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57"/>
  </p:notesMasterIdLst>
  <p:sldIdLst>
    <p:sldId id="256" r:id="rId3"/>
    <p:sldId id="460" r:id="rId4"/>
    <p:sldId id="1231" r:id="rId5"/>
    <p:sldId id="499" r:id="rId6"/>
    <p:sldId id="1224" r:id="rId7"/>
    <p:sldId id="1234" r:id="rId8"/>
    <p:sldId id="314" r:id="rId9"/>
    <p:sldId id="1225" r:id="rId10"/>
    <p:sldId id="1221" r:id="rId11"/>
    <p:sldId id="1157" r:id="rId12"/>
    <p:sldId id="1244" r:id="rId13"/>
    <p:sldId id="1243" r:id="rId14"/>
    <p:sldId id="1241" r:id="rId15"/>
    <p:sldId id="1223" r:id="rId16"/>
    <p:sldId id="1230" r:id="rId17"/>
    <p:sldId id="1245" r:id="rId18"/>
    <p:sldId id="1246" r:id="rId19"/>
    <p:sldId id="1247" r:id="rId20"/>
    <p:sldId id="1204" r:id="rId21"/>
    <p:sldId id="270" r:id="rId22"/>
    <p:sldId id="1248" r:id="rId23"/>
    <p:sldId id="1249" r:id="rId24"/>
    <p:sldId id="1250" r:id="rId25"/>
    <p:sldId id="446" r:id="rId26"/>
    <p:sldId id="1194" r:id="rId27"/>
    <p:sldId id="1137" r:id="rId28"/>
    <p:sldId id="1139" r:id="rId29"/>
    <p:sldId id="1209" r:id="rId30"/>
    <p:sldId id="274" r:id="rId31"/>
    <p:sldId id="275" r:id="rId32"/>
    <p:sldId id="276" r:id="rId33"/>
    <p:sldId id="1238" r:id="rId34"/>
    <p:sldId id="1233" r:id="rId35"/>
    <p:sldId id="319" r:id="rId36"/>
    <p:sldId id="320" r:id="rId37"/>
    <p:sldId id="321" r:id="rId38"/>
    <p:sldId id="322" r:id="rId39"/>
    <p:sldId id="323" r:id="rId40"/>
    <p:sldId id="324" r:id="rId41"/>
    <p:sldId id="326" r:id="rId42"/>
    <p:sldId id="327" r:id="rId43"/>
    <p:sldId id="328" r:id="rId44"/>
    <p:sldId id="1222" r:id="rId45"/>
    <p:sldId id="1232" r:id="rId46"/>
    <p:sldId id="257" r:id="rId47"/>
    <p:sldId id="258" r:id="rId48"/>
    <p:sldId id="1239" r:id="rId49"/>
    <p:sldId id="259" r:id="rId50"/>
    <p:sldId id="260" r:id="rId51"/>
    <p:sldId id="1240" r:id="rId52"/>
    <p:sldId id="261" r:id="rId53"/>
    <p:sldId id="262" r:id="rId54"/>
    <p:sldId id="263" r:id="rId55"/>
    <p:sldId id="329" r:id="rId56"/>
  </p:sldIdLst>
  <p:sldSz cx="20104100" cy="11309350"/>
  <p:notesSz cx="20104100" cy="1130935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42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9900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8E1756-B06F-41D5-BC0C-B787917227FC}" v="48" dt="2021-06-28T22:08:31.632"/>
    <p1510:client id="{9B0B7AA7-48B9-4A03-A6B0-469C91889EEC}" v="274" dt="2021-06-28T21:08:34.59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>
      <p:cViewPr varScale="1">
        <p:scale>
          <a:sx n="41" d="100"/>
          <a:sy n="41" d="100"/>
        </p:scale>
        <p:origin x="846" y="90"/>
      </p:cViewPr>
      <p:guideLst>
        <p:guide orient="horz" pos="2842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famisanar1-my.sharepoint.com/personal/nbotero_famisanar_com_co/Documents/JEFE%20NATALIA/RENDICION%20DE%20CUENTAS%20EJE%20CAFETERO%202020/PIRAMIDE%20POBLACIONAL%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famisanar1-my.sharepoint.com/personal/nbotero_famisanar_com_co/Documents/JEFE%20NATALIA/RENDICION%20DE%20CUENTAS%20EJE%20CAFETERO%202020/PIRAMIDE%20POBLACIONAL%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famisanar1-my.sharepoint.com/personal/nbotero_famisanar_com_co/Documents/JEFE%20NATALIA/RENDICION%20DE%20CUENTAS%20EJE%20CAFETERO%202020/PIRAMIDE%20POBLACIONAL%2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2800" b="1" i="0" baseline="0" dirty="0">
                <a:effectLst/>
              </a:rPr>
              <a:t>PIRAMIDE PROBLACION - EPS FAMISANAR </a:t>
            </a:r>
            <a:endParaRPr lang="es-CO" sz="2000" dirty="0">
              <a:effectLst/>
            </a:endParaRPr>
          </a:p>
          <a:p>
            <a:pPr>
              <a:defRPr/>
            </a:pPr>
            <a:r>
              <a:rPr lang="es-CO" sz="2800" b="1" i="0" baseline="0" dirty="0">
                <a:effectLst/>
              </a:rPr>
              <a:t>DICIEMBRE 2020</a:t>
            </a:r>
            <a:endParaRPr lang="es-CO" sz="2000" dirty="0">
              <a:effectLst/>
            </a:endParaRPr>
          </a:p>
          <a:p>
            <a:pPr>
              <a:defRPr/>
            </a:pPr>
            <a:endParaRPr lang="es-CO" dirty="0"/>
          </a:p>
        </c:rich>
      </c:tx>
      <c:layout>
        <c:manualLayout>
          <c:xMode val="edge"/>
          <c:yMode val="edge"/>
          <c:x val="0.3903567160317295"/>
          <c:y val="1.805457542746695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1295523316303333"/>
          <c:y val="0.18304876211322035"/>
          <c:w val="0.87593671425207575"/>
          <c:h val="0.7554333149354465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'quindio '!$B$2</c:f>
              <c:strCache>
                <c:ptCount val="1"/>
                <c:pt idx="0">
                  <c:v>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'quindio '!$A$3:$A$21</c:f>
              <c:strCache>
                <c:ptCount val="19"/>
                <c:pt idx="0">
                  <c:v>a) Menor de 1 año</c:v>
                </c:pt>
                <c:pt idx="1">
                  <c:v>b) 1 - 4 años</c:v>
                </c:pt>
                <c:pt idx="2">
                  <c:v>c) 5 a 9 años</c:v>
                </c:pt>
                <c:pt idx="3">
                  <c:v>d) 10 a 14 años</c:v>
                </c:pt>
                <c:pt idx="4">
                  <c:v>e) 15 a 19 años</c:v>
                </c:pt>
                <c:pt idx="5">
                  <c:v>f) 20 a 24 años</c:v>
                </c:pt>
                <c:pt idx="6">
                  <c:v>g) 25 a 29 años</c:v>
                </c:pt>
                <c:pt idx="7">
                  <c:v>h) 30 a 34 años</c:v>
                </c:pt>
                <c:pt idx="8">
                  <c:v>i) 35 a 39 años</c:v>
                </c:pt>
                <c:pt idx="9">
                  <c:v>j) 40 a 44 años</c:v>
                </c:pt>
                <c:pt idx="10">
                  <c:v>k) 45 a 49 años</c:v>
                </c:pt>
                <c:pt idx="11">
                  <c:v>l) 50 a 54 años</c:v>
                </c:pt>
                <c:pt idx="12">
                  <c:v>m) 55 a 59 años</c:v>
                </c:pt>
                <c:pt idx="13">
                  <c:v>n) 60 a 64 años</c:v>
                </c:pt>
                <c:pt idx="14">
                  <c:v>o) 65 a 69 años</c:v>
                </c:pt>
                <c:pt idx="15">
                  <c:v>p) 70 a 74 años</c:v>
                </c:pt>
                <c:pt idx="16">
                  <c:v>q) 75 a 79 años</c:v>
                </c:pt>
                <c:pt idx="17">
                  <c:v>r) 80 a 84 años</c:v>
                </c:pt>
                <c:pt idx="18">
                  <c:v>s) 85 y más años</c:v>
                </c:pt>
              </c:strCache>
            </c:strRef>
          </c:cat>
          <c:val>
            <c:numRef>
              <c:f>'quindio '!$B$3:$B$21</c:f>
              <c:numCache>
                <c:formatCode>#,##0</c:formatCode>
                <c:ptCount val="19"/>
                <c:pt idx="0">
                  <c:v>8</c:v>
                </c:pt>
                <c:pt idx="1">
                  <c:v>39</c:v>
                </c:pt>
                <c:pt idx="2">
                  <c:v>52</c:v>
                </c:pt>
                <c:pt idx="3">
                  <c:v>55</c:v>
                </c:pt>
                <c:pt idx="4">
                  <c:v>68</c:v>
                </c:pt>
                <c:pt idx="5">
                  <c:v>72</c:v>
                </c:pt>
                <c:pt idx="6">
                  <c:v>71</c:v>
                </c:pt>
                <c:pt idx="7">
                  <c:v>66</c:v>
                </c:pt>
                <c:pt idx="8">
                  <c:v>53</c:v>
                </c:pt>
                <c:pt idx="9">
                  <c:v>52</c:v>
                </c:pt>
                <c:pt idx="10">
                  <c:v>32</c:v>
                </c:pt>
                <c:pt idx="11">
                  <c:v>51</c:v>
                </c:pt>
                <c:pt idx="12">
                  <c:v>39</c:v>
                </c:pt>
                <c:pt idx="13">
                  <c:v>37</c:v>
                </c:pt>
                <c:pt idx="14">
                  <c:v>22</c:v>
                </c:pt>
                <c:pt idx="15">
                  <c:v>11</c:v>
                </c:pt>
                <c:pt idx="16">
                  <c:v>6</c:v>
                </c:pt>
                <c:pt idx="17">
                  <c:v>7</c:v>
                </c:pt>
                <c:pt idx="18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02-4EA7-8C0A-015DB26A7F8A}"/>
            </c:ext>
          </c:extLst>
        </c:ser>
        <c:ser>
          <c:idx val="1"/>
          <c:order val="1"/>
          <c:tx>
            <c:strRef>
              <c:f>'quindio '!$C$2</c:f>
              <c:strCache>
                <c:ptCount val="1"/>
                <c:pt idx="0">
                  <c:v>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B02-4EA7-8C0A-015DB26A7F8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1B02-4EA7-8C0A-015DB26A7F8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62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B02-4EA7-8C0A-015DB26A7F8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60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1B02-4EA7-8C0A-015DB26A7F8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64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1B02-4EA7-8C0A-015DB26A7F8A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61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1B02-4EA7-8C0A-015DB26A7F8A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65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1B02-4EA7-8C0A-015DB26A7F8A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65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1B02-4EA7-8C0A-015DB26A7F8A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48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1B02-4EA7-8C0A-015DB26A7F8A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41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1B02-4EA7-8C0A-015DB26A7F8A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50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1B02-4EA7-8C0A-015DB26A7F8A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32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1B02-4EA7-8C0A-015DB26A7F8A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/>
                      <a:t>51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1B02-4EA7-8C0A-015DB26A7F8A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26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1B02-4EA7-8C0A-015DB26A7F8A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/>
                      <a:t>27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1B02-4EA7-8C0A-015DB26A7F8A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r>
                      <a:rPr lang="en-US"/>
                      <a:t>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1B02-4EA7-8C0A-015DB26A7F8A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r>
                      <a:rPr lang="en-US"/>
                      <a:t>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1B02-4EA7-8C0A-015DB26A7F8A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r>
                      <a:rPr lang="en-US"/>
                      <a:t>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1B02-4EA7-8C0A-015DB26A7F8A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r>
                      <a:rPr lang="en-US"/>
                      <a:t>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1B02-4EA7-8C0A-015DB26A7F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'quindio '!$A$3:$A$21</c:f>
              <c:strCache>
                <c:ptCount val="19"/>
                <c:pt idx="0">
                  <c:v>a) Menor de 1 año</c:v>
                </c:pt>
                <c:pt idx="1">
                  <c:v>b) 1 - 4 años</c:v>
                </c:pt>
                <c:pt idx="2">
                  <c:v>c) 5 a 9 años</c:v>
                </c:pt>
                <c:pt idx="3">
                  <c:v>d) 10 a 14 años</c:v>
                </c:pt>
                <c:pt idx="4">
                  <c:v>e) 15 a 19 años</c:v>
                </c:pt>
                <c:pt idx="5">
                  <c:v>f) 20 a 24 años</c:v>
                </c:pt>
                <c:pt idx="6">
                  <c:v>g) 25 a 29 años</c:v>
                </c:pt>
                <c:pt idx="7">
                  <c:v>h) 30 a 34 años</c:v>
                </c:pt>
                <c:pt idx="8">
                  <c:v>i) 35 a 39 años</c:v>
                </c:pt>
                <c:pt idx="9">
                  <c:v>j) 40 a 44 años</c:v>
                </c:pt>
                <c:pt idx="10">
                  <c:v>k) 45 a 49 años</c:v>
                </c:pt>
                <c:pt idx="11">
                  <c:v>l) 50 a 54 años</c:v>
                </c:pt>
                <c:pt idx="12">
                  <c:v>m) 55 a 59 años</c:v>
                </c:pt>
                <c:pt idx="13">
                  <c:v>n) 60 a 64 años</c:v>
                </c:pt>
                <c:pt idx="14">
                  <c:v>o) 65 a 69 años</c:v>
                </c:pt>
                <c:pt idx="15">
                  <c:v>p) 70 a 74 años</c:v>
                </c:pt>
                <c:pt idx="16">
                  <c:v>q) 75 a 79 años</c:v>
                </c:pt>
                <c:pt idx="17">
                  <c:v>r) 80 a 84 años</c:v>
                </c:pt>
                <c:pt idx="18">
                  <c:v>s) 85 y más años</c:v>
                </c:pt>
              </c:strCache>
            </c:strRef>
          </c:cat>
          <c:val>
            <c:numRef>
              <c:f>'quindio '!$C$3:$C$21</c:f>
              <c:numCache>
                <c:formatCode>#,##0</c:formatCode>
                <c:ptCount val="19"/>
                <c:pt idx="0">
                  <c:v>-6</c:v>
                </c:pt>
                <c:pt idx="1">
                  <c:v>-37</c:v>
                </c:pt>
                <c:pt idx="2">
                  <c:v>-62</c:v>
                </c:pt>
                <c:pt idx="3">
                  <c:v>-60</c:v>
                </c:pt>
                <c:pt idx="4">
                  <c:v>-64</c:v>
                </c:pt>
                <c:pt idx="5">
                  <c:v>-61</c:v>
                </c:pt>
                <c:pt idx="6">
                  <c:v>-65</c:v>
                </c:pt>
                <c:pt idx="7">
                  <c:v>-65</c:v>
                </c:pt>
                <c:pt idx="8">
                  <c:v>-48</c:v>
                </c:pt>
                <c:pt idx="9">
                  <c:v>-41</c:v>
                </c:pt>
                <c:pt idx="10">
                  <c:v>-50</c:v>
                </c:pt>
                <c:pt idx="11">
                  <c:v>-32</c:v>
                </c:pt>
                <c:pt idx="12">
                  <c:v>-51</c:v>
                </c:pt>
                <c:pt idx="13">
                  <c:v>-26</c:v>
                </c:pt>
                <c:pt idx="14">
                  <c:v>-27</c:v>
                </c:pt>
                <c:pt idx="15">
                  <c:v>-7</c:v>
                </c:pt>
                <c:pt idx="16">
                  <c:v>-6</c:v>
                </c:pt>
                <c:pt idx="17">
                  <c:v>-4</c:v>
                </c:pt>
                <c:pt idx="18">
                  <c:v>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1B02-4EA7-8C0A-015DB26A7F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40295232"/>
        <c:axId val="418027792"/>
      </c:barChart>
      <c:catAx>
        <c:axId val="540295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18027792"/>
        <c:crosses val="autoZero"/>
        <c:auto val="1"/>
        <c:lblAlgn val="ctr"/>
        <c:lblOffset val="100"/>
        <c:noMultiLvlLbl val="0"/>
      </c:catAx>
      <c:valAx>
        <c:axId val="4180277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40295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5306039462558051"/>
          <c:y val="0.13116856206972807"/>
          <c:w val="0.19615514727325747"/>
          <c:h val="4.8180208737291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3200"/>
              <a:t>CASOS</a:t>
            </a:r>
            <a:r>
              <a:rPr lang="es-CO" sz="3200" baseline="0"/>
              <a:t> DE CÁNCER </a:t>
            </a:r>
            <a:endParaRPr lang="es-CO" sz="3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Hoja9!$A$10:$A$11</c:f>
              <c:strCache>
                <c:ptCount val="2"/>
                <c:pt idx="0">
                  <c:v>CA MAMA </c:v>
                </c:pt>
                <c:pt idx="1">
                  <c:v>CA CERVIX </c:v>
                </c:pt>
              </c:strCache>
            </c:strRef>
          </c:cat>
          <c:val>
            <c:numRef>
              <c:f>Hoja9!$B$10:$B$11</c:f>
              <c:numCache>
                <c:formatCode>General</c:formatCode>
                <c:ptCount val="2"/>
                <c:pt idx="0">
                  <c:v>2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8A-43EC-AEE2-C66DC3395C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35328064"/>
        <c:axId val="1038590352"/>
      </c:barChart>
      <c:catAx>
        <c:axId val="735328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038590352"/>
        <c:crosses val="autoZero"/>
        <c:auto val="1"/>
        <c:lblAlgn val="ctr"/>
        <c:lblOffset val="100"/>
        <c:noMultiLvlLbl val="0"/>
      </c:catAx>
      <c:valAx>
        <c:axId val="10385903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735328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3200" dirty="0"/>
              <a:t>AÑO</a:t>
            </a:r>
            <a:r>
              <a:rPr lang="es-CO" sz="3200" baseline="0" dirty="0"/>
              <a:t> 2020</a:t>
            </a:r>
            <a:endParaRPr lang="es-CO" sz="32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'cuentas de alto costo '!$A$12:$A$22</c:f>
              <c:strCache>
                <c:ptCount val="11"/>
                <c:pt idx="0">
                  <c:v>CIRUGIA BARIATRICA </c:v>
                </c:pt>
                <c:pt idx="1">
                  <c:v>DIALISIS </c:v>
                </c:pt>
                <c:pt idx="2">
                  <c:v>EPOC </c:v>
                </c:pt>
                <c:pt idx="3">
                  <c:v>ONCOLOGIA ADULTO </c:v>
                </c:pt>
                <c:pt idx="4">
                  <c:v>REUMATOLOGIA Y ENFERMEDAD COLAGENO</c:v>
                </c:pt>
                <c:pt idx="5">
                  <c:v>SAHO </c:v>
                </c:pt>
                <c:pt idx="6">
                  <c:v>TBC</c:v>
                </c:pt>
                <c:pt idx="7">
                  <c:v>TRANSPLANTES</c:v>
                </c:pt>
                <c:pt idx="8">
                  <c:v>DIABETES </c:v>
                </c:pt>
                <c:pt idx="9">
                  <c:v>HIPERTENSIÓN ARTERIAL </c:v>
                </c:pt>
                <c:pt idx="10">
                  <c:v>HIV</c:v>
                </c:pt>
              </c:strCache>
            </c:strRef>
          </c:cat>
          <c:val>
            <c:numRef>
              <c:f>'cuentas de alto costo '!$B$12:$B$22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12</c:v>
                </c:pt>
                <c:pt idx="3">
                  <c:v>14</c:v>
                </c:pt>
                <c:pt idx="4">
                  <c:v>3</c:v>
                </c:pt>
                <c:pt idx="5">
                  <c:v>5</c:v>
                </c:pt>
                <c:pt idx="6">
                  <c:v>1</c:v>
                </c:pt>
                <c:pt idx="7">
                  <c:v>1</c:v>
                </c:pt>
                <c:pt idx="8">
                  <c:v>10</c:v>
                </c:pt>
                <c:pt idx="9">
                  <c:v>43</c:v>
                </c:pt>
                <c:pt idx="1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4A-4622-8493-475F4E6EA7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04663104"/>
        <c:axId val="409192944"/>
      </c:barChart>
      <c:catAx>
        <c:axId val="4046631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09192944"/>
        <c:crosses val="autoZero"/>
        <c:auto val="1"/>
        <c:lblAlgn val="ctr"/>
        <c:lblOffset val="100"/>
        <c:noMultiLvlLbl val="0"/>
      </c:catAx>
      <c:valAx>
        <c:axId val="4091929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04663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5.jpeg"/><Relationship Id="rId4" Type="http://schemas.openxmlformats.org/officeDocument/2006/relationships/image" Target="../media/image6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5.jpeg"/><Relationship Id="rId4" Type="http://schemas.openxmlformats.org/officeDocument/2006/relationships/image" Target="../media/image6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82F7C2-860F-4FB0-BE22-B457B0928F2A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1A54948-FD33-485B-BC95-86F296CEC4C5}">
      <dgm:prSet custT="1"/>
      <dgm:spPr/>
      <dgm:t>
        <a:bodyPr/>
        <a:lstStyle/>
        <a:p>
          <a:pPr algn="ctr"/>
          <a:r>
            <a:rPr lang="es-CO" sz="2400" b="1" i="0" u="none" dirty="0">
              <a:solidFill>
                <a:schemeClr val="bg1"/>
              </a:solidFill>
            </a:rPr>
            <a:t>CONSULTA MEDICINA GENERAL </a:t>
          </a:r>
        </a:p>
        <a:p>
          <a:pPr algn="ctr"/>
          <a:r>
            <a:rPr lang="es-CO" sz="2400" b="1" i="0" u="none" dirty="0">
              <a:solidFill>
                <a:schemeClr val="bg1"/>
              </a:solidFill>
            </a:rPr>
            <a:t>2100</a:t>
          </a:r>
        </a:p>
      </dgm:t>
    </dgm:pt>
    <dgm:pt modelId="{DE71509F-01B6-495D-9252-D039A18AB14C}" type="parTrans" cxnId="{B478E3DD-CF2E-4712-95D4-EE7BB9BC80B0}">
      <dgm:prSet/>
      <dgm:spPr/>
      <dgm:t>
        <a:bodyPr/>
        <a:lstStyle/>
        <a:p>
          <a:pPr algn="ctr"/>
          <a:endParaRPr lang="es-ES" sz="2000"/>
        </a:p>
      </dgm:t>
    </dgm:pt>
    <dgm:pt modelId="{7ACD47CD-3E32-40A9-8C61-2E43AD3014DE}" type="sibTrans" cxnId="{B478E3DD-CF2E-4712-95D4-EE7BB9BC80B0}">
      <dgm:prSet/>
      <dgm:spPr/>
      <dgm:t>
        <a:bodyPr/>
        <a:lstStyle/>
        <a:p>
          <a:pPr algn="ctr"/>
          <a:endParaRPr lang="es-ES" sz="2000"/>
        </a:p>
      </dgm:t>
    </dgm:pt>
    <dgm:pt modelId="{216D5D53-F8AC-43F4-864D-003541FBB31F}">
      <dgm:prSet custT="1"/>
      <dgm:spPr/>
      <dgm:t>
        <a:bodyPr/>
        <a:lstStyle/>
        <a:p>
          <a:pPr algn="ctr"/>
          <a:r>
            <a:rPr lang="es-CO" sz="2400" b="1" i="0" u="none" dirty="0"/>
            <a:t>CONSULTA MEDICINA INTERNA 132</a:t>
          </a:r>
          <a:endParaRPr lang="es-CO" sz="2800" b="1" i="0" u="none" dirty="0"/>
        </a:p>
      </dgm:t>
    </dgm:pt>
    <dgm:pt modelId="{46BDE84D-78B9-471A-B9FE-8E28EE361F60}" type="parTrans" cxnId="{F2C72109-2DE9-488D-9FD8-A89E02C7C836}">
      <dgm:prSet/>
      <dgm:spPr/>
      <dgm:t>
        <a:bodyPr/>
        <a:lstStyle/>
        <a:p>
          <a:pPr algn="ctr"/>
          <a:endParaRPr lang="es-ES" sz="2000"/>
        </a:p>
      </dgm:t>
    </dgm:pt>
    <dgm:pt modelId="{73892942-DBCC-4A22-8B0C-D5310A9F062E}" type="sibTrans" cxnId="{F2C72109-2DE9-488D-9FD8-A89E02C7C836}">
      <dgm:prSet/>
      <dgm:spPr/>
      <dgm:t>
        <a:bodyPr/>
        <a:lstStyle/>
        <a:p>
          <a:pPr algn="ctr"/>
          <a:endParaRPr lang="es-ES" sz="2000"/>
        </a:p>
      </dgm:t>
    </dgm:pt>
    <dgm:pt modelId="{20A35350-D6DA-4547-ACC2-05F4B36790A3}">
      <dgm:prSet custT="1"/>
      <dgm:spPr/>
      <dgm:t>
        <a:bodyPr/>
        <a:lstStyle/>
        <a:p>
          <a:pPr algn="ctr"/>
          <a:r>
            <a:rPr lang="es-CO" sz="2400" b="1" i="0" u="none" dirty="0"/>
            <a:t>CONSULTA GINECOLOGÍA</a:t>
          </a:r>
        </a:p>
        <a:p>
          <a:pPr algn="ctr"/>
          <a:r>
            <a:rPr lang="es-CO" sz="2400" b="1" i="0" u="none" dirty="0"/>
            <a:t> 66</a:t>
          </a:r>
        </a:p>
      </dgm:t>
    </dgm:pt>
    <dgm:pt modelId="{39B806A0-4341-49A5-8C9E-613A592DF917}" type="parTrans" cxnId="{99B7B266-4860-4232-82AF-0A91EEA9E328}">
      <dgm:prSet/>
      <dgm:spPr/>
      <dgm:t>
        <a:bodyPr/>
        <a:lstStyle/>
        <a:p>
          <a:endParaRPr lang="es-ES"/>
        </a:p>
      </dgm:t>
    </dgm:pt>
    <dgm:pt modelId="{A4A1B4A4-3BD8-43DD-9B6B-912B72D0DC39}" type="sibTrans" cxnId="{99B7B266-4860-4232-82AF-0A91EEA9E328}">
      <dgm:prSet/>
      <dgm:spPr/>
      <dgm:t>
        <a:bodyPr/>
        <a:lstStyle/>
        <a:p>
          <a:endParaRPr lang="es-ES"/>
        </a:p>
      </dgm:t>
    </dgm:pt>
    <dgm:pt modelId="{2314FAC4-801A-4F29-8AE3-03DD9A9FAC6F}">
      <dgm:prSet custT="1"/>
      <dgm:spPr/>
      <dgm:t>
        <a:bodyPr/>
        <a:lstStyle/>
        <a:p>
          <a:pPr algn="ctr"/>
          <a:r>
            <a:rPr lang="es-ES" sz="2400" b="1" i="0" u="none" dirty="0"/>
            <a:t>CONSULTAS PEDIATRÍA	         268</a:t>
          </a:r>
        </a:p>
      </dgm:t>
    </dgm:pt>
    <dgm:pt modelId="{86A3D450-2A47-4A0C-A978-F6CA8A7E61AE}" type="parTrans" cxnId="{7D3741EF-3B13-43A1-B05C-4F7787DA9D93}">
      <dgm:prSet/>
      <dgm:spPr/>
      <dgm:t>
        <a:bodyPr/>
        <a:lstStyle/>
        <a:p>
          <a:endParaRPr lang="es-ES"/>
        </a:p>
      </dgm:t>
    </dgm:pt>
    <dgm:pt modelId="{B6B82F95-90A4-4C85-9B9F-47E7CD40808E}" type="sibTrans" cxnId="{7D3741EF-3B13-43A1-B05C-4F7787DA9D93}">
      <dgm:prSet/>
      <dgm:spPr/>
      <dgm:t>
        <a:bodyPr/>
        <a:lstStyle/>
        <a:p>
          <a:endParaRPr lang="es-ES"/>
        </a:p>
      </dgm:t>
    </dgm:pt>
    <dgm:pt modelId="{429951FA-0424-421B-832B-99B60EFE865E}" type="pres">
      <dgm:prSet presAssocID="{2B82F7C2-860F-4FB0-BE22-B457B0928F2A}" presName="Name0" presStyleCnt="0">
        <dgm:presLayoutVars>
          <dgm:dir/>
          <dgm:resizeHandles val="exact"/>
        </dgm:presLayoutVars>
      </dgm:prSet>
      <dgm:spPr/>
    </dgm:pt>
    <dgm:pt modelId="{3B1D1B32-F29F-41FF-A20E-37E89BA6619A}" type="pres">
      <dgm:prSet presAssocID="{C1A54948-FD33-485B-BC95-86F296CEC4C5}" presName="composite" presStyleCnt="0"/>
      <dgm:spPr/>
    </dgm:pt>
    <dgm:pt modelId="{C5530F6B-69AA-4838-8CD5-F3B5DA7598FE}" type="pres">
      <dgm:prSet presAssocID="{C1A54948-FD33-485B-BC95-86F296CEC4C5}" presName="rect1" presStyleLbl="b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C13AD591-F01E-4FE1-B684-7949317DE395}" type="pres">
      <dgm:prSet presAssocID="{C1A54948-FD33-485B-BC95-86F296CEC4C5}" presName="wedgeRectCallout1" presStyleLbl="node1" presStyleIdx="0" presStyleCnt="4">
        <dgm:presLayoutVars>
          <dgm:bulletEnabled val="1"/>
        </dgm:presLayoutVars>
      </dgm:prSet>
      <dgm:spPr/>
    </dgm:pt>
    <dgm:pt modelId="{495F91C8-8DA4-469F-80F3-A78190FBFDF0}" type="pres">
      <dgm:prSet presAssocID="{7ACD47CD-3E32-40A9-8C61-2E43AD3014DE}" presName="sibTrans" presStyleCnt="0"/>
      <dgm:spPr/>
    </dgm:pt>
    <dgm:pt modelId="{0C5DB04A-6FD4-4067-A6B0-92880F5C461B}" type="pres">
      <dgm:prSet presAssocID="{216D5D53-F8AC-43F4-864D-003541FBB31F}" presName="composite" presStyleCnt="0"/>
      <dgm:spPr/>
    </dgm:pt>
    <dgm:pt modelId="{8B898690-4CDF-48E4-A0EC-E5745E5532C4}" type="pres">
      <dgm:prSet presAssocID="{216D5D53-F8AC-43F4-864D-003541FBB31F}" presName="rect1" presStyleLbl="bgImgPlace1" presStyleIdx="1" presStyleCnt="4" custLinFactNeighborX="1795" custLinFactNeighborY="34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AC989FA0-BAC3-4443-8C74-E65BE725EB5D}" type="pres">
      <dgm:prSet presAssocID="{216D5D53-F8AC-43F4-864D-003541FBB31F}" presName="wedgeRectCallout1" presStyleLbl="node1" presStyleIdx="1" presStyleCnt="4">
        <dgm:presLayoutVars>
          <dgm:bulletEnabled val="1"/>
        </dgm:presLayoutVars>
      </dgm:prSet>
      <dgm:spPr/>
    </dgm:pt>
    <dgm:pt modelId="{84D4DA6E-6D6E-4410-B560-BC8B4910D010}" type="pres">
      <dgm:prSet presAssocID="{73892942-DBCC-4A22-8B0C-D5310A9F062E}" presName="sibTrans" presStyleCnt="0"/>
      <dgm:spPr/>
    </dgm:pt>
    <dgm:pt modelId="{FF0762E9-DC3C-4561-99FE-26088637A080}" type="pres">
      <dgm:prSet presAssocID="{20A35350-D6DA-4547-ACC2-05F4B36790A3}" presName="composite" presStyleCnt="0"/>
      <dgm:spPr/>
    </dgm:pt>
    <dgm:pt modelId="{D61ABF47-31CF-4356-A03A-EB0935E84F0B}" type="pres">
      <dgm:prSet presAssocID="{20A35350-D6DA-4547-ACC2-05F4B36790A3}" presName="rect1" presStyleLbl="bgImgPlace1" presStyleIdx="2" presStyleCnt="4"/>
      <dgm:spPr>
        <a:blipFill>
          <a:blip xmlns:r="http://schemas.openxmlformats.org/officeDocument/2006/relationships" r:embed="rId3"/>
          <a:srcRect/>
          <a:stretch>
            <a:fillRect l="-10000" r="-10000"/>
          </a:stretch>
        </a:blipFill>
      </dgm:spPr>
    </dgm:pt>
    <dgm:pt modelId="{551DB829-2050-4362-B13F-75FF16B6ECD2}" type="pres">
      <dgm:prSet presAssocID="{20A35350-D6DA-4547-ACC2-05F4B36790A3}" presName="wedgeRectCallout1" presStyleLbl="node1" presStyleIdx="2" presStyleCnt="4" custScaleX="109832">
        <dgm:presLayoutVars>
          <dgm:bulletEnabled val="1"/>
        </dgm:presLayoutVars>
      </dgm:prSet>
      <dgm:spPr/>
    </dgm:pt>
    <dgm:pt modelId="{E3C7C6A7-31C9-4F59-9036-774DE28ABA84}" type="pres">
      <dgm:prSet presAssocID="{A4A1B4A4-3BD8-43DD-9B6B-912B72D0DC39}" presName="sibTrans" presStyleCnt="0"/>
      <dgm:spPr/>
    </dgm:pt>
    <dgm:pt modelId="{0125801C-BD92-4F0C-B3DB-A08DCEBBC61D}" type="pres">
      <dgm:prSet presAssocID="{2314FAC4-801A-4F29-8AE3-03DD9A9FAC6F}" presName="composite" presStyleCnt="0"/>
      <dgm:spPr/>
    </dgm:pt>
    <dgm:pt modelId="{255E7A11-20C3-44DE-9965-FDB93C2CB19F}" type="pres">
      <dgm:prSet presAssocID="{2314FAC4-801A-4F29-8AE3-03DD9A9FAC6F}" presName="rect1" presStyleLbl="bgImgPlace1" presStyleIdx="3" presStyleCnt="4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F2E4943D-A574-42CA-9667-BFF72D3E5169}" type="pres">
      <dgm:prSet presAssocID="{2314FAC4-801A-4F29-8AE3-03DD9A9FAC6F}" presName="wedgeRectCallout1" presStyleLbl="node1" presStyleIdx="3" presStyleCnt="4">
        <dgm:presLayoutVars>
          <dgm:bulletEnabled val="1"/>
        </dgm:presLayoutVars>
      </dgm:prSet>
      <dgm:spPr/>
    </dgm:pt>
  </dgm:ptLst>
  <dgm:cxnLst>
    <dgm:cxn modelId="{F2C72109-2DE9-488D-9FD8-A89E02C7C836}" srcId="{2B82F7C2-860F-4FB0-BE22-B457B0928F2A}" destId="{216D5D53-F8AC-43F4-864D-003541FBB31F}" srcOrd="1" destOrd="0" parTransId="{46BDE84D-78B9-471A-B9FE-8E28EE361F60}" sibTransId="{73892942-DBCC-4A22-8B0C-D5310A9F062E}"/>
    <dgm:cxn modelId="{99B7B266-4860-4232-82AF-0A91EEA9E328}" srcId="{2B82F7C2-860F-4FB0-BE22-B457B0928F2A}" destId="{20A35350-D6DA-4547-ACC2-05F4B36790A3}" srcOrd="2" destOrd="0" parTransId="{39B806A0-4341-49A5-8C9E-613A592DF917}" sibTransId="{A4A1B4A4-3BD8-43DD-9B6B-912B72D0DC39}"/>
    <dgm:cxn modelId="{C2DE346D-DE4C-4E55-B210-95A7871B0D5C}" type="presOf" srcId="{2314FAC4-801A-4F29-8AE3-03DD9A9FAC6F}" destId="{F2E4943D-A574-42CA-9667-BFF72D3E5169}" srcOrd="0" destOrd="0" presId="urn:microsoft.com/office/officeart/2008/layout/BendingPictureCaptionList"/>
    <dgm:cxn modelId="{879DEA75-29A8-4F90-8322-90BC2AF1BAF1}" type="presOf" srcId="{216D5D53-F8AC-43F4-864D-003541FBB31F}" destId="{AC989FA0-BAC3-4443-8C74-E65BE725EB5D}" srcOrd="0" destOrd="0" presId="urn:microsoft.com/office/officeart/2008/layout/BendingPictureCaptionList"/>
    <dgm:cxn modelId="{6F5AB477-3602-4998-B272-7AFCE7CF4F01}" type="presOf" srcId="{2B82F7C2-860F-4FB0-BE22-B457B0928F2A}" destId="{429951FA-0424-421B-832B-99B60EFE865E}" srcOrd="0" destOrd="0" presId="urn:microsoft.com/office/officeart/2008/layout/BendingPictureCaptionList"/>
    <dgm:cxn modelId="{583AB7B6-7804-4C4D-B57E-742EDD225769}" type="presOf" srcId="{20A35350-D6DA-4547-ACC2-05F4B36790A3}" destId="{551DB829-2050-4362-B13F-75FF16B6ECD2}" srcOrd="0" destOrd="0" presId="urn:microsoft.com/office/officeart/2008/layout/BendingPictureCaptionList"/>
    <dgm:cxn modelId="{8ED1EBBC-7F96-4A5B-A9A4-E33B669BA615}" type="presOf" srcId="{C1A54948-FD33-485B-BC95-86F296CEC4C5}" destId="{C13AD591-F01E-4FE1-B684-7949317DE395}" srcOrd="0" destOrd="0" presId="urn:microsoft.com/office/officeart/2008/layout/BendingPictureCaptionList"/>
    <dgm:cxn modelId="{B478E3DD-CF2E-4712-95D4-EE7BB9BC80B0}" srcId="{2B82F7C2-860F-4FB0-BE22-B457B0928F2A}" destId="{C1A54948-FD33-485B-BC95-86F296CEC4C5}" srcOrd="0" destOrd="0" parTransId="{DE71509F-01B6-495D-9252-D039A18AB14C}" sibTransId="{7ACD47CD-3E32-40A9-8C61-2E43AD3014DE}"/>
    <dgm:cxn modelId="{7D3741EF-3B13-43A1-B05C-4F7787DA9D93}" srcId="{2B82F7C2-860F-4FB0-BE22-B457B0928F2A}" destId="{2314FAC4-801A-4F29-8AE3-03DD9A9FAC6F}" srcOrd="3" destOrd="0" parTransId="{86A3D450-2A47-4A0C-A978-F6CA8A7E61AE}" sibTransId="{B6B82F95-90A4-4C85-9B9F-47E7CD40808E}"/>
    <dgm:cxn modelId="{153ADAB8-BB10-4BFE-87A9-A6F84BAB9162}" type="presParOf" srcId="{429951FA-0424-421B-832B-99B60EFE865E}" destId="{3B1D1B32-F29F-41FF-A20E-37E89BA6619A}" srcOrd="0" destOrd="0" presId="urn:microsoft.com/office/officeart/2008/layout/BendingPictureCaptionList"/>
    <dgm:cxn modelId="{5868EB36-EAA9-4213-A208-0B6CD61DFD48}" type="presParOf" srcId="{3B1D1B32-F29F-41FF-A20E-37E89BA6619A}" destId="{C5530F6B-69AA-4838-8CD5-F3B5DA7598FE}" srcOrd="0" destOrd="0" presId="urn:microsoft.com/office/officeart/2008/layout/BendingPictureCaptionList"/>
    <dgm:cxn modelId="{15E6D9E7-EF00-4C31-8DA1-C003850042D1}" type="presParOf" srcId="{3B1D1B32-F29F-41FF-A20E-37E89BA6619A}" destId="{C13AD591-F01E-4FE1-B684-7949317DE395}" srcOrd="1" destOrd="0" presId="urn:microsoft.com/office/officeart/2008/layout/BendingPictureCaptionList"/>
    <dgm:cxn modelId="{9604EC9E-D3B3-42E2-A75B-A6B18D851191}" type="presParOf" srcId="{429951FA-0424-421B-832B-99B60EFE865E}" destId="{495F91C8-8DA4-469F-80F3-A78190FBFDF0}" srcOrd="1" destOrd="0" presId="urn:microsoft.com/office/officeart/2008/layout/BendingPictureCaptionList"/>
    <dgm:cxn modelId="{BFD3FAB4-16D1-4C4F-9B0E-BD9E01865F4A}" type="presParOf" srcId="{429951FA-0424-421B-832B-99B60EFE865E}" destId="{0C5DB04A-6FD4-4067-A6B0-92880F5C461B}" srcOrd="2" destOrd="0" presId="urn:microsoft.com/office/officeart/2008/layout/BendingPictureCaptionList"/>
    <dgm:cxn modelId="{ADC7A1DC-39F1-40C4-BD23-6C2F106F0792}" type="presParOf" srcId="{0C5DB04A-6FD4-4067-A6B0-92880F5C461B}" destId="{8B898690-4CDF-48E4-A0EC-E5745E5532C4}" srcOrd="0" destOrd="0" presId="urn:microsoft.com/office/officeart/2008/layout/BendingPictureCaptionList"/>
    <dgm:cxn modelId="{A8357684-683E-406A-97CF-CDC269736355}" type="presParOf" srcId="{0C5DB04A-6FD4-4067-A6B0-92880F5C461B}" destId="{AC989FA0-BAC3-4443-8C74-E65BE725EB5D}" srcOrd="1" destOrd="0" presId="urn:microsoft.com/office/officeart/2008/layout/BendingPictureCaptionList"/>
    <dgm:cxn modelId="{F52D1229-B03A-41ED-93CC-0FE98EE1F7B0}" type="presParOf" srcId="{429951FA-0424-421B-832B-99B60EFE865E}" destId="{84D4DA6E-6D6E-4410-B560-BC8B4910D010}" srcOrd="3" destOrd="0" presId="urn:microsoft.com/office/officeart/2008/layout/BendingPictureCaptionList"/>
    <dgm:cxn modelId="{A8DEBEDB-788A-4DED-B276-F3185EDED447}" type="presParOf" srcId="{429951FA-0424-421B-832B-99B60EFE865E}" destId="{FF0762E9-DC3C-4561-99FE-26088637A080}" srcOrd="4" destOrd="0" presId="urn:microsoft.com/office/officeart/2008/layout/BendingPictureCaptionList"/>
    <dgm:cxn modelId="{07CB035F-E03D-49CA-B763-0B1DC70B297D}" type="presParOf" srcId="{FF0762E9-DC3C-4561-99FE-26088637A080}" destId="{D61ABF47-31CF-4356-A03A-EB0935E84F0B}" srcOrd="0" destOrd="0" presId="urn:microsoft.com/office/officeart/2008/layout/BendingPictureCaptionList"/>
    <dgm:cxn modelId="{EDA67ACE-353C-4F62-821A-7FDD7EA5B692}" type="presParOf" srcId="{FF0762E9-DC3C-4561-99FE-26088637A080}" destId="{551DB829-2050-4362-B13F-75FF16B6ECD2}" srcOrd="1" destOrd="0" presId="urn:microsoft.com/office/officeart/2008/layout/BendingPictureCaptionList"/>
    <dgm:cxn modelId="{0B734B1B-E8E4-4870-BD34-C6D726753129}" type="presParOf" srcId="{429951FA-0424-421B-832B-99B60EFE865E}" destId="{E3C7C6A7-31C9-4F59-9036-774DE28ABA84}" srcOrd="5" destOrd="0" presId="urn:microsoft.com/office/officeart/2008/layout/BendingPictureCaptionList"/>
    <dgm:cxn modelId="{AA750F52-05F4-4362-8AFD-3912AA6BE778}" type="presParOf" srcId="{429951FA-0424-421B-832B-99B60EFE865E}" destId="{0125801C-BD92-4F0C-B3DB-A08DCEBBC61D}" srcOrd="6" destOrd="0" presId="urn:microsoft.com/office/officeart/2008/layout/BendingPictureCaptionList"/>
    <dgm:cxn modelId="{72965971-C191-46D8-A701-8035174F8A2A}" type="presParOf" srcId="{0125801C-BD92-4F0C-B3DB-A08DCEBBC61D}" destId="{255E7A11-20C3-44DE-9965-FDB93C2CB19F}" srcOrd="0" destOrd="0" presId="urn:microsoft.com/office/officeart/2008/layout/BendingPictureCaptionList"/>
    <dgm:cxn modelId="{0093A9EC-115F-4848-8441-CC5B94A5E5ED}" type="presParOf" srcId="{0125801C-BD92-4F0C-B3DB-A08DCEBBC61D}" destId="{F2E4943D-A574-42CA-9667-BFF72D3E5169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479DF2-18BE-4706-9EBC-84BF20F6BCFA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7B26F86F-E95F-4FA3-9873-CC5B5EFB278C}">
      <dgm:prSet phldrT="[Texto]" custT="1"/>
      <dgm:spPr/>
      <dgm:t>
        <a:bodyPr/>
        <a:lstStyle/>
        <a:p>
          <a:pPr algn="ctr"/>
          <a:r>
            <a:rPr lang="es-CO" sz="3600" b="1" dirty="0">
              <a:solidFill>
                <a:schemeClr val="tx1">
                  <a:lumMod val="65000"/>
                  <a:lumOff val="35000"/>
                </a:schemeClr>
              </a:solidFill>
            </a:rPr>
            <a:t>Capital Mínimo</a:t>
          </a:r>
        </a:p>
      </dgm:t>
    </dgm:pt>
    <dgm:pt modelId="{55A710D8-BA7C-4CD6-B111-7FA16DA40599}" type="parTrans" cxnId="{952201B9-3A36-4599-ABDF-71BE0E643A63}">
      <dgm:prSet/>
      <dgm:spPr/>
      <dgm:t>
        <a:bodyPr/>
        <a:lstStyle/>
        <a:p>
          <a:pPr algn="ctr"/>
          <a:endParaRPr lang="es-CO" sz="3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0005656A-C8D2-4EC0-91BA-FBA72F99A715}" type="sibTrans" cxnId="{952201B9-3A36-4599-ABDF-71BE0E643A63}">
      <dgm:prSet/>
      <dgm:spPr/>
      <dgm:t>
        <a:bodyPr/>
        <a:lstStyle/>
        <a:p>
          <a:pPr algn="ctr"/>
          <a:endParaRPr lang="es-CO" sz="3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CA087AA-E0A9-4C19-82B2-4180EE388EC1}">
      <dgm:prSet phldrT="[Texto]" custT="1"/>
      <dgm:spPr/>
      <dgm:t>
        <a:bodyPr/>
        <a:lstStyle/>
        <a:p>
          <a:pPr algn="ctr"/>
          <a:r>
            <a:rPr lang="es-CO" sz="3600" b="1" dirty="0">
              <a:solidFill>
                <a:schemeClr val="tx1">
                  <a:lumMod val="65000"/>
                  <a:lumOff val="35000"/>
                </a:schemeClr>
              </a:solidFill>
            </a:rPr>
            <a:t>Patrimonio Adecuado</a:t>
          </a:r>
        </a:p>
      </dgm:t>
    </dgm:pt>
    <dgm:pt modelId="{AF13FE13-DDB4-4587-BF54-C3AF51FD822E}" type="parTrans" cxnId="{3DC09003-9462-4E4B-9A6F-08AC7483DFB1}">
      <dgm:prSet/>
      <dgm:spPr/>
      <dgm:t>
        <a:bodyPr/>
        <a:lstStyle/>
        <a:p>
          <a:pPr algn="ctr"/>
          <a:endParaRPr lang="es-CO" sz="3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34A587AF-3D55-4B92-AFEA-A9FEE159B2DD}" type="sibTrans" cxnId="{3DC09003-9462-4E4B-9A6F-08AC7483DFB1}">
      <dgm:prSet/>
      <dgm:spPr/>
      <dgm:t>
        <a:bodyPr/>
        <a:lstStyle/>
        <a:p>
          <a:pPr algn="ctr"/>
          <a:endParaRPr lang="es-CO" sz="3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B5AC1782-FBE8-4061-B059-49399EEB0420}">
      <dgm:prSet phldrT="[Texto]" custT="1"/>
      <dgm:spPr/>
      <dgm:t>
        <a:bodyPr/>
        <a:lstStyle/>
        <a:p>
          <a:pPr algn="ctr"/>
          <a:r>
            <a:rPr lang="es-CO" sz="3600" b="1" dirty="0">
              <a:solidFill>
                <a:schemeClr val="tx1">
                  <a:lumMod val="65000"/>
                  <a:lumOff val="35000"/>
                </a:schemeClr>
              </a:solidFill>
            </a:rPr>
            <a:t>Régimen de Inversiones PBS</a:t>
          </a:r>
        </a:p>
      </dgm:t>
    </dgm:pt>
    <dgm:pt modelId="{701FEFEC-1C9B-4F65-B724-C37AFA239E1D}" type="parTrans" cxnId="{3742A733-44C7-43C5-985C-2D9DAE8AC987}">
      <dgm:prSet/>
      <dgm:spPr/>
      <dgm:t>
        <a:bodyPr/>
        <a:lstStyle/>
        <a:p>
          <a:pPr algn="ctr"/>
          <a:endParaRPr lang="es-CO" sz="3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971EE9C0-1525-44D4-8F5F-32F87019FCC8}" type="sibTrans" cxnId="{3742A733-44C7-43C5-985C-2D9DAE8AC987}">
      <dgm:prSet/>
      <dgm:spPr/>
      <dgm:t>
        <a:bodyPr/>
        <a:lstStyle/>
        <a:p>
          <a:pPr algn="ctr"/>
          <a:endParaRPr lang="es-CO" sz="3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45FEC463-341C-4642-8684-2501F4AE3786}">
      <dgm:prSet phldrT="[Texto]" custT="1"/>
      <dgm:spPr/>
      <dgm:t>
        <a:bodyPr/>
        <a:lstStyle/>
        <a:p>
          <a:pPr algn="ctr"/>
          <a:r>
            <a:rPr lang="es-CO" sz="3600" b="1" dirty="0">
              <a:solidFill>
                <a:schemeClr val="tx1">
                  <a:lumMod val="65000"/>
                  <a:lumOff val="35000"/>
                </a:schemeClr>
              </a:solidFill>
            </a:rPr>
            <a:t>Régimen de Inversiones P. Máx.</a:t>
          </a:r>
        </a:p>
      </dgm:t>
    </dgm:pt>
    <dgm:pt modelId="{A9EF4C34-B46D-45B7-9DF1-D27270F177C1}" type="parTrans" cxnId="{D3266C7C-9547-4EE9-A824-3569ADF68FAA}">
      <dgm:prSet/>
      <dgm:spPr/>
      <dgm:t>
        <a:bodyPr/>
        <a:lstStyle/>
        <a:p>
          <a:endParaRPr lang="es-CO"/>
        </a:p>
      </dgm:t>
    </dgm:pt>
    <dgm:pt modelId="{AE9501D4-0858-4307-93AC-5FEFBBE39AC2}" type="sibTrans" cxnId="{D3266C7C-9547-4EE9-A824-3569ADF68FAA}">
      <dgm:prSet/>
      <dgm:spPr/>
      <dgm:t>
        <a:bodyPr/>
        <a:lstStyle/>
        <a:p>
          <a:endParaRPr lang="es-CO"/>
        </a:p>
      </dgm:t>
    </dgm:pt>
    <dgm:pt modelId="{B0514034-4F6A-4C68-BED8-4104F3783EB8}" type="pres">
      <dgm:prSet presAssocID="{B2479DF2-18BE-4706-9EBC-84BF20F6BCFA}" presName="rootnode" presStyleCnt="0">
        <dgm:presLayoutVars>
          <dgm:chMax/>
          <dgm:chPref/>
          <dgm:dir/>
          <dgm:animLvl val="lvl"/>
        </dgm:presLayoutVars>
      </dgm:prSet>
      <dgm:spPr/>
    </dgm:pt>
    <dgm:pt modelId="{FDAFF3D8-A475-4E3B-AE96-29A121FCD9DE}" type="pres">
      <dgm:prSet presAssocID="{7B26F86F-E95F-4FA3-9873-CC5B5EFB278C}" presName="composite" presStyleCnt="0"/>
      <dgm:spPr/>
    </dgm:pt>
    <dgm:pt modelId="{27E24B96-B708-4DCB-9027-D6181D5D6CB9}" type="pres">
      <dgm:prSet presAssocID="{7B26F86F-E95F-4FA3-9873-CC5B5EFB278C}" presName="LShape" presStyleLbl="alignNode1" presStyleIdx="0" presStyleCnt="7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</dgm:pt>
    <dgm:pt modelId="{5B4CD855-3217-4D83-8448-F0E097D5C1AE}" type="pres">
      <dgm:prSet presAssocID="{7B26F86F-E95F-4FA3-9873-CC5B5EFB278C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09E39A77-EA1B-4A2C-9078-B171661D7775}" type="pres">
      <dgm:prSet presAssocID="{7B26F86F-E95F-4FA3-9873-CC5B5EFB278C}" presName="Triangle" presStyleLbl="alignNode1" presStyleIdx="1" presStyleCnt="7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</dgm:pt>
    <dgm:pt modelId="{78D8A3C5-76DF-430D-A64B-1DEDA4736806}" type="pres">
      <dgm:prSet presAssocID="{0005656A-C8D2-4EC0-91BA-FBA72F99A715}" presName="sibTrans" presStyleCnt="0"/>
      <dgm:spPr/>
    </dgm:pt>
    <dgm:pt modelId="{93A20B42-BE01-4FBA-86A9-31E265839EDB}" type="pres">
      <dgm:prSet presAssocID="{0005656A-C8D2-4EC0-91BA-FBA72F99A715}" presName="space" presStyleCnt="0"/>
      <dgm:spPr/>
    </dgm:pt>
    <dgm:pt modelId="{2C84A593-713C-4F8E-9606-C98FE24B9F03}" type="pres">
      <dgm:prSet presAssocID="{ECA087AA-E0A9-4C19-82B2-4180EE388EC1}" presName="composite" presStyleCnt="0"/>
      <dgm:spPr/>
    </dgm:pt>
    <dgm:pt modelId="{232A4D03-2F7E-4B0A-97C0-610DBE95715C}" type="pres">
      <dgm:prSet presAssocID="{ECA087AA-E0A9-4C19-82B2-4180EE388EC1}" presName="LShape" presStyleLbl="alignNode1" presStyleIdx="2" presStyleCnt="7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8584F1CE-BAE5-4DD3-B554-B21DDE4C4984}" type="pres">
      <dgm:prSet presAssocID="{ECA087AA-E0A9-4C19-82B2-4180EE388EC1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1E77F5E5-2084-4994-AF85-5BBC59876578}" type="pres">
      <dgm:prSet presAssocID="{ECA087AA-E0A9-4C19-82B2-4180EE388EC1}" presName="Triangle" presStyleLbl="alignNode1" presStyleIdx="3" presStyleCnt="7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FBA0547B-22A4-43F9-A1E5-65F3D608E49F}" type="pres">
      <dgm:prSet presAssocID="{34A587AF-3D55-4B92-AFEA-A9FEE159B2DD}" presName="sibTrans" presStyleCnt="0"/>
      <dgm:spPr/>
    </dgm:pt>
    <dgm:pt modelId="{CDD96EF4-6AAD-4204-84EF-FC2298EB1EF4}" type="pres">
      <dgm:prSet presAssocID="{34A587AF-3D55-4B92-AFEA-A9FEE159B2DD}" presName="space" presStyleCnt="0"/>
      <dgm:spPr/>
    </dgm:pt>
    <dgm:pt modelId="{3879F641-9449-4621-9441-E87F3D303E81}" type="pres">
      <dgm:prSet presAssocID="{B5AC1782-FBE8-4061-B059-49399EEB0420}" presName="composite" presStyleCnt="0"/>
      <dgm:spPr/>
    </dgm:pt>
    <dgm:pt modelId="{1F58E235-EA8C-4B6F-9796-C024F6059C22}" type="pres">
      <dgm:prSet presAssocID="{B5AC1782-FBE8-4061-B059-49399EEB0420}" presName="LShape" presStyleLbl="alignNode1" presStyleIdx="4" presStyleCnt="7"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</dgm:spPr>
    </dgm:pt>
    <dgm:pt modelId="{FB755F27-0857-4389-92E5-693ACE1510BF}" type="pres">
      <dgm:prSet presAssocID="{B5AC1782-FBE8-4061-B059-49399EEB0420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CAC4C9A8-CE95-437E-BE5C-1313DAB28D98}" type="pres">
      <dgm:prSet presAssocID="{B5AC1782-FBE8-4061-B059-49399EEB0420}" presName="Triangle" presStyleLbl="alignNode1" presStyleIdx="5" presStyleCnt="7"/>
      <dgm:spPr>
        <a:solidFill>
          <a:schemeClr val="bg1">
            <a:lumMod val="50000"/>
          </a:schemeClr>
        </a:solidFill>
        <a:ln>
          <a:solidFill>
            <a:schemeClr val="bg1">
              <a:lumMod val="50000"/>
            </a:schemeClr>
          </a:solidFill>
        </a:ln>
      </dgm:spPr>
    </dgm:pt>
    <dgm:pt modelId="{A9CB0DF9-90F3-4485-B6AF-DF9CBF94591B}" type="pres">
      <dgm:prSet presAssocID="{971EE9C0-1525-44D4-8F5F-32F87019FCC8}" presName="sibTrans" presStyleCnt="0"/>
      <dgm:spPr/>
    </dgm:pt>
    <dgm:pt modelId="{7BB1C3BC-1FBA-4521-8AB3-F870453D15B2}" type="pres">
      <dgm:prSet presAssocID="{971EE9C0-1525-44D4-8F5F-32F87019FCC8}" presName="space" presStyleCnt="0"/>
      <dgm:spPr/>
    </dgm:pt>
    <dgm:pt modelId="{608F10DA-EDA8-4006-B48D-73EC30E0FFB1}" type="pres">
      <dgm:prSet presAssocID="{45FEC463-341C-4642-8684-2501F4AE3786}" presName="composite" presStyleCnt="0"/>
      <dgm:spPr/>
    </dgm:pt>
    <dgm:pt modelId="{A5460F23-A762-43E7-BE69-FFDD5869C720}" type="pres">
      <dgm:prSet presAssocID="{45FEC463-341C-4642-8684-2501F4AE3786}" presName="LShape" presStyleLbl="alignNode1" presStyleIdx="6" presStyleCnt="7"/>
      <dgm:spPr>
        <a:solidFill>
          <a:schemeClr val="bg1">
            <a:lumMod val="50000"/>
          </a:schemeClr>
        </a:solidFill>
        <a:ln>
          <a:solidFill>
            <a:schemeClr val="bg1">
              <a:lumMod val="50000"/>
            </a:schemeClr>
          </a:solidFill>
        </a:ln>
      </dgm:spPr>
    </dgm:pt>
    <dgm:pt modelId="{26963D37-3369-4E20-82CA-89FB3EC69BD0}" type="pres">
      <dgm:prSet presAssocID="{45FEC463-341C-4642-8684-2501F4AE3786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DC09003-9462-4E4B-9A6F-08AC7483DFB1}" srcId="{B2479DF2-18BE-4706-9EBC-84BF20F6BCFA}" destId="{ECA087AA-E0A9-4C19-82B2-4180EE388EC1}" srcOrd="1" destOrd="0" parTransId="{AF13FE13-DDB4-4587-BF54-C3AF51FD822E}" sibTransId="{34A587AF-3D55-4B92-AFEA-A9FEE159B2DD}"/>
    <dgm:cxn modelId="{B9765A13-8513-9043-93A0-06394AB7A88B}" type="presOf" srcId="{ECA087AA-E0A9-4C19-82B2-4180EE388EC1}" destId="{8584F1CE-BAE5-4DD3-B554-B21DDE4C4984}" srcOrd="0" destOrd="0" presId="urn:microsoft.com/office/officeart/2009/3/layout/StepUpProcess"/>
    <dgm:cxn modelId="{54089F2D-0891-4C79-8915-6E8276BEE9B2}" type="presOf" srcId="{45FEC463-341C-4642-8684-2501F4AE3786}" destId="{26963D37-3369-4E20-82CA-89FB3EC69BD0}" srcOrd="0" destOrd="0" presId="urn:microsoft.com/office/officeart/2009/3/layout/StepUpProcess"/>
    <dgm:cxn modelId="{3742A733-44C7-43C5-985C-2D9DAE8AC987}" srcId="{B2479DF2-18BE-4706-9EBC-84BF20F6BCFA}" destId="{B5AC1782-FBE8-4061-B059-49399EEB0420}" srcOrd="2" destOrd="0" parTransId="{701FEFEC-1C9B-4F65-B724-C37AFA239E1D}" sibTransId="{971EE9C0-1525-44D4-8F5F-32F87019FCC8}"/>
    <dgm:cxn modelId="{EC612B76-A287-5D44-8775-6FFBA6ADD1B3}" type="presOf" srcId="{B5AC1782-FBE8-4061-B059-49399EEB0420}" destId="{FB755F27-0857-4389-92E5-693ACE1510BF}" srcOrd="0" destOrd="0" presId="urn:microsoft.com/office/officeart/2009/3/layout/StepUpProcess"/>
    <dgm:cxn modelId="{D3266C7C-9547-4EE9-A824-3569ADF68FAA}" srcId="{B2479DF2-18BE-4706-9EBC-84BF20F6BCFA}" destId="{45FEC463-341C-4642-8684-2501F4AE3786}" srcOrd="3" destOrd="0" parTransId="{A9EF4C34-B46D-45B7-9DF1-D27270F177C1}" sibTransId="{AE9501D4-0858-4307-93AC-5FEFBBE39AC2}"/>
    <dgm:cxn modelId="{85369E90-A9ED-3248-AF45-1428329E8B2B}" type="presOf" srcId="{7B26F86F-E95F-4FA3-9873-CC5B5EFB278C}" destId="{5B4CD855-3217-4D83-8448-F0E097D5C1AE}" srcOrd="0" destOrd="0" presId="urn:microsoft.com/office/officeart/2009/3/layout/StepUpProcess"/>
    <dgm:cxn modelId="{952201B9-3A36-4599-ABDF-71BE0E643A63}" srcId="{B2479DF2-18BE-4706-9EBC-84BF20F6BCFA}" destId="{7B26F86F-E95F-4FA3-9873-CC5B5EFB278C}" srcOrd="0" destOrd="0" parTransId="{55A710D8-BA7C-4CD6-B111-7FA16DA40599}" sibTransId="{0005656A-C8D2-4EC0-91BA-FBA72F99A715}"/>
    <dgm:cxn modelId="{0C0712CD-C853-D94B-9761-4F2DD5E18411}" type="presOf" srcId="{B2479DF2-18BE-4706-9EBC-84BF20F6BCFA}" destId="{B0514034-4F6A-4C68-BED8-4104F3783EB8}" srcOrd="0" destOrd="0" presId="urn:microsoft.com/office/officeart/2009/3/layout/StepUpProcess"/>
    <dgm:cxn modelId="{CF350FD5-9921-C84B-B756-126355C68FBC}" type="presParOf" srcId="{B0514034-4F6A-4C68-BED8-4104F3783EB8}" destId="{FDAFF3D8-A475-4E3B-AE96-29A121FCD9DE}" srcOrd="0" destOrd="0" presId="urn:microsoft.com/office/officeart/2009/3/layout/StepUpProcess"/>
    <dgm:cxn modelId="{744794D8-4255-D547-87D5-9D14BD1974A2}" type="presParOf" srcId="{FDAFF3D8-A475-4E3B-AE96-29A121FCD9DE}" destId="{27E24B96-B708-4DCB-9027-D6181D5D6CB9}" srcOrd="0" destOrd="0" presId="urn:microsoft.com/office/officeart/2009/3/layout/StepUpProcess"/>
    <dgm:cxn modelId="{BFEB8316-62B1-1A49-8DF8-48983AB787EA}" type="presParOf" srcId="{FDAFF3D8-A475-4E3B-AE96-29A121FCD9DE}" destId="{5B4CD855-3217-4D83-8448-F0E097D5C1AE}" srcOrd="1" destOrd="0" presId="urn:microsoft.com/office/officeart/2009/3/layout/StepUpProcess"/>
    <dgm:cxn modelId="{16BFB5D8-DD6E-0A4A-864B-D6A20542FCBA}" type="presParOf" srcId="{FDAFF3D8-A475-4E3B-AE96-29A121FCD9DE}" destId="{09E39A77-EA1B-4A2C-9078-B171661D7775}" srcOrd="2" destOrd="0" presId="urn:microsoft.com/office/officeart/2009/3/layout/StepUpProcess"/>
    <dgm:cxn modelId="{B30DF438-6AB6-2D4D-8A54-AA37B0ACA6CB}" type="presParOf" srcId="{B0514034-4F6A-4C68-BED8-4104F3783EB8}" destId="{78D8A3C5-76DF-430D-A64B-1DEDA4736806}" srcOrd="1" destOrd="0" presId="urn:microsoft.com/office/officeart/2009/3/layout/StepUpProcess"/>
    <dgm:cxn modelId="{1D45B959-D8C1-DC43-9424-FC841B00E076}" type="presParOf" srcId="{78D8A3C5-76DF-430D-A64B-1DEDA4736806}" destId="{93A20B42-BE01-4FBA-86A9-31E265839EDB}" srcOrd="0" destOrd="0" presId="urn:microsoft.com/office/officeart/2009/3/layout/StepUpProcess"/>
    <dgm:cxn modelId="{B896CC57-CC1E-064B-97E8-90D08EAAE117}" type="presParOf" srcId="{B0514034-4F6A-4C68-BED8-4104F3783EB8}" destId="{2C84A593-713C-4F8E-9606-C98FE24B9F03}" srcOrd="2" destOrd="0" presId="urn:microsoft.com/office/officeart/2009/3/layout/StepUpProcess"/>
    <dgm:cxn modelId="{0A112FC5-A4B3-2D4C-8BAB-004B5969A228}" type="presParOf" srcId="{2C84A593-713C-4F8E-9606-C98FE24B9F03}" destId="{232A4D03-2F7E-4B0A-97C0-610DBE95715C}" srcOrd="0" destOrd="0" presId="urn:microsoft.com/office/officeart/2009/3/layout/StepUpProcess"/>
    <dgm:cxn modelId="{6B0B79EB-8DEE-824D-BA7D-EE99FD1EF795}" type="presParOf" srcId="{2C84A593-713C-4F8E-9606-C98FE24B9F03}" destId="{8584F1CE-BAE5-4DD3-B554-B21DDE4C4984}" srcOrd="1" destOrd="0" presId="urn:microsoft.com/office/officeart/2009/3/layout/StepUpProcess"/>
    <dgm:cxn modelId="{705BC16C-D327-F941-B6A5-DD47236365D2}" type="presParOf" srcId="{2C84A593-713C-4F8E-9606-C98FE24B9F03}" destId="{1E77F5E5-2084-4994-AF85-5BBC59876578}" srcOrd="2" destOrd="0" presId="urn:microsoft.com/office/officeart/2009/3/layout/StepUpProcess"/>
    <dgm:cxn modelId="{0ADCD83A-B03E-0042-B531-C6893BCF5F6A}" type="presParOf" srcId="{B0514034-4F6A-4C68-BED8-4104F3783EB8}" destId="{FBA0547B-22A4-43F9-A1E5-65F3D608E49F}" srcOrd="3" destOrd="0" presId="urn:microsoft.com/office/officeart/2009/3/layout/StepUpProcess"/>
    <dgm:cxn modelId="{8CDE7060-73DD-ED43-A970-928E801229A0}" type="presParOf" srcId="{FBA0547B-22A4-43F9-A1E5-65F3D608E49F}" destId="{CDD96EF4-6AAD-4204-84EF-FC2298EB1EF4}" srcOrd="0" destOrd="0" presId="urn:microsoft.com/office/officeart/2009/3/layout/StepUpProcess"/>
    <dgm:cxn modelId="{6B615FE7-3FD8-6A44-BCF4-1D7F4105583B}" type="presParOf" srcId="{B0514034-4F6A-4C68-BED8-4104F3783EB8}" destId="{3879F641-9449-4621-9441-E87F3D303E81}" srcOrd="4" destOrd="0" presId="urn:microsoft.com/office/officeart/2009/3/layout/StepUpProcess"/>
    <dgm:cxn modelId="{CC3F793E-13FE-E94C-895E-EA6E39ACA99C}" type="presParOf" srcId="{3879F641-9449-4621-9441-E87F3D303E81}" destId="{1F58E235-EA8C-4B6F-9796-C024F6059C22}" srcOrd="0" destOrd="0" presId="urn:microsoft.com/office/officeart/2009/3/layout/StepUpProcess"/>
    <dgm:cxn modelId="{013BDD5A-3FFF-B24B-B060-EC5E10914F5A}" type="presParOf" srcId="{3879F641-9449-4621-9441-E87F3D303E81}" destId="{FB755F27-0857-4389-92E5-693ACE1510BF}" srcOrd="1" destOrd="0" presId="urn:microsoft.com/office/officeart/2009/3/layout/StepUpProcess"/>
    <dgm:cxn modelId="{2FFE236D-0D44-4FCE-BAD1-F72C9CD4E1D3}" type="presParOf" srcId="{3879F641-9449-4621-9441-E87F3D303E81}" destId="{CAC4C9A8-CE95-437E-BE5C-1313DAB28D98}" srcOrd="2" destOrd="0" presId="urn:microsoft.com/office/officeart/2009/3/layout/StepUpProcess"/>
    <dgm:cxn modelId="{5925DFF8-96DE-4894-952A-12A3B1CF269E}" type="presParOf" srcId="{B0514034-4F6A-4C68-BED8-4104F3783EB8}" destId="{A9CB0DF9-90F3-4485-B6AF-DF9CBF94591B}" srcOrd="5" destOrd="0" presId="urn:microsoft.com/office/officeart/2009/3/layout/StepUpProcess"/>
    <dgm:cxn modelId="{DC2EE0EB-B5C2-4E53-9EAB-41ECF4D76E81}" type="presParOf" srcId="{A9CB0DF9-90F3-4485-B6AF-DF9CBF94591B}" destId="{7BB1C3BC-1FBA-4521-8AB3-F870453D15B2}" srcOrd="0" destOrd="0" presId="urn:microsoft.com/office/officeart/2009/3/layout/StepUpProcess"/>
    <dgm:cxn modelId="{761F6792-27A8-40C0-AED4-97E6167941DF}" type="presParOf" srcId="{B0514034-4F6A-4C68-BED8-4104F3783EB8}" destId="{608F10DA-EDA8-4006-B48D-73EC30E0FFB1}" srcOrd="6" destOrd="0" presId="urn:microsoft.com/office/officeart/2009/3/layout/StepUpProcess"/>
    <dgm:cxn modelId="{CA5ABC4B-65A8-4F60-9929-6EABB3081C7C}" type="presParOf" srcId="{608F10DA-EDA8-4006-B48D-73EC30E0FFB1}" destId="{A5460F23-A762-43E7-BE69-FFDD5869C720}" srcOrd="0" destOrd="0" presId="urn:microsoft.com/office/officeart/2009/3/layout/StepUpProcess"/>
    <dgm:cxn modelId="{9AA9435E-A33C-4DC9-80CA-A2FE60C4AAED}" type="presParOf" srcId="{608F10DA-EDA8-4006-B48D-73EC30E0FFB1}" destId="{26963D37-3369-4E20-82CA-89FB3EC69BD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2018C9-4254-4E2F-ABBB-7C08CBCC02F3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E154B342-DA8D-42E5-A73C-FD9F4B5224A3}">
      <dgm:prSet phldrT="[Texto]" custT="1"/>
      <dgm:spPr/>
      <dgm:t>
        <a:bodyPr/>
        <a:lstStyle/>
        <a:p>
          <a:pPr algn="r"/>
          <a:r>
            <a:rPr lang="es-CO" sz="3200" b="1" dirty="0"/>
            <a:t>2018</a:t>
          </a:r>
        </a:p>
      </dgm:t>
    </dgm:pt>
    <dgm:pt modelId="{5CA40B6C-49F1-4542-B3AF-FE1BF33161B2}" type="parTrans" cxnId="{EE5C394F-0FB9-490A-9574-B416D255814E}">
      <dgm:prSet/>
      <dgm:spPr/>
      <dgm:t>
        <a:bodyPr/>
        <a:lstStyle/>
        <a:p>
          <a:pPr algn="just"/>
          <a:endParaRPr lang="es-CO" sz="3200" b="0"/>
        </a:p>
      </dgm:t>
    </dgm:pt>
    <dgm:pt modelId="{8128A66C-69AF-4C03-9D74-D6F5C7871AD2}" type="sibTrans" cxnId="{EE5C394F-0FB9-490A-9574-B416D255814E}">
      <dgm:prSet/>
      <dgm:spPr/>
      <dgm:t>
        <a:bodyPr/>
        <a:lstStyle/>
        <a:p>
          <a:pPr algn="just"/>
          <a:endParaRPr lang="es-CO" sz="3200" b="0"/>
        </a:p>
      </dgm:t>
    </dgm:pt>
    <dgm:pt modelId="{F2507A6D-6A7C-4941-A7F2-210E1C3D1DF2}">
      <dgm:prSet phldrT="[Texto]" custT="1"/>
      <dgm:spPr/>
      <dgm:t>
        <a:bodyPr/>
        <a:lstStyle/>
        <a:p>
          <a:pPr marL="0" algn="l">
            <a:buNone/>
          </a:pPr>
          <a:r>
            <a:rPr lang="es-CO" sz="3200" b="0" dirty="0"/>
            <a:t>Opinión sin salvedades,  dictamen en limpio con párrafo de énfasis.</a:t>
          </a:r>
        </a:p>
      </dgm:t>
    </dgm:pt>
    <dgm:pt modelId="{9DDC0E4F-5F95-46D6-9B5A-63F54CD64D66}" type="parTrans" cxnId="{E1433DAE-2A13-4AA7-B258-25C00157236D}">
      <dgm:prSet/>
      <dgm:spPr/>
      <dgm:t>
        <a:bodyPr/>
        <a:lstStyle/>
        <a:p>
          <a:pPr algn="just"/>
          <a:endParaRPr lang="es-CO" sz="3200" b="0"/>
        </a:p>
      </dgm:t>
    </dgm:pt>
    <dgm:pt modelId="{2E4F02CF-7085-4B5E-9EFC-56E10A115CB5}" type="sibTrans" cxnId="{E1433DAE-2A13-4AA7-B258-25C00157236D}">
      <dgm:prSet/>
      <dgm:spPr/>
      <dgm:t>
        <a:bodyPr/>
        <a:lstStyle/>
        <a:p>
          <a:pPr algn="just"/>
          <a:endParaRPr lang="es-CO" sz="3200" b="0"/>
        </a:p>
      </dgm:t>
    </dgm:pt>
    <dgm:pt modelId="{48D311ED-007D-413A-AE72-BA9E13EAAFA4}">
      <dgm:prSet phldrT="[Texto]" custT="1"/>
      <dgm:spPr/>
      <dgm:t>
        <a:bodyPr/>
        <a:lstStyle/>
        <a:p>
          <a:pPr algn="r"/>
          <a:r>
            <a:rPr lang="es-CO" sz="3200" b="1" dirty="0"/>
            <a:t>2019</a:t>
          </a:r>
        </a:p>
      </dgm:t>
    </dgm:pt>
    <dgm:pt modelId="{6C017124-54A7-45B0-BE6D-3168B2AFDEE8}" type="parTrans" cxnId="{7CC752F8-8BEF-4095-B5F0-32494EDF577E}">
      <dgm:prSet/>
      <dgm:spPr/>
      <dgm:t>
        <a:bodyPr/>
        <a:lstStyle/>
        <a:p>
          <a:pPr algn="just"/>
          <a:endParaRPr lang="es-CO" sz="3200" b="0"/>
        </a:p>
      </dgm:t>
    </dgm:pt>
    <dgm:pt modelId="{6E229F78-928C-40B5-8DFE-6B0750D71B94}" type="sibTrans" cxnId="{7CC752F8-8BEF-4095-B5F0-32494EDF577E}">
      <dgm:prSet/>
      <dgm:spPr/>
      <dgm:t>
        <a:bodyPr/>
        <a:lstStyle/>
        <a:p>
          <a:pPr algn="just"/>
          <a:endParaRPr lang="es-CO" sz="3200" b="0"/>
        </a:p>
      </dgm:t>
    </dgm:pt>
    <dgm:pt modelId="{E0E4BF92-FAFE-4351-B844-11EAFA0DA349}">
      <dgm:prSet phldrT="[Texto]" custT="1"/>
      <dgm:spPr/>
      <dgm:t>
        <a:bodyPr/>
        <a:lstStyle/>
        <a:p>
          <a:pPr marL="0" algn="l">
            <a:spcAft>
              <a:spcPts val="0"/>
            </a:spcAft>
            <a:buNone/>
          </a:pPr>
          <a:r>
            <a:rPr lang="es-CO" sz="3200" b="0" dirty="0"/>
            <a:t>Opinión sin salvedades, dictamen en limpio, sin párrafo de énfasis.</a:t>
          </a:r>
        </a:p>
      </dgm:t>
    </dgm:pt>
    <dgm:pt modelId="{C4D25E39-EECB-4CA4-BA10-519224452E82}" type="parTrans" cxnId="{60789971-AF68-4E1B-A78B-D564371993D0}">
      <dgm:prSet/>
      <dgm:spPr/>
      <dgm:t>
        <a:bodyPr/>
        <a:lstStyle/>
        <a:p>
          <a:pPr algn="just"/>
          <a:endParaRPr lang="es-CO" sz="3200" b="0"/>
        </a:p>
      </dgm:t>
    </dgm:pt>
    <dgm:pt modelId="{406092F2-25B1-4A2E-8D1A-FEC5E2F692D8}" type="sibTrans" cxnId="{60789971-AF68-4E1B-A78B-D564371993D0}">
      <dgm:prSet/>
      <dgm:spPr/>
      <dgm:t>
        <a:bodyPr/>
        <a:lstStyle/>
        <a:p>
          <a:pPr algn="just"/>
          <a:endParaRPr lang="es-CO" sz="3200" b="0"/>
        </a:p>
      </dgm:t>
    </dgm:pt>
    <dgm:pt modelId="{B46D4B2C-080C-4D86-89F0-DD7582E8FAF1}">
      <dgm:prSet phldrT="[Texto]" custT="1"/>
      <dgm:spPr/>
      <dgm:t>
        <a:bodyPr/>
        <a:lstStyle/>
        <a:p>
          <a:pPr marL="0" algn="r">
            <a:spcAft>
              <a:spcPts val="0"/>
            </a:spcAft>
            <a:buNone/>
          </a:pPr>
          <a:r>
            <a:rPr lang="es-CO" sz="3200" b="1" dirty="0"/>
            <a:t>2020</a:t>
          </a:r>
        </a:p>
      </dgm:t>
    </dgm:pt>
    <dgm:pt modelId="{927CB4ED-244E-4279-BEB7-5F29340038EC}" type="parTrans" cxnId="{27D0723E-BE17-4B7D-8D9B-2EE22A718A74}">
      <dgm:prSet/>
      <dgm:spPr/>
      <dgm:t>
        <a:bodyPr/>
        <a:lstStyle/>
        <a:p>
          <a:endParaRPr lang="es-CO"/>
        </a:p>
      </dgm:t>
    </dgm:pt>
    <dgm:pt modelId="{57073860-A1ED-49A2-BB85-C67B53B7A13A}" type="sibTrans" cxnId="{27D0723E-BE17-4B7D-8D9B-2EE22A718A74}">
      <dgm:prSet/>
      <dgm:spPr/>
      <dgm:t>
        <a:bodyPr/>
        <a:lstStyle/>
        <a:p>
          <a:endParaRPr lang="es-CO"/>
        </a:p>
      </dgm:t>
    </dgm:pt>
    <dgm:pt modelId="{7A4383F7-046B-488C-8ED4-4581BAEBCBEE}">
      <dgm:prSet phldrT="[Texto]" custT="1"/>
      <dgm:spPr/>
      <dgm:t>
        <a:bodyPr/>
        <a:lstStyle/>
        <a:p>
          <a:pPr marL="0" algn="l">
            <a:spcAft>
              <a:spcPts val="0"/>
            </a:spcAft>
            <a:buNone/>
          </a:pPr>
          <a:r>
            <a:rPr lang="es-CO" sz="3200" b="0" dirty="0"/>
            <a:t>Opinión sin salvedades, dictamen en limpio, sin párrafo de énfasis.</a:t>
          </a:r>
        </a:p>
      </dgm:t>
    </dgm:pt>
    <dgm:pt modelId="{5796598A-0E1C-4021-B8F7-BECBCCA8DB40}" type="parTrans" cxnId="{BDC5867B-5F54-432D-A6B6-F4197A42C622}">
      <dgm:prSet/>
      <dgm:spPr/>
      <dgm:t>
        <a:bodyPr/>
        <a:lstStyle/>
        <a:p>
          <a:endParaRPr lang="es-CO"/>
        </a:p>
      </dgm:t>
    </dgm:pt>
    <dgm:pt modelId="{579ABBB9-E5CE-4088-A974-F19BEF0DF845}" type="sibTrans" cxnId="{BDC5867B-5F54-432D-A6B6-F4197A42C622}">
      <dgm:prSet/>
      <dgm:spPr/>
      <dgm:t>
        <a:bodyPr/>
        <a:lstStyle/>
        <a:p>
          <a:endParaRPr lang="es-CO"/>
        </a:p>
      </dgm:t>
    </dgm:pt>
    <dgm:pt modelId="{1F490177-AB26-4E1B-8123-C15A9E43510E}" type="pres">
      <dgm:prSet presAssocID="{8A2018C9-4254-4E2F-ABBB-7C08CBCC02F3}" presName="list" presStyleCnt="0">
        <dgm:presLayoutVars>
          <dgm:dir/>
          <dgm:animLvl val="lvl"/>
        </dgm:presLayoutVars>
      </dgm:prSet>
      <dgm:spPr/>
    </dgm:pt>
    <dgm:pt modelId="{A3F36357-CF18-43B8-A58A-C2EE02428CF8}" type="pres">
      <dgm:prSet presAssocID="{E154B342-DA8D-42E5-A73C-FD9F4B5224A3}" presName="posSpace" presStyleCnt="0"/>
      <dgm:spPr/>
    </dgm:pt>
    <dgm:pt modelId="{148A7AB7-4597-48CD-A268-CCF44303C7F5}" type="pres">
      <dgm:prSet presAssocID="{E154B342-DA8D-42E5-A73C-FD9F4B5224A3}" presName="vertFlow" presStyleCnt="0"/>
      <dgm:spPr/>
    </dgm:pt>
    <dgm:pt modelId="{F0E744F0-DC37-4F86-BAE3-3FCD89398819}" type="pres">
      <dgm:prSet presAssocID="{E154B342-DA8D-42E5-A73C-FD9F4B5224A3}" presName="topSpace" presStyleCnt="0"/>
      <dgm:spPr/>
    </dgm:pt>
    <dgm:pt modelId="{5FCA5C66-7A31-4C67-A520-59E6B68AB1AC}" type="pres">
      <dgm:prSet presAssocID="{E154B342-DA8D-42E5-A73C-FD9F4B5224A3}" presName="firstComp" presStyleCnt="0"/>
      <dgm:spPr/>
    </dgm:pt>
    <dgm:pt modelId="{D7F44644-9D39-40AD-B15B-C614F89E6203}" type="pres">
      <dgm:prSet presAssocID="{E154B342-DA8D-42E5-A73C-FD9F4B5224A3}" presName="firstChild" presStyleLbl="bgAccFollowNode1" presStyleIdx="0" presStyleCnt="3" custScaleY="227620"/>
      <dgm:spPr/>
    </dgm:pt>
    <dgm:pt modelId="{2E902B32-28A4-4FF2-A303-C8245E5D28B1}" type="pres">
      <dgm:prSet presAssocID="{E154B342-DA8D-42E5-A73C-FD9F4B5224A3}" presName="firstChildTx" presStyleLbl="bgAccFollowNode1" presStyleIdx="0" presStyleCnt="3">
        <dgm:presLayoutVars>
          <dgm:bulletEnabled val="1"/>
        </dgm:presLayoutVars>
      </dgm:prSet>
      <dgm:spPr/>
    </dgm:pt>
    <dgm:pt modelId="{206B692C-A71B-44C2-829E-779B3859AD0A}" type="pres">
      <dgm:prSet presAssocID="{E154B342-DA8D-42E5-A73C-FD9F4B5224A3}" presName="negSpace" presStyleCnt="0"/>
      <dgm:spPr/>
    </dgm:pt>
    <dgm:pt modelId="{40491B18-EB31-451F-A8A5-13F84837D028}" type="pres">
      <dgm:prSet presAssocID="{E154B342-DA8D-42E5-A73C-FD9F4B5224A3}" presName="circle" presStyleLbl="node1" presStyleIdx="0" presStyleCnt="3"/>
      <dgm:spPr/>
    </dgm:pt>
    <dgm:pt modelId="{203119C5-9C75-4144-A5D7-67FA2EBDFBD2}" type="pres">
      <dgm:prSet presAssocID="{8128A66C-69AF-4C03-9D74-D6F5C7871AD2}" presName="transSpace" presStyleCnt="0"/>
      <dgm:spPr/>
    </dgm:pt>
    <dgm:pt modelId="{201F0863-58D2-4437-8562-E914790CBB1A}" type="pres">
      <dgm:prSet presAssocID="{48D311ED-007D-413A-AE72-BA9E13EAAFA4}" presName="posSpace" presStyleCnt="0"/>
      <dgm:spPr/>
    </dgm:pt>
    <dgm:pt modelId="{B58414BB-A69D-438D-9677-F22DE09EDBD9}" type="pres">
      <dgm:prSet presAssocID="{48D311ED-007D-413A-AE72-BA9E13EAAFA4}" presName="vertFlow" presStyleCnt="0"/>
      <dgm:spPr/>
    </dgm:pt>
    <dgm:pt modelId="{85BD0B02-A40F-4B38-8233-1E2B27CCE44A}" type="pres">
      <dgm:prSet presAssocID="{48D311ED-007D-413A-AE72-BA9E13EAAFA4}" presName="topSpace" presStyleCnt="0"/>
      <dgm:spPr/>
    </dgm:pt>
    <dgm:pt modelId="{A80800E3-C2DD-4CE5-9742-38BC46422F0E}" type="pres">
      <dgm:prSet presAssocID="{48D311ED-007D-413A-AE72-BA9E13EAAFA4}" presName="firstComp" presStyleCnt="0"/>
      <dgm:spPr/>
    </dgm:pt>
    <dgm:pt modelId="{717F0CD6-9BB5-4FB0-A0F4-07F9BB8ED799}" type="pres">
      <dgm:prSet presAssocID="{48D311ED-007D-413A-AE72-BA9E13EAAFA4}" presName="firstChild" presStyleLbl="bgAccFollowNode1" presStyleIdx="1" presStyleCnt="3" custScaleY="227620"/>
      <dgm:spPr/>
    </dgm:pt>
    <dgm:pt modelId="{F06C8393-2070-4459-9D98-6C2024F835DC}" type="pres">
      <dgm:prSet presAssocID="{48D311ED-007D-413A-AE72-BA9E13EAAFA4}" presName="firstChildTx" presStyleLbl="bgAccFollowNode1" presStyleIdx="1" presStyleCnt="3">
        <dgm:presLayoutVars>
          <dgm:bulletEnabled val="1"/>
        </dgm:presLayoutVars>
      </dgm:prSet>
      <dgm:spPr/>
    </dgm:pt>
    <dgm:pt modelId="{0F9D3BD0-6106-4DE4-9158-2E06B828D8CE}" type="pres">
      <dgm:prSet presAssocID="{48D311ED-007D-413A-AE72-BA9E13EAAFA4}" presName="negSpace" presStyleCnt="0"/>
      <dgm:spPr/>
    </dgm:pt>
    <dgm:pt modelId="{5AC8CC0C-3601-4663-96A4-002F3CDA15C2}" type="pres">
      <dgm:prSet presAssocID="{48D311ED-007D-413A-AE72-BA9E13EAAFA4}" presName="circle" presStyleLbl="node1" presStyleIdx="1" presStyleCnt="3"/>
      <dgm:spPr/>
    </dgm:pt>
    <dgm:pt modelId="{3BC183AC-4C05-4DC3-AFD8-432B99A6AB4D}" type="pres">
      <dgm:prSet presAssocID="{6E229F78-928C-40B5-8DFE-6B0750D71B94}" presName="transSpace" presStyleCnt="0"/>
      <dgm:spPr/>
    </dgm:pt>
    <dgm:pt modelId="{91784353-EB33-41C7-BC51-0510CF994374}" type="pres">
      <dgm:prSet presAssocID="{B46D4B2C-080C-4D86-89F0-DD7582E8FAF1}" presName="posSpace" presStyleCnt="0"/>
      <dgm:spPr/>
    </dgm:pt>
    <dgm:pt modelId="{99EAF810-DE63-4D1C-97F1-A5EF734E45A2}" type="pres">
      <dgm:prSet presAssocID="{B46D4B2C-080C-4D86-89F0-DD7582E8FAF1}" presName="vertFlow" presStyleCnt="0"/>
      <dgm:spPr/>
    </dgm:pt>
    <dgm:pt modelId="{856CDEF5-6674-49FC-96E0-16CCE65107E4}" type="pres">
      <dgm:prSet presAssocID="{B46D4B2C-080C-4D86-89F0-DD7582E8FAF1}" presName="topSpace" presStyleCnt="0"/>
      <dgm:spPr/>
    </dgm:pt>
    <dgm:pt modelId="{3394875F-0B8B-4771-85E3-AC0E616CB3BF}" type="pres">
      <dgm:prSet presAssocID="{B46D4B2C-080C-4D86-89F0-DD7582E8FAF1}" presName="firstComp" presStyleCnt="0"/>
      <dgm:spPr/>
    </dgm:pt>
    <dgm:pt modelId="{6B7CE8EF-08AC-478D-B020-B654B0CE48FA}" type="pres">
      <dgm:prSet presAssocID="{B46D4B2C-080C-4D86-89F0-DD7582E8FAF1}" presName="firstChild" presStyleLbl="bgAccFollowNode1" presStyleIdx="2" presStyleCnt="3" custScaleY="227620"/>
      <dgm:spPr/>
    </dgm:pt>
    <dgm:pt modelId="{68BF9479-6130-482E-93BD-6D500656BA9B}" type="pres">
      <dgm:prSet presAssocID="{B46D4B2C-080C-4D86-89F0-DD7582E8FAF1}" presName="firstChildTx" presStyleLbl="bgAccFollowNode1" presStyleIdx="2" presStyleCnt="3">
        <dgm:presLayoutVars>
          <dgm:bulletEnabled val="1"/>
        </dgm:presLayoutVars>
      </dgm:prSet>
      <dgm:spPr/>
    </dgm:pt>
    <dgm:pt modelId="{314F8828-5169-47D0-89B7-E7A9CBAA44C0}" type="pres">
      <dgm:prSet presAssocID="{B46D4B2C-080C-4D86-89F0-DD7582E8FAF1}" presName="negSpace" presStyleCnt="0"/>
      <dgm:spPr/>
    </dgm:pt>
    <dgm:pt modelId="{60415A98-E7CB-4E12-95C7-CD1337963B1E}" type="pres">
      <dgm:prSet presAssocID="{B46D4B2C-080C-4D86-89F0-DD7582E8FAF1}" presName="circle" presStyleLbl="node1" presStyleIdx="2" presStyleCnt="3"/>
      <dgm:spPr/>
    </dgm:pt>
  </dgm:ptLst>
  <dgm:cxnLst>
    <dgm:cxn modelId="{EE329A14-C8A3-4CA8-96D7-7ADB6892EA4A}" type="presOf" srcId="{8A2018C9-4254-4E2F-ABBB-7C08CBCC02F3}" destId="{1F490177-AB26-4E1B-8123-C15A9E43510E}" srcOrd="0" destOrd="0" presId="urn:microsoft.com/office/officeart/2005/8/layout/hList9"/>
    <dgm:cxn modelId="{8D0C1820-9E8A-4C84-8BFB-3E462134C90C}" type="presOf" srcId="{B46D4B2C-080C-4D86-89F0-DD7582E8FAF1}" destId="{60415A98-E7CB-4E12-95C7-CD1337963B1E}" srcOrd="0" destOrd="0" presId="urn:microsoft.com/office/officeart/2005/8/layout/hList9"/>
    <dgm:cxn modelId="{1552D339-8A25-4FA7-B6D2-F991B3887E9C}" type="presOf" srcId="{E154B342-DA8D-42E5-A73C-FD9F4B5224A3}" destId="{40491B18-EB31-451F-A8A5-13F84837D028}" srcOrd="0" destOrd="0" presId="urn:microsoft.com/office/officeart/2005/8/layout/hList9"/>
    <dgm:cxn modelId="{27D0723E-BE17-4B7D-8D9B-2EE22A718A74}" srcId="{8A2018C9-4254-4E2F-ABBB-7C08CBCC02F3}" destId="{B46D4B2C-080C-4D86-89F0-DD7582E8FAF1}" srcOrd="2" destOrd="0" parTransId="{927CB4ED-244E-4279-BEB7-5F29340038EC}" sibTransId="{57073860-A1ED-49A2-BB85-C67B53B7A13A}"/>
    <dgm:cxn modelId="{1D78C168-7EAD-4761-AA74-C50F711145C4}" type="presOf" srcId="{7A4383F7-046B-488C-8ED4-4581BAEBCBEE}" destId="{68BF9479-6130-482E-93BD-6D500656BA9B}" srcOrd="1" destOrd="0" presId="urn:microsoft.com/office/officeart/2005/8/layout/hList9"/>
    <dgm:cxn modelId="{F743BD4E-D6F2-4305-983B-5EACC2C4967F}" type="presOf" srcId="{E0E4BF92-FAFE-4351-B844-11EAFA0DA349}" destId="{F06C8393-2070-4459-9D98-6C2024F835DC}" srcOrd="1" destOrd="0" presId="urn:microsoft.com/office/officeart/2005/8/layout/hList9"/>
    <dgm:cxn modelId="{EE5C394F-0FB9-490A-9574-B416D255814E}" srcId="{8A2018C9-4254-4E2F-ABBB-7C08CBCC02F3}" destId="{E154B342-DA8D-42E5-A73C-FD9F4B5224A3}" srcOrd="0" destOrd="0" parTransId="{5CA40B6C-49F1-4542-B3AF-FE1BF33161B2}" sibTransId="{8128A66C-69AF-4C03-9D74-D6F5C7871AD2}"/>
    <dgm:cxn modelId="{60789971-AF68-4E1B-A78B-D564371993D0}" srcId="{48D311ED-007D-413A-AE72-BA9E13EAAFA4}" destId="{E0E4BF92-FAFE-4351-B844-11EAFA0DA349}" srcOrd="0" destOrd="0" parTransId="{C4D25E39-EECB-4CA4-BA10-519224452E82}" sibTransId="{406092F2-25B1-4A2E-8D1A-FEC5E2F692D8}"/>
    <dgm:cxn modelId="{BDC5867B-5F54-432D-A6B6-F4197A42C622}" srcId="{B46D4B2C-080C-4D86-89F0-DD7582E8FAF1}" destId="{7A4383F7-046B-488C-8ED4-4581BAEBCBEE}" srcOrd="0" destOrd="0" parTransId="{5796598A-0E1C-4021-B8F7-BECBCCA8DB40}" sibTransId="{579ABBB9-E5CE-4088-A974-F19BEF0DF845}"/>
    <dgm:cxn modelId="{13C7CB81-31EF-4BC2-A054-812A0C5AC761}" type="presOf" srcId="{F2507A6D-6A7C-4941-A7F2-210E1C3D1DF2}" destId="{2E902B32-28A4-4FF2-A303-C8245E5D28B1}" srcOrd="1" destOrd="0" presId="urn:microsoft.com/office/officeart/2005/8/layout/hList9"/>
    <dgm:cxn modelId="{E1433DAE-2A13-4AA7-B258-25C00157236D}" srcId="{E154B342-DA8D-42E5-A73C-FD9F4B5224A3}" destId="{F2507A6D-6A7C-4941-A7F2-210E1C3D1DF2}" srcOrd="0" destOrd="0" parTransId="{9DDC0E4F-5F95-46D6-9B5A-63F54CD64D66}" sibTransId="{2E4F02CF-7085-4B5E-9EFC-56E10A115CB5}"/>
    <dgm:cxn modelId="{C82C96CF-6AB0-4233-BE76-79316CD3BA35}" type="presOf" srcId="{F2507A6D-6A7C-4941-A7F2-210E1C3D1DF2}" destId="{D7F44644-9D39-40AD-B15B-C614F89E6203}" srcOrd="0" destOrd="0" presId="urn:microsoft.com/office/officeart/2005/8/layout/hList9"/>
    <dgm:cxn modelId="{4EDA6DE3-8094-48AB-B513-0A621325EF6A}" type="presOf" srcId="{48D311ED-007D-413A-AE72-BA9E13EAAFA4}" destId="{5AC8CC0C-3601-4663-96A4-002F3CDA15C2}" srcOrd="0" destOrd="0" presId="urn:microsoft.com/office/officeart/2005/8/layout/hList9"/>
    <dgm:cxn modelId="{72DC1CF4-F30D-48E4-9182-1A03FEED9973}" type="presOf" srcId="{7A4383F7-046B-488C-8ED4-4581BAEBCBEE}" destId="{6B7CE8EF-08AC-478D-B020-B654B0CE48FA}" srcOrd="0" destOrd="0" presId="urn:microsoft.com/office/officeart/2005/8/layout/hList9"/>
    <dgm:cxn modelId="{7CC752F8-8BEF-4095-B5F0-32494EDF577E}" srcId="{8A2018C9-4254-4E2F-ABBB-7C08CBCC02F3}" destId="{48D311ED-007D-413A-AE72-BA9E13EAAFA4}" srcOrd="1" destOrd="0" parTransId="{6C017124-54A7-45B0-BE6D-3168B2AFDEE8}" sibTransId="{6E229F78-928C-40B5-8DFE-6B0750D71B94}"/>
    <dgm:cxn modelId="{D71EA5FF-B8EF-4EF7-8463-238B4EC5C2F6}" type="presOf" srcId="{E0E4BF92-FAFE-4351-B844-11EAFA0DA349}" destId="{717F0CD6-9BB5-4FB0-A0F4-07F9BB8ED799}" srcOrd="0" destOrd="0" presId="urn:microsoft.com/office/officeart/2005/8/layout/hList9"/>
    <dgm:cxn modelId="{7B016302-DA9B-4B4D-BCAC-E9B5D5528FD5}" type="presParOf" srcId="{1F490177-AB26-4E1B-8123-C15A9E43510E}" destId="{A3F36357-CF18-43B8-A58A-C2EE02428CF8}" srcOrd="0" destOrd="0" presId="urn:microsoft.com/office/officeart/2005/8/layout/hList9"/>
    <dgm:cxn modelId="{F5CC2512-DE1F-4AB7-A9C7-173826D42D2B}" type="presParOf" srcId="{1F490177-AB26-4E1B-8123-C15A9E43510E}" destId="{148A7AB7-4597-48CD-A268-CCF44303C7F5}" srcOrd="1" destOrd="0" presId="urn:microsoft.com/office/officeart/2005/8/layout/hList9"/>
    <dgm:cxn modelId="{BFB113CD-3BDE-46E2-B5BB-40590D1B0165}" type="presParOf" srcId="{148A7AB7-4597-48CD-A268-CCF44303C7F5}" destId="{F0E744F0-DC37-4F86-BAE3-3FCD89398819}" srcOrd="0" destOrd="0" presId="urn:microsoft.com/office/officeart/2005/8/layout/hList9"/>
    <dgm:cxn modelId="{B19A3D9F-9FDC-4567-A80A-29FA669B2CB5}" type="presParOf" srcId="{148A7AB7-4597-48CD-A268-CCF44303C7F5}" destId="{5FCA5C66-7A31-4C67-A520-59E6B68AB1AC}" srcOrd="1" destOrd="0" presId="urn:microsoft.com/office/officeart/2005/8/layout/hList9"/>
    <dgm:cxn modelId="{50B1C8FD-1869-4256-A0C7-32B610258AEA}" type="presParOf" srcId="{5FCA5C66-7A31-4C67-A520-59E6B68AB1AC}" destId="{D7F44644-9D39-40AD-B15B-C614F89E6203}" srcOrd="0" destOrd="0" presId="urn:microsoft.com/office/officeart/2005/8/layout/hList9"/>
    <dgm:cxn modelId="{C60C1A96-429E-4547-8513-9B47A6356318}" type="presParOf" srcId="{5FCA5C66-7A31-4C67-A520-59E6B68AB1AC}" destId="{2E902B32-28A4-4FF2-A303-C8245E5D28B1}" srcOrd="1" destOrd="0" presId="urn:microsoft.com/office/officeart/2005/8/layout/hList9"/>
    <dgm:cxn modelId="{D65E541D-9488-4427-ABE5-A37DE233BF2A}" type="presParOf" srcId="{1F490177-AB26-4E1B-8123-C15A9E43510E}" destId="{206B692C-A71B-44C2-829E-779B3859AD0A}" srcOrd="2" destOrd="0" presId="urn:microsoft.com/office/officeart/2005/8/layout/hList9"/>
    <dgm:cxn modelId="{D0028B90-EC32-4BF1-A05C-1E933DB3C56E}" type="presParOf" srcId="{1F490177-AB26-4E1B-8123-C15A9E43510E}" destId="{40491B18-EB31-451F-A8A5-13F84837D028}" srcOrd="3" destOrd="0" presId="urn:microsoft.com/office/officeart/2005/8/layout/hList9"/>
    <dgm:cxn modelId="{1E6B7C05-89A7-4830-BE9D-430A1A7FEA75}" type="presParOf" srcId="{1F490177-AB26-4E1B-8123-C15A9E43510E}" destId="{203119C5-9C75-4144-A5D7-67FA2EBDFBD2}" srcOrd="4" destOrd="0" presId="urn:microsoft.com/office/officeart/2005/8/layout/hList9"/>
    <dgm:cxn modelId="{CA078E7C-9AE4-4CAA-8C17-C3809FB34C76}" type="presParOf" srcId="{1F490177-AB26-4E1B-8123-C15A9E43510E}" destId="{201F0863-58D2-4437-8562-E914790CBB1A}" srcOrd="5" destOrd="0" presId="urn:microsoft.com/office/officeart/2005/8/layout/hList9"/>
    <dgm:cxn modelId="{02460769-3B50-4370-AF45-4ABFF7AFB485}" type="presParOf" srcId="{1F490177-AB26-4E1B-8123-C15A9E43510E}" destId="{B58414BB-A69D-438D-9677-F22DE09EDBD9}" srcOrd="6" destOrd="0" presId="urn:microsoft.com/office/officeart/2005/8/layout/hList9"/>
    <dgm:cxn modelId="{C04637FF-C818-4212-802A-8BBC571B295C}" type="presParOf" srcId="{B58414BB-A69D-438D-9677-F22DE09EDBD9}" destId="{85BD0B02-A40F-4B38-8233-1E2B27CCE44A}" srcOrd="0" destOrd="0" presId="urn:microsoft.com/office/officeart/2005/8/layout/hList9"/>
    <dgm:cxn modelId="{7D5DCA27-2EE7-4E90-9E58-AAFFA3B3490B}" type="presParOf" srcId="{B58414BB-A69D-438D-9677-F22DE09EDBD9}" destId="{A80800E3-C2DD-4CE5-9742-38BC46422F0E}" srcOrd="1" destOrd="0" presId="urn:microsoft.com/office/officeart/2005/8/layout/hList9"/>
    <dgm:cxn modelId="{768A484A-9AF7-46BA-890E-7856D0C73C22}" type="presParOf" srcId="{A80800E3-C2DD-4CE5-9742-38BC46422F0E}" destId="{717F0CD6-9BB5-4FB0-A0F4-07F9BB8ED799}" srcOrd="0" destOrd="0" presId="urn:microsoft.com/office/officeart/2005/8/layout/hList9"/>
    <dgm:cxn modelId="{963FC2F0-DFA6-4B7F-B9A3-EF72485E00A5}" type="presParOf" srcId="{A80800E3-C2DD-4CE5-9742-38BC46422F0E}" destId="{F06C8393-2070-4459-9D98-6C2024F835DC}" srcOrd="1" destOrd="0" presId="urn:microsoft.com/office/officeart/2005/8/layout/hList9"/>
    <dgm:cxn modelId="{B7FEAC0F-7A76-4E9B-B80A-8F0B1BF177CB}" type="presParOf" srcId="{1F490177-AB26-4E1B-8123-C15A9E43510E}" destId="{0F9D3BD0-6106-4DE4-9158-2E06B828D8CE}" srcOrd="7" destOrd="0" presId="urn:microsoft.com/office/officeart/2005/8/layout/hList9"/>
    <dgm:cxn modelId="{39E4DBD6-11E1-4F3F-8338-DD98185B39F3}" type="presParOf" srcId="{1F490177-AB26-4E1B-8123-C15A9E43510E}" destId="{5AC8CC0C-3601-4663-96A4-002F3CDA15C2}" srcOrd="8" destOrd="0" presId="urn:microsoft.com/office/officeart/2005/8/layout/hList9"/>
    <dgm:cxn modelId="{A8A44DF3-9E9F-4CF7-BA19-518CEDBA42A6}" type="presParOf" srcId="{1F490177-AB26-4E1B-8123-C15A9E43510E}" destId="{3BC183AC-4C05-4DC3-AFD8-432B99A6AB4D}" srcOrd="9" destOrd="0" presId="urn:microsoft.com/office/officeart/2005/8/layout/hList9"/>
    <dgm:cxn modelId="{77D3B973-62A2-4498-8D1F-44281AA2ED15}" type="presParOf" srcId="{1F490177-AB26-4E1B-8123-C15A9E43510E}" destId="{91784353-EB33-41C7-BC51-0510CF994374}" srcOrd="10" destOrd="0" presId="urn:microsoft.com/office/officeart/2005/8/layout/hList9"/>
    <dgm:cxn modelId="{E114380F-8130-463D-93E8-8E17ED62CB23}" type="presParOf" srcId="{1F490177-AB26-4E1B-8123-C15A9E43510E}" destId="{99EAF810-DE63-4D1C-97F1-A5EF734E45A2}" srcOrd="11" destOrd="0" presId="urn:microsoft.com/office/officeart/2005/8/layout/hList9"/>
    <dgm:cxn modelId="{E140256A-8FE0-44A0-9BEF-3CFB3B8F1949}" type="presParOf" srcId="{99EAF810-DE63-4D1C-97F1-A5EF734E45A2}" destId="{856CDEF5-6674-49FC-96E0-16CCE65107E4}" srcOrd="0" destOrd="0" presId="urn:microsoft.com/office/officeart/2005/8/layout/hList9"/>
    <dgm:cxn modelId="{DC5E72EE-CE3F-45BF-B4B4-539F26C53EC6}" type="presParOf" srcId="{99EAF810-DE63-4D1C-97F1-A5EF734E45A2}" destId="{3394875F-0B8B-4771-85E3-AC0E616CB3BF}" srcOrd="1" destOrd="0" presId="urn:microsoft.com/office/officeart/2005/8/layout/hList9"/>
    <dgm:cxn modelId="{99D1E7DF-C8C4-480C-BDA5-104A085411C4}" type="presParOf" srcId="{3394875F-0B8B-4771-85E3-AC0E616CB3BF}" destId="{6B7CE8EF-08AC-478D-B020-B654B0CE48FA}" srcOrd="0" destOrd="0" presId="urn:microsoft.com/office/officeart/2005/8/layout/hList9"/>
    <dgm:cxn modelId="{59592F1B-0EC6-4197-A17B-F13C18DE0BFE}" type="presParOf" srcId="{3394875F-0B8B-4771-85E3-AC0E616CB3BF}" destId="{68BF9479-6130-482E-93BD-6D500656BA9B}" srcOrd="1" destOrd="0" presId="urn:microsoft.com/office/officeart/2005/8/layout/hList9"/>
    <dgm:cxn modelId="{EE97E21D-A15A-4A8D-8E86-2296A4DD1DD3}" type="presParOf" srcId="{1F490177-AB26-4E1B-8123-C15A9E43510E}" destId="{314F8828-5169-47D0-89B7-E7A9CBAA44C0}" srcOrd="12" destOrd="0" presId="urn:microsoft.com/office/officeart/2005/8/layout/hList9"/>
    <dgm:cxn modelId="{1C9BCA04-F2E6-4E82-9342-00393F0AD770}" type="presParOf" srcId="{1F490177-AB26-4E1B-8123-C15A9E43510E}" destId="{60415A98-E7CB-4E12-95C7-CD1337963B1E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530F6B-69AA-4838-8CD5-F3B5DA7598FE}">
      <dsp:nvSpPr>
        <dsp:cNvPr id="0" name=""/>
        <dsp:cNvSpPr/>
      </dsp:nvSpPr>
      <dsp:spPr>
        <a:xfrm>
          <a:off x="2267377" y="5663"/>
          <a:ext cx="4396278" cy="35170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D591-F01E-4FE1-B684-7949317DE395}">
      <dsp:nvSpPr>
        <dsp:cNvPr id="0" name=""/>
        <dsp:cNvSpPr/>
      </dsp:nvSpPr>
      <dsp:spPr>
        <a:xfrm>
          <a:off x="2663042" y="3170984"/>
          <a:ext cx="3912688" cy="123095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1" i="0" u="none" kern="1200" dirty="0">
              <a:solidFill>
                <a:schemeClr val="bg1"/>
              </a:solidFill>
            </a:rPr>
            <a:t>CONSULTA MEDICINA GENERAL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1" i="0" u="none" kern="1200" dirty="0">
              <a:solidFill>
                <a:schemeClr val="bg1"/>
              </a:solidFill>
            </a:rPr>
            <a:t>2100</a:t>
          </a:r>
        </a:p>
      </dsp:txBody>
      <dsp:txXfrm>
        <a:off x="2663042" y="3170984"/>
        <a:ext cx="3912688" cy="1230958"/>
      </dsp:txXfrm>
    </dsp:sp>
    <dsp:sp modelId="{8B898690-4CDF-48E4-A0EC-E5745E5532C4}">
      <dsp:nvSpPr>
        <dsp:cNvPr id="0" name=""/>
        <dsp:cNvSpPr/>
      </dsp:nvSpPr>
      <dsp:spPr>
        <a:xfrm>
          <a:off x="7182197" y="125524"/>
          <a:ext cx="4396278" cy="351702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989FA0-BAC3-4443-8C74-E65BE725EB5D}">
      <dsp:nvSpPr>
        <dsp:cNvPr id="0" name=""/>
        <dsp:cNvSpPr/>
      </dsp:nvSpPr>
      <dsp:spPr>
        <a:xfrm>
          <a:off x="7498949" y="3170984"/>
          <a:ext cx="3912688" cy="123095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1" i="0" u="none" kern="1200" dirty="0"/>
            <a:t>CONSULTA MEDICINA INTERNA 132</a:t>
          </a:r>
          <a:endParaRPr lang="es-CO" sz="2800" b="1" i="0" u="none" kern="1200" dirty="0"/>
        </a:p>
      </dsp:txBody>
      <dsp:txXfrm>
        <a:off x="7498949" y="3170984"/>
        <a:ext cx="3912688" cy="1230958"/>
      </dsp:txXfrm>
    </dsp:sp>
    <dsp:sp modelId="{D61ABF47-31CF-4356-A03A-EB0935E84F0B}">
      <dsp:nvSpPr>
        <dsp:cNvPr id="0" name=""/>
        <dsp:cNvSpPr/>
      </dsp:nvSpPr>
      <dsp:spPr>
        <a:xfrm>
          <a:off x="2215166" y="4841570"/>
          <a:ext cx="4396278" cy="3517022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1DB829-2050-4362-B13F-75FF16B6ECD2}">
      <dsp:nvSpPr>
        <dsp:cNvPr id="0" name=""/>
        <dsp:cNvSpPr/>
      </dsp:nvSpPr>
      <dsp:spPr>
        <a:xfrm>
          <a:off x="2418483" y="8006891"/>
          <a:ext cx="4297383" cy="123095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1" i="0" u="none" kern="1200" dirty="0"/>
            <a:t>CONSULTA GINECOLOGÍA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1" i="0" u="none" kern="1200" dirty="0"/>
            <a:t> 66</a:t>
          </a:r>
        </a:p>
      </dsp:txBody>
      <dsp:txXfrm>
        <a:off x="2418483" y="8006891"/>
        <a:ext cx="4297383" cy="1230958"/>
      </dsp:txXfrm>
    </dsp:sp>
    <dsp:sp modelId="{255E7A11-20C3-44DE-9965-FDB93C2CB19F}">
      <dsp:nvSpPr>
        <dsp:cNvPr id="0" name=""/>
        <dsp:cNvSpPr/>
      </dsp:nvSpPr>
      <dsp:spPr>
        <a:xfrm>
          <a:off x="7155495" y="4841570"/>
          <a:ext cx="4396278" cy="3517022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E4943D-A574-42CA-9667-BFF72D3E5169}">
      <dsp:nvSpPr>
        <dsp:cNvPr id="0" name=""/>
        <dsp:cNvSpPr/>
      </dsp:nvSpPr>
      <dsp:spPr>
        <a:xfrm>
          <a:off x="7551160" y="8006891"/>
          <a:ext cx="3912688" cy="123095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i="0" u="none" kern="1200" dirty="0"/>
            <a:t>CONSULTAS PEDIATRÍA	         268</a:t>
          </a:r>
        </a:p>
      </dsp:txBody>
      <dsp:txXfrm>
        <a:off x="7551160" y="8006891"/>
        <a:ext cx="3912688" cy="12309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E24B96-B708-4DCB-9027-D6181D5D6CB9}">
      <dsp:nvSpPr>
        <dsp:cNvPr id="0" name=""/>
        <dsp:cNvSpPr/>
      </dsp:nvSpPr>
      <dsp:spPr>
        <a:xfrm rot="5400000">
          <a:off x="706069" y="2315802"/>
          <a:ext cx="2112761" cy="351558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CD855-3217-4D83-8448-F0E097D5C1AE}">
      <dsp:nvSpPr>
        <dsp:cNvPr id="0" name=""/>
        <dsp:cNvSpPr/>
      </dsp:nvSpPr>
      <dsp:spPr>
        <a:xfrm>
          <a:off x="353397" y="3366205"/>
          <a:ext cx="3173891" cy="2782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Capital Mínimo</a:t>
          </a:r>
        </a:p>
      </dsp:txBody>
      <dsp:txXfrm>
        <a:off x="353397" y="3366205"/>
        <a:ext cx="3173891" cy="2782102"/>
      </dsp:txXfrm>
    </dsp:sp>
    <dsp:sp modelId="{09E39A77-EA1B-4A2C-9078-B171661D7775}">
      <dsp:nvSpPr>
        <dsp:cNvPr id="0" name=""/>
        <dsp:cNvSpPr/>
      </dsp:nvSpPr>
      <dsp:spPr>
        <a:xfrm>
          <a:off x="2928441" y="2056980"/>
          <a:ext cx="598847" cy="598847"/>
        </a:xfrm>
        <a:prstGeom prst="triangle">
          <a:avLst>
            <a:gd name="adj" fmla="val 10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2A4D03-2F7E-4B0A-97C0-610DBE95715C}">
      <dsp:nvSpPr>
        <dsp:cNvPr id="0" name=""/>
        <dsp:cNvSpPr/>
      </dsp:nvSpPr>
      <dsp:spPr>
        <a:xfrm rot="5400000">
          <a:off x="4591532" y="1354340"/>
          <a:ext cx="2112761" cy="3515586"/>
        </a:xfrm>
        <a:prstGeom prst="corner">
          <a:avLst>
            <a:gd name="adj1" fmla="val 16120"/>
            <a:gd name="adj2" fmla="val 1611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84F1CE-BAE5-4DD3-B554-B21DDE4C4984}">
      <dsp:nvSpPr>
        <dsp:cNvPr id="0" name=""/>
        <dsp:cNvSpPr/>
      </dsp:nvSpPr>
      <dsp:spPr>
        <a:xfrm>
          <a:off x="4238860" y="2404743"/>
          <a:ext cx="3173891" cy="2782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Patrimonio Adecuado</a:t>
          </a:r>
        </a:p>
      </dsp:txBody>
      <dsp:txXfrm>
        <a:off x="4238860" y="2404743"/>
        <a:ext cx="3173891" cy="2782102"/>
      </dsp:txXfrm>
    </dsp:sp>
    <dsp:sp modelId="{1E77F5E5-2084-4994-AF85-5BBC59876578}">
      <dsp:nvSpPr>
        <dsp:cNvPr id="0" name=""/>
        <dsp:cNvSpPr/>
      </dsp:nvSpPr>
      <dsp:spPr>
        <a:xfrm>
          <a:off x="6813904" y="1095518"/>
          <a:ext cx="598847" cy="598847"/>
        </a:xfrm>
        <a:prstGeom prst="triangle">
          <a:avLst>
            <a:gd name="adj" fmla="val 10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58E235-EA8C-4B6F-9796-C024F6059C22}">
      <dsp:nvSpPr>
        <dsp:cNvPr id="0" name=""/>
        <dsp:cNvSpPr/>
      </dsp:nvSpPr>
      <dsp:spPr>
        <a:xfrm rot="5400000">
          <a:off x="8476995" y="392878"/>
          <a:ext cx="2112761" cy="351558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755F27-0857-4389-92E5-693ACE1510BF}">
      <dsp:nvSpPr>
        <dsp:cNvPr id="0" name=""/>
        <dsp:cNvSpPr/>
      </dsp:nvSpPr>
      <dsp:spPr>
        <a:xfrm>
          <a:off x="8124323" y="1443281"/>
          <a:ext cx="3173891" cy="2782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Régimen de Inversiones PBS</a:t>
          </a:r>
        </a:p>
      </dsp:txBody>
      <dsp:txXfrm>
        <a:off x="8124323" y="1443281"/>
        <a:ext cx="3173891" cy="2782102"/>
      </dsp:txXfrm>
    </dsp:sp>
    <dsp:sp modelId="{CAC4C9A8-CE95-437E-BE5C-1313DAB28D98}">
      <dsp:nvSpPr>
        <dsp:cNvPr id="0" name=""/>
        <dsp:cNvSpPr/>
      </dsp:nvSpPr>
      <dsp:spPr>
        <a:xfrm>
          <a:off x="10699367" y="134057"/>
          <a:ext cx="598847" cy="598847"/>
        </a:xfrm>
        <a:prstGeom prst="triangle">
          <a:avLst>
            <a:gd name="adj" fmla="val 10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460F23-A762-43E7-BE69-FFDD5869C720}">
      <dsp:nvSpPr>
        <dsp:cNvPr id="0" name=""/>
        <dsp:cNvSpPr/>
      </dsp:nvSpPr>
      <dsp:spPr>
        <a:xfrm rot="5400000">
          <a:off x="12362459" y="-568583"/>
          <a:ext cx="2112761" cy="3515586"/>
        </a:xfrm>
        <a:prstGeom prst="corner">
          <a:avLst>
            <a:gd name="adj1" fmla="val 16120"/>
            <a:gd name="adj2" fmla="val 1611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963D37-3369-4E20-82CA-89FB3EC69BD0}">
      <dsp:nvSpPr>
        <dsp:cNvPr id="0" name=""/>
        <dsp:cNvSpPr/>
      </dsp:nvSpPr>
      <dsp:spPr>
        <a:xfrm>
          <a:off x="12009786" y="481819"/>
          <a:ext cx="3173891" cy="2782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Régimen de Inversiones P. Máx.</a:t>
          </a:r>
        </a:p>
      </dsp:txBody>
      <dsp:txXfrm>
        <a:off x="12009786" y="481819"/>
        <a:ext cx="3173891" cy="27821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F44644-9D39-40AD-B15B-C614F89E6203}">
      <dsp:nvSpPr>
        <dsp:cNvPr id="0" name=""/>
        <dsp:cNvSpPr/>
      </dsp:nvSpPr>
      <dsp:spPr>
        <a:xfrm>
          <a:off x="2120972" y="1174702"/>
          <a:ext cx="3973724" cy="60330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b="0" kern="1200" dirty="0"/>
            <a:t>Opinión sin salvedades,  dictamen en limpio con párrafo de énfasis.</a:t>
          </a:r>
        </a:p>
      </dsp:txBody>
      <dsp:txXfrm>
        <a:off x="2756768" y="1174702"/>
        <a:ext cx="3337928" cy="6033009"/>
      </dsp:txXfrm>
    </dsp:sp>
    <dsp:sp modelId="{40491B18-EB31-451F-A8A5-13F84837D028}">
      <dsp:nvSpPr>
        <dsp:cNvPr id="0" name=""/>
        <dsp:cNvSpPr/>
      </dsp:nvSpPr>
      <dsp:spPr>
        <a:xfrm>
          <a:off x="1652" y="115042"/>
          <a:ext cx="2649149" cy="26491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b="1" kern="1200" dirty="0"/>
            <a:t>2018</a:t>
          </a:r>
        </a:p>
      </dsp:txBody>
      <dsp:txXfrm>
        <a:off x="389611" y="503001"/>
        <a:ext cx="1873231" cy="1873231"/>
      </dsp:txXfrm>
    </dsp:sp>
    <dsp:sp modelId="{717F0CD6-9BB5-4FB0-A0F4-07F9BB8ED799}">
      <dsp:nvSpPr>
        <dsp:cNvPr id="0" name=""/>
        <dsp:cNvSpPr/>
      </dsp:nvSpPr>
      <dsp:spPr>
        <a:xfrm>
          <a:off x="8743847" y="1174702"/>
          <a:ext cx="3973724" cy="60330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CO" sz="3200" b="0" kern="1200" dirty="0"/>
            <a:t>Opinión sin salvedades, dictamen en limpio, sin párrafo de énfasis.</a:t>
          </a:r>
        </a:p>
      </dsp:txBody>
      <dsp:txXfrm>
        <a:off x="9379643" y="1174702"/>
        <a:ext cx="3337928" cy="6033009"/>
      </dsp:txXfrm>
    </dsp:sp>
    <dsp:sp modelId="{5AC8CC0C-3601-4663-96A4-002F3CDA15C2}">
      <dsp:nvSpPr>
        <dsp:cNvPr id="0" name=""/>
        <dsp:cNvSpPr/>
      </dsp:nvSpPr>
      <dsp:spPr>
        <a:xfrm>
          <a:off x="6624527" y="115042"/>
          <a:ext cx="2649149" cy="26491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b="1" kern="1200" dirty="0"/>
            <a:t>2019</a:t>
          </a:r>
        </a:p>
      </dsp:txBody>
      <dsp:txXfrm>
        <a:off x="7012486" y="503001"/>
        <a:ext cx="1873231" cy="1873231"/>
      </dsp:txXfrm>
    </dsp:sp>
    <dsp:sp modelId="{6B7CE8EF-08AC-478D-B020-B654B0CE48FA}">
      <dsp:nvSpPr>
        <dsp:cNvPr id="0" name=""/>
        <dsp:cNvSpPr/>
      </dsp:nvSpPr>
      <dsp:spPr>
        <a:xfrm>
          <a:off x="15366721" y="1174702"/>
          <a:ext cx="3973724" cy="60330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CO" sz="3200" b="0" kern="1200" dirty="0"/>
            <a:t>Opinión sin salvedades, dictamen en limpio, sin párrafo de énfasis.</a:t>
          </a:r>
        </a:p>
      </dsp:txBody>
      <dsp:txXfrm>
        <a:off x="16002517" y="1174702"/>
        <a:ext cx="3337928" cy="6033009"/>
      </dsp:txXfrm>
    </dsp:sp>
    <dsp:sp modelId="{60415A98-E7CB-4E12-95C7-CD1337963B1E}">
      <dsp:nvSpPr>
        <dsp:cNvPr id="0" name=""/>
        <dsp:cNvSpPr/>
      </dsp:nvSpPr>
      <dsp:spPr>
        <a:xfrm>
          <a:off x="13247401" y="115042"/>
          <a:ext cx="2649149" cy="26491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CO" sz="3200" b="1" kern="1200" dirty="0"/>
            <a:t>2020</a:t>
          </a:r>
        </a:p>
      </dsp:txBody>
      <dsp:txXfrm>
        <a:off x="13635360" y="503001"/>
        <a:ext cx="1873231" cy="18732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7612A-3F6C-2E41-918B-15833B445113}" type="datetimeFigureOut">
              <a:rPr lang="es-ES" smtClean="0"/>
              <a:t>29/06/2021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0625" cy="4241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2009775" y="5372100"/>
            <a:ext cx="16084550" cy="5089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47189-D8DD-BC4A-827D-5E1CCCC02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9211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7928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D2C7CA-47A1-4934-896C-145C5CEEEC9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053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pPr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5368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3878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18498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019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1182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42f4d985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93813" y="554038"/>
            <a:ext cx="4927601" cy="2773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942f4d9854_0_1171:notes"/>
          <p:cNvSpPr txBox="1">
            <a:spLocks noGrp="1"/>
          </p:cNvSpPr>
          <p:nvPr>
            <p:ph type="body" idx="1"/>
          </p:nvPr>
        </p:nvSpPr>
        <p:spPr>
          <a:xfrm>
            <a:off x="233943" y="3511789"/>
            <a:ext cx="1871545" cy="3326958"/>
          </a:xfrm>
          <a:prstGeom prst="rect">
            <a:avLst/>
          </a:prstGeom>
        </p:spPr>
        <p:txBody>
          <a:bodyPr spcFirstLastPara="1" wrap="square" lIns="46563" tIns="46563" rIns="46563" bIns="4656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46479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42f4d985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93813" y="554038"/>
            <a:ext cx="4927601" cy="2773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942f4d9854_0_1171:notes"/>
          <p:cNvSpPr txBox="1">
            <a:spLocks noGrp="1"/>
          </p:cNvSpPr>
          <p:nvPr>
            <p:ph type="body" idx="1"/>
          </p:nvPr>
        </p:nvSpPr>
        <p:spPr>
          <a:xfrm>
            <a:off x="233943" y="3511789"/>
            <a:ext cx="1871545" cy="3326958"/>
          </a:xfrm>
          <a:prstGeom prst="rect">
            <a:avLst/>
          </a:prstGeom>
        </p:spPr>
        <p:txBody>
          <a:bodyPr spcFirstLastPara="1" wrap="square" lIns="46563" tIns="46563" rIns="46563" bIns="4656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23121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42f4d985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93813" y="554038"/>
            <a:ext cx="4927601" cy="2773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942f4d9854_0_1171:notes"/>
          <p:cNvSpPr txBox="1">
            <a:spLocks noGrp="1"/>
          </p:cNvSpPr>
          <p:nvPr>
            <p:ph type="body" idx="1"/>
          </p:nvPr>
        </p:nvSpPr>
        <p:spPr>
          <a:xfrm>
            <a:off x="233943" y="3511789"/>
            <a:ext cx="1871545" cy="3326958"/>
          </a:xfrm>
          <a:prstGeom prst="rect">
            <a:avLst/>
          </a:prstGeom>
        </p:spPr>
        <p:txBody>
          <a:bodyPr spcFirstLastPara="1" wrap="square" lIns="46563" tIns="46563" rIns="46563" bIns="4656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1597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42f4d985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93813" y="554038"/>
            <a:ext cx="4927601" cy="2773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942f4d9854_0_1171:notes"/>
          <p:cNvSpPr txBox="1">
            <a:spLocks noGrp="1"/>
          </p:cNvSpPr>
          <p:nvPr>
            <p:ph type="body" idx="1"/>
          </p:nvPr>
        </p:nvSpPr>
        <p:spPr>
          <a:xfrm>
            <a:off x="233943" y="3511789"/>
            <a:ext cx="1871545" cy="3326958"/>
          </a:xfrm>
          <a:prstGeom prst="rect">
            <a:avLst/>
          </a:prstGeom>
        </p:spPr>
        <p:txBody>
          <a:bodyPr spcFirstLastPara="1" wrap="square" lIns="46563" tIns="46563" rIns="46563" bIns="4656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11857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42f4d985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93813" y="554038"/>
            <a:ext cx="4927601" cy="2773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942f4d9854_0_1171:notes"/>
          <p:cNvSpPr txBox="1">
            <a:spLocks noGrp="1"/>
          </p:cNvSpPr>
          <p:nvPr>
            <p:ph type="body" idx="1"/>
          </p:nvPr>
        </p:nvSpPr>
        <p:spPr>
          <a:xfrm>
            <a:off x="233943" y="3511789"/>
            <a:ext cx="1871545" cy="3326958"/>
          </a:xfrm>
          <a:prstGeom prst="rect">
            <a:avLst/>
          </a:prstGeom>
        </p:spPr>
        <p:txBody>
          <a:bodyPr spcFirstLastPara="1" wrap="square" lIns="46563" tIns="46563" rIns="46563" bIns="4656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08676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42f4d985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93813" y="554038"/>
            <a:ext cx="4927601" cy="2773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942f4d9854_0_1171:notes"/>
          <p:cNvSpPr txBox="1">
            <a:spLocks noGrp="1"/>
          </p:cNvSpPr>
          <p:nvPr>
            <p:ph type="body" idx="1"/>
          </p:nvPr>
        </p:nvSpPr>
        <p:spPr>
          <a:xfrm>
            <a:off x="233943" y="3511789"/>
            <a:ext cx="1871545" cy="3326958"/>
          </a:xfrm>
          <a:prstGeom prst="rect">
            <a:avLst/>
          </a:prstGeom>
        </p:spPr>
        <p:txBody>
          <a:bodyPr spcFirstLastPara="1" wrap="square" lIns="46563" tIns="46563" rIns="46563" bIns="4656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2651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42f4d985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93813" y="554038"/>
            <a:ext cx="4927601" cy="2773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942f4d9854_0_1171:notes"/>
          <p:cNvSpPr txBox="1">
            <a:spLocks noGrp="1"/>
          </p:cNvSpPr>
          <p:nvPr>
            <p:ph type="body" idx="1"/>
          </p:nvPr>
        </p:nvSpPr>
        <p:spPr>
          <a:xfrm>
            <a:off x="233943" y="3511789"/>
            <a:ext cx="1871545" cy="3326958"/>
          </a:xfrm>
          <a:prstGeom prst="rect">
            <a:avLst/>
          </a:prstGeom>
        </p:spPr>
        <p:txBody>
          <a:bodyPr spcFirstLastPara="1" wrap="square" lIns="46563" tIns="46563" rIns="46563" bIns="4656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9253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2494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1DC2EF-6137-4161-B272-64AE60439AE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429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2029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7980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3130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2423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8646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D2C7CA-47A1-4934-896C-145C5CEEEC9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53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F91B61-CBB0-48BB-8C57-7F6A8B914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218595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0F767C-5A19-4221-8D93-EF9CADB3A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220A8E5-5078-42B2-935B-9D465E27A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4131054"/>
            <a:ext cx="8504976" cy="607615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F0E751-45CF-4B29-9B89-BC37B5ADA5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EAFA289-0D60-4DDF-BFBA-0F1A6BC4B3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607615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72353D-C2B7-41DD-82EA-6A99A7AB1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F8858E1-C349-4AE0-B9B5-9561F73B3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9E9386D-189E-4931-A629-D098A40E3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532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F3C53C-448D-4B9B-9277-7082FF7B2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9018459-60E4-4CB8-84FA-3C3B8ECC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08071D-5F1B-4848-85EE-4F5BA0F7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0C80756-192B-457E-AD7F-481FF4E6E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4373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EC4C323-955D-4A92-8610-E2BE49093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351650D-982A-49F5-A0FD-E43183292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A75A599-3FDB-4AA9-922A-541AA013F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19251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892624-47CA-4418-B40D-161F1010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0275A4-7291-4146-BBFB-2B08F32F4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9DF5520-8602-414D-B692-6F6C9AB79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32BBF0-47EB-4EEF-868A-148BFB6CB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D0F5B1-8746-43F0-9499-7C2BB179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DF291C-EFA1-413F-B81C-D56EDEEA8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2571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492E71-D22A-4E84-9357-6127994CA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A31E775-5201-4D80-B250-D4FA60A157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8159B09-6438-4915-8376-54497ABD2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0315E8-CBE3-4906-994C-66E199E7D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F0F6B0-A669-4338-8A33-9F8184654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581F5C-7CEB-4219-9948-6D190A7C6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50496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400BD6-B264-4295-AFB2-FF8FB796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224F93D-30EF-4928-B13C-44C799BC1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5FBB35-1502-4465-BDB5-FA15FED8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AB2A38-B5BA-4178-AFF3-FB31898EA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C1CE20-4585-48A1-B5AB-4BE452BFA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63273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C13EBB-A4DA-4CC6-B95E-9A6030C2EF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386996" y="602118"/>
            <a:ext cx="4334947" cy="958415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E8D2A8-0C25-4E72-917F-6E1CE28473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2157" y="602118"/>
            <a:ext cx="12753538" cy="958415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68F27C-14DE-41D5-B662-F5C7D4B2E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7A5AB4-1CFC-4314-AF65-2BD63F42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CBA607-4C78-4ED7-9806-28FD19AB0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46542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5486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rgbClr val="1C458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FF8938-DCDC-4CD0-828C-586C47731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036E5F1-E92C-4E49-8DD9-E14378E6C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E2E2A9-CAA3-408E-8E14-B6FDDF1F2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137D25-9876-4A5B-9770-7D7D14BF6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3D293D-EE77-4BE2-A42A-3CB0A3066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5392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B5B28C-2CC3-4204-978C-083808E90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AB2B87-C336-4055-82A7-367E62D32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CEE266-942B-4A67-949E-C2940A6D5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842449-3B14-4615-964B-AF8E03617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BA398C-73EB-4B7C-B737-0959105C6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47229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226EF6-145D-4F78-9CBD-54DD1638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86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021BD7-7BB5-47C0-95D7-7CAA950A5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86" y="7568366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7ED568-585D-4329-8BBF-137C6D3FE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AFBD92-5B73-46ED-BD83-17BC93BA2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2DFF15-12B1-4F79-9E81-F27099F39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94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CD1623-5899-4A12-9465-0D2A84291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7F1194-7ACC-45A0-983A-CA2FDE84C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7F22938-2F13-40C6-8F08-DD461CC90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07C253-BAA1-4F0A-9578-B5A8CC543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EEB303D-AAAD-4833-B0D4-1CB03D06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7EFF6B-E1C1-4633-952D-F7B1CDA1B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2748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31982" y="5722363"/>
            <a:ext cx="7240134" cy="1480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7548" y="4664483"/>
            <a:ext cx="19129003" cy="39789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0" i="0">
                <a:solidFill>
                  <a:srgbClr val="1C458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37F15D-817F-47AD-9024-8E4E52C6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328241-2BC5-42FB-99A8-7B24FB97C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31EAFF-BAC3-4755-8BFE-3CEFD8638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7484DA-1D01-433A-A579-1285B20B4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09960B-F620-412E-80E5-1DA1BDE5A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4516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QBpcWGXFP0?feature=oembed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6.png"/><Relationship Id="rId7" Type="http://schemas.openxmlformats.org/officeDocument/2006/relationships/image" Target="../media/image5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.png"/><Relationship Id="rId7" Type="http://schemas.openxmlformats.org/officeDocument/2006/relationships/image" Target="../media/image53.png"/><Relationship Id="rId12" Type="http://schemas.openxmlformats.org/officeDocument/2006/relationships/image" Target="../media/image5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8.png"/><Relationship Id="rId10" Type="http://schemas.openxmlformats.org/officeDocument/2006/relationships/image" Target="../media/image56.png"/><Relationship Id="rId4" Type="http://schemas.openxmlformats.org/officeDocument/2006/relationships/image" Target="../media/image7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FOfbh56Yss?feature=oembed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34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84.png"/><Relationship Id="rId4" Type="http://schemas.openxmlformats.org/officeDocument/2006/relationships/image" Target="../media/image6.png"/><Relationship Id="rId9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8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34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image" Target="../media/image34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34.png"/><Relationship Id="rId7" Type="http://schemas.openxmlformats.org/officeDocument/2006/relationships/image" Target="../media/image81.png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7.pn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6.png"/><Relationship Id="rId9" Type="http://schemas.openxmlformats.org/officeDocument/2006/relationships/diagramLayout" Target="../diagrams/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IARsTGcpo8?feature=oembed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5.png"/><Relationship Id="rId2" Type="http://schemas.openxmlformats.org/officeDocument/2006/relationships/image" Target="../media/image23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89" cy="1130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3481469" y="168275"/>
            <a:ext cx="16813760" cy="11811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0">
                <a:prstClr val="white">
                  <a:alpha val="0"/>
                </a:prstClr>
              </a:gs>
            </a:gsLst>
            <a:lin ang="0" scaled="1"/>
            <a:tileRect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5213610" y="1095598"/>
            <a:ext cx="149440" cy="1456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5010761" y="1127845"/>
            <a:ext cx="544830" cy="208915"/>
          </a:xfrm>
          <a:custGeom>
            <a:avLst/>
            <a:gdLst/>
            <a:ahLst/>
            <a:cxnLst/>
            <a:rect l="l" t="t" r="r" b="b"/>
            <a:pathLst>
              <a:path w="544830" h="208915">
                <a:moveTo>
                  <a:pt x="33904" y="0"/>
                </a:moveTo>
                <a:lnTo>
                  <a:pt x="20642" y="2606"/>
                </a:lnTo>
                <a:lnTo>
                  <a:pt x="9872" y="9733"/>
                </a:lnTo>
                <a:lnTo>
                  <a:pt x="2642" y="20342"/>
                </a:lnTo>
                <a:lnTo>
                  <a:pt x="0" y="33391"/>
                </a:lnTo>
                <a:lnTo>
                  <a:pt x="0" y="40710"/>
                </a:lnTo>
                <a:lnTo>
                  <a:pt x="2722" y="48176"/>
                </a:lnTo>
                <a:lnTo>
                  <a:pt x="7874" y="54113"/>
                </a:lnTo>
                <a:lnTo>
                  <a:pt x="32704" y="92679"/>
                </a:lnTo>
                <a:lnTo>
                  <a:pt x="63480" y="126889"/>
                </a:lnTo>
                <a:lnTo>
                  <a:pt x="99339" y="156161"/>
                </a:lnTo>
                <a:lnTo>
                  <a:pt x="139421" y="179910"/>
                </a:lnTo>
                <a:lnTo>
                  <a:pt x="182861" y="197553"/>
                </a:lnTo>
                <a:lnTo>
                  <a:pt x="228799" y="208506"/>
                </a:lnTo>
                <a:lnTo>
                  <a:pt x="243891" y="186343"/>
                </a:lnTo>
                <a:lnTo>
                  <a:pt x="264300" y="169223"/>
                </a:lnTo>
                <a:lnTo>
                  <a:pt x="288557" y="158188"/>
                </a:lnTo>
                <a:lnTo>
                  <a:pt x="315194" y="154278"/>
                </a:lnTo>
                <a:lnTo>
                  <a:pt x="452257" y="154278"/>
                </a:lnTo>
                <a:lnTo>
                  <a:pt x="463353" y="146100"/>
                </a:lnTo>
                <a:lnTo>
                  <a:pt x="274222" y="146100"/>
                </a:lnTo>
                <a:lnTo>
                  <a:pt x="224564" y="140841"/>
                </a:lnTo>
                <a:lnTo>
                  <a:pt x="177610" y="125436"/>
                </a:lnTo>
                <a:lnTo>
                  <a:pt x="134761" y="100443"/>
                </a:lnTo>
                <a:lnTo>
                  <a:pt x="97414" y="66416"/>
                </a:lnTo>
                <a:lnTo>
                  <a:pt x="66971" y="23915"/>
                </a:lnTo>
                <a:lnTo>
                  <a:pt x="60067" y="13243"/>
                </a:lnTo>
                <a:lnTo>
                  <a:pt x="52079" y="5793"/>
                </a:lnTo>
                <a:lnTo>
                  <a:pt x="43270" y="1425"/>
                </a:lnTo>
                <a:lnTo>
                  <a:pt x="33904" y="0"/>
                </a:lnTo>
                <a:close/>
              </a:path>
              <a:path w="544830" h="208915">
                <a:moveTo>
                  <a:pt x="452257" y="154278"/>
                </a:moveTo>
                <a:lnTo>
                  <a:pt x="315194" y="154278"/>
                </a:lnTo>
                <a:lnTo>
                  <a:pt x="337055" y="156820"/>
                </a:lnTo>
                <a:lnTo>
                  <a:pt x="357567" y="164063"/>
                </a:lnTo>
                <a:lnTo>
                  <a:pt x="375751" y="175428"/>
                </a:lnTo>
                <a:lnTo>
                  <a:pt x="390626" y="190339"/>
                </a:lnTo>
                <a:lnTo>
                  <a:pt x="434542" y="167333"/>
                </a:lnTo>
                <a:lnTo>
                  <a:pt x="452257" y="154278"/>
                </a:lnTo>
                <a:close/>
              </a:path>
              <a:path w="544830" h="208915">
                <a:moveTo>
                  <a:pt x="510602" y="8533"/>
                </a:moveTo>
                <a:lnTo>
                  <a:pt x="452896" y="65189"/>
                </a:lnTo>
                <a:lnTo>
                  <a:pt x="416149" y="98850"/>
                </a:lnTo>
                <a:lnTo>
                  <a:pt x="372990" y="124328"/>
                </a:lnTo>
                <a:lnTo>
                  <a:pt x="325115" y="140464"/>
                </a:lnTo>
                <a:lnTo>
                  <a:pt x="274222" y="146100"/>
                </a:lnTo>
                <a:lnTo>
                  <a:pt x="463353" y="146100"/>
                </a:lnTo>
                <a:lnTo>
                  <a:pt x="474226" y="138087"/>
                </a:lnTo>
                <a:lnTo>
                  <a:pt x="508633" y="102987"/>
                </a:lnTo>
                <a:lnTo>
                  <a:pt x="536716" y="62416"/>
                </a:lnTo>
                <a:lnTo>
                  <a:pt x="541554" y="56595"/>
                </a:lnTo>
                <a:lnTo>
                  <a:pt x="544224" y="49077"/>
                </a:lnTo>
                <a:lnTo>
                  <a:pt x="544224" y="41684"/>
                </a:lnTo>
                <a:lnTo>
                  <a:pt x="541591" y="28827"/>
                </a:lnTo>
                <a:lnTo>
                  <a:pt x="534402" y="18284"/>
                </a:lnTo>
                <a:lnTo>
                  <a:pt x="523718" y="11154"/>
                </a:lnTo>
                <a:lnTo>
                  <a:pt x="510602" y="85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5260276" y="867825"/>
            <a:ext cx="149314" cy="145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5092022" y="748155"/>
            <a:ext cx="514350" cy="398145"/>
          </a:xfrm>
          <a:custGeom>
            <a:avLst/>
            <a:gdLst/>
            <a:ahLst/>
            <a:cxnLst/>
            <a:rect l="l" t="t" r="r" b="b"/>
            <a:pathLst>
              <a:path w="514350" h="398144">
                <a:moveTo>
                  <a:pt x="487801" y="330099"/>
                </a:moveTo>
                <a:lnTo>
                  <a:pt x="195679" y="330099"/>
                </a:lnTo>
                <a:lnTo>
                  <a:pt x="226456" y="335147"/>
                </a:lnTo>
                <a:lnTo>
                  <a:pt x="253212" y="349183"/>
                </a:lnTo>
                <a:lnTo>
                  <a:pt x="274038" y="370549"/>
                </a:lnTo>
                <a:lnTo>
                  <a:pt x="287027" y="397584"/>
                </a:lnTo>
                <a:lnTo>
                  <a:pt x="291750" y="396757"/>
                </a:lnTo>
                <a:lnTo>
                  <a:pt x="300914" y="396757"/>
                </a:lnTo>
                <a:lnTo>
                  <a:pt x="355263" y="391605"/>
                </a:lnTo>
                <a:lnTo>
                  <a:pt x="409365" y="376235"/>
                </a:lnTo>
                <a:lnTo>
                  <a:pt x="459331" y="351640"/>
                </a:lnTo>
                <a:lnTo>
                  <a:pt x="487801" y="330099"/>
                </a:lnTo>
                <a:close/>
              </a:path>
              <a:path w="514350" h="398144">
                <a:moveTo>
                  <a:pt x="300914" y="396757"/>
                </a:moveTo>
                <a:lnTo>
                  <a:pt x="291750" y="396757"/>
                </a:lnTo>
                <a:lnTo>
                  <a:pt x="295561" y="396914"/>
                </a:lnTo>
                <a:lnTo>
                  <a:pt x="299257" y="396914"/>
                </a:lnTo>
                <a:lnTo>
                  <a:pt x="300914" y="396757"/>
                </a:lnTo>
                <a:close/>
              </a:path>
              <a:path w="514350" h="398144">
                <a:moveTo>
                  <a:pt x="42013" y="0"/>
                </a:moveTo>
                <a:lnTo>
                  <a:pt x="8282" y="41258"/>
                </a:lnTo>
                <a:lnTo>
                  <a:pt x="1267" y="87272"/>
                </a:lnTo>
                <a:lnTo>
                  <a:pt x="0" y="104964"/>
                </a:lnTo>
                <a:lnTo>
                  <a:pt x="3271" y="154148"/>
                </a:lnTo>
                <a:lnTo>
                  <a:pt x="15105" y="200819"/>
                </a:lnTo>
                <a:lnTo>
                  <a:pt x="34806" y="244314"/>
                </a:lnTo>
                <a:lnTo>
                  <a:pt x="61681" y="283967"/>
                </a:lnTo>
                <a:lnTo>
                  <a:pt x="95035" y="319115"/>
                </a:lnTo>
                <a:lnTo>
                  <a:pt x="134173" y="349093"/>
                </a:lnTo>
                <a:lnTo>
                  <a:pt x="148774" y="341116"/>
                </a:lnTo>
                <a:lnTo>
                  <a:pt x="164074" y="335143"/>
                </a:lnTo>
                <a:lnTo>
                  <a:pt x="179801" y="331397"/>
                </a:lnTo>
                <a:lnTo>
                  <a:pt x="195679" y="330099"/>
                </a:lnTo>
                <a:lnTo>
                  <a:pt x="487801" y="330099"/>
                </a:lnTo>
                <a:lnTo>
                  <a:pt x="492326" y="326675"/>
                </a:lnTo>
                <a:lnTo>
                  <a:pt x="299027" y="326675"/>
                </a:lnTo>
                <a:lnTo>
                  <a:pt x="253307" y="322153"/>
                </a:lnTo>
                <a:lnTo>
                  <a:pt x="210701" y="309193"/>
                </a:lnTo>
                <a:lnTo>
                  <a:pt x="172128" y="288700"/>
                </a:lnTo>
                <a:lnTo>
                  <a:pt x="138506" y="261580"/>
                </a:lnTo>
                <a:lnTo>
                  <a:pt x="110755" y="228740"/>
                </a:lnTo>
                <a:lnTo>
                  <a:pt x="89795" y="191087"/>
                </a:lnTo>
                <a:lnTo>
                  <a:pt x="76545" y="149526"/>
                </a:lnTo>
                <a:lnTo>
                  <a:pt x="71924" y="104964"/>
                </a:lnTo>
                <a:lnTo>
                  <a:pt x="72432" y="91093"/>
                </a:lnTo>
                <a:lnTo>
                  <a:pt x="74005" y="76724"/>
                </a:lnTo>
                <a:lnTo>
                  <a:pt x="76721" y="62113"/>
                </a:lnTo>
                <a:lnTo>
                  <a:pt x="80657" y="47511"/>
                </a:lnTo>
                <a:lnTo>
                  <a:pt x="82378" y="39147"/>
                </a:lnTo>
                <a:lnTo>
                  <a:pt x="55911" y="791"/>
                </a:lnTo>
                <a:lnTo>
                  <a:pt x="42013" y="0"/>
                </a:lnTo>
                <a:close/>
              </a:path>
              <a:path w="514350" h="398144">
                <a:moveTo>
                  <a:pt x="477325" y="257546"/>
                </a:moveTo>
                <a:lnTo>
                  <a:pt x="469818" y="257546"/>
                </a:lnTo>
                <a:lnTo>
                  <a:pt x="462341" y="259714"/>
                </a:lnTo>
                <a:lnTo>
                  <a:pt x="454750" y="265881"/>
                </a:lnTo>
                <a:lnTo>
                  <a:pt x="420226" y="291822"/>
                </a:lnTo>
                <a:lnTo>
                  <a:pt x="381946" y="310893"/>
                </a:lnTo>
                <a:lnTo>
                  <a:pt x="341137" y="322656"/>
                </a:lnTo>
                <a:lnTo>
                  <a:pt x="299027" y="326675"/>
                </a:lnTo>
                <a:lnTo>
                  <a:pt x="492326" y="326675"/>
                </a:lnTo>
                <a:lnTo>
                  <a:pt x="513743" y="292980"/>
                </a:lnTo>
                <a:lnTo>
                  <a:pt x="510878" y="279130"/>
                </a:lnTo>
                <a:lnTo>
                  <a:pt x="503069" y="267873"/>
                </a:lnTo>
                <a:lnTo>
                  <a:pt x="491493" y="260311"/>
                </a:lnTo>
                <a:lnTo>
                  <a:pt x="477325" y="2575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5251227" y="1299560"/>
            <a:ext cx="149210" cy="1459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5124146" y="1269267"/>
            <a:ext cx="437515" cy="297180"/>
          </a:xfrm>
          <a:custGeom>
            <a:avLst/>
            <a:gdLst/>
            <a:ahLst/>
            <a:cxnLst/>
            <a:rect l="l" t="t" r="r" b="b"/>
            <a:pathLst>
              <a:path w="437515" h="297180">
                <a:moveTo>
                  <a:pt x="36449" y="205585"/>
                </a:moveTo>
                <a:lnTo>
                  <a:pt x="34009" y="205585"/>
                </a:lnTo>
                <a:lnTo>
                  <a:pt x="20801" y="208160"/>
                </a:lnTo>
                <a:lnTo>
                  <a:pt x="9987" y="215214"/>
                </a:lnTo>
                <a:lnTo>
                  <a:pt x="2682" y="225741"/>
                </a:lnTo>
                <a:lnTo>
                  <a:pt x="0" y="238736"/>
                </a:lnTo>
                <a:lnTo>
                  <a:pt x="1631" y="248668"/>
                </a:lnTo>
                <a:lnTo>
                  <a:pt x="54027" y="282510"/>
                </a:lnTo>
                <a:lnTo>
                  <a:pt x="114150" y="295203"/>
                </a:lnTo>
                <a:lnTo>
                  <a:pt x="144561" y="296818"/>
                </a:lnTo>
                <a:lnTo>
                  <a:pt x="193638" y="292744"/>
                </a:lnTo>
                <a:lnTo>
                  <a:pt x="240273" y="280962"/>
                </a:lnTo>
                <a:lnTo>
                  <a:pt x="283739" y="262130"/>
                </a:lnTo>
                <a:lnTo>
                  <a:pt x="323310" y="236903"/>
                </a:lnTo>
                <a:lnTo>
                  <a:pt x="333582" y="227804"/>
                </a:lnTo>
                <a:lnTo>
                  <a:pt x="144561" y="227804"/>
                </a:lnTo>
                <a:lnTo>
                  <a:pt x="120546" y="226410"/>
                </a:lnTo>
                <a:lnTo>
                  <a:pt x="96029" y="222342"/>
                </a:lnTo>
                <a:lnTo>
                  <a:pt x="71248" y="215775"/>
                </a:lnTo>
                <a:lnTo>
                  <a:pt x="46438" y="206883"/>
                </a:lnTo>
                <a:lnTo>
                  <a:pt x="39045" y="205669"/>
                </a:lnTo>
                <a:lnTo>
                  <a:pt x="36449" y="205585"/>
                </a:lnTo>
                <a:close/>
              </a:path>
              <a:path w="437515" h="297180">
                <a:moveTo>
                  <a:pt x="403390" y="0"/>
                </a:moveTo>
                <a:lnTo>
                  <a:pt x="369297" y="29255"/>
                </a:lnTo>
                <a:lnTo>
                  <a:pt x="359570" y="75491"/>
                </a:lnTo>
                <a:lnTo>
                  <a:pt x="340360" y="117559"/>
                </a:lnTo>
                <a:lnTo>
                  <a:pt x="312883" y="154385"/>
                </a:lnTo>
                <a:lnTo>
                  <a:pt x="278350" y="184896"/>
                </a:lnTo>
                <a:lnTo>
                  <a:pt x="237977" y="208018"/>
                </a:lnTo>
                <a:lnTo>
                  <a:pt x="192975" y="222679"/>
                </a:lnTo>
                <a:lnTo>
                  <a:pt x="144561" y="227804"/>
                </a:lnTo>
                <a:lnTo>
                  <a:pt x="333582" y="227804"/>
                </a:lnTo>
                <a:lnTo>
                  <a:pt x="387870" y="169898"/>
                </a:lnTo>
                <a:lnTo>
                  <a:pt x="411407" y="129435"/>
                </a:lnTo>
                <a:lnTo>
                  <a:pt x="428148" y="85207"/>
                </a:lnTo>
                <a:lnTo>
                  <a:pt x="437368" y="37873"/>
                </a:lnTo>
                <a:lnTo>
                  <a:pt x="437054" y="35464"/>
                </a:lnTo>
                <a:lnTo>
                  <a:pt x="437054" y="32909"/>
                </a:lnTo>
                <a:lnTo>
                  <a:pt x="434399" y="19988"/>
                </a:lnTo>
                <a:lnTo>
                  <a:pt x="427168" y="9540"/>
                </a:lnTo>
                <a:lnTo>
                  <a:pt x="416465" y="2549"/>
                </a:lnTo>
                <a:lnTo>
                  <a:pt x="4033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6108432" y="893423"/>
            <a:ext cx="408305" cy="431165"/>
          </a:xfrm>
          <a:custGeom>
            <a:avLst/>
            <a:gdLst/>
            <a:ahLst/>
            <a:cxnLst/>
            <a:rect l="l" t="t" r="r" b="b"/>
            <a:pathLst>
              <a:path w="408305" h="431165">
                <a:moveTo>
                  <a:pt x="354039" y="70940"/>
                </a:moveTo>
                <a:lnTo>
                  <a:pt x="195491" y="70940"/>
                </a:lnTo>
                <a:lnTo>
                  <a:pt x="232415" y="74435"/>
                </a:lnTo>
                <a:lnTo>
                  <a:pt x="258785" y="84924"/>
                </a:lnTo>
                <a:lnTo>
                  <a:pt x="274604" y="102409"/>
                </a:lnTo>
                <a:lnTo>
                  <a:pt x="279876" y="126896"/>
                </a:lnTo>
                <a:lnTo>
                  <a:pt x="277595" y="142357"/>
                </a:lnTo>
                <a:lnTo>
                  <a:pt x="243584" y="171020"/>
                </a:lnTo>
                <a:lnTo>
                  <a:pt x="189125" y="179266"/>
                </a:lnTo>
                <a:lnTo>
                  <a:pt x="176393" y="181082"/>
                </a:lnTo>
                <a:lnTo>
                  <a:pt x="165925" y="182801"/>
                </a:lnTo>
                <a:lnTo>
                  <a:pt x="157702" y="184465"/>
                </a:lnTo>
                <a:lnTo>
                  <a:pt x="123193" y="189457"/>
                </a:lnTo>
                <a:lnTo>
                  <a:pt x="69589" y="203670"/>
                </a:lnTo>
                <a:lnTo>
                  <a:pt x="28443" y="230498"/>
                </a:lnTo>
                <a:lnTo>
                  <a:pt x="3168" y="279736"/>
                </a:lnTo>
                <a:lnTo>
                  <a:pt x="0" y="311330"/>
                </a:lnTo>
                <a:lnTo>
                  <a:pt x="2674" y="338511"/>
                </a:lnTo>
                <a:lnTo>
                  <a:pt x="23995" y="383416"/>
                </a:lnTo>
                <a:lnTo>
                  <a:pt x="63212" y="414254"/>
                </a:lnTo>
                <a:lnTo>
                  <a:pt x="112051" y="429209"/>
                </a:lnTo>
                <a:lnTo>
                  <a:pt x="140278" y="431075"/>
                </a:lnTo>
                <a:lnTo>
                  <a:pt x="183117" y="427977"/>
                </a:lnTo>
                <a:lnTo>
                  <a:pt x="220913" y="418674"/>
                </a:lnTo>
                <a:lnTo>
                  <a:pt x="253665" y="403153"/>
                </a:lnTo>
                <a:lnTo>
                  <a:pt x="281373" y="381401"/>
                </a:lnTo>
                <a:lnTo>
                  <a:pt x="408280" y="381401"/>
                </a:lnTo>
                <a:lnTo>
                  <a:pt x="408280" y="360177"/>
                </a:lnTo>
                <a:lnTo>
                  <a:pt x="173429" y="360177"/>
                </a:lnTo>
                <a:lnTo>
                  <a:pt x="158548" y="359484"/>
                </a:lnTo>
                <a:lnTo>
                  <a:pt x="119828" y="349120"/>
                </a:lnTo>
                <a:lnTo>
                  <a:pt x="91734" y="320327"/>
                </a:lnTo>
                <a:lnTo>
                  <a:pt x="89861" y="307362"/>
                </a:lnTo>
                <a:lnTo>
                  <a:pt x="94505" y="282148"/>
                </a:lnTo>
                <a:lnTo>
                  <a:pt x="108395" y="262465"/>
                </a:lnTo>
                <a:lnTo>
                  <a:pt x="131539" y="248281"/>
                </a:lnTo>
                <a:lnTo>
                  <a:pt x="163911" y="239605"/>
                </a:lnTo>
                <a:lnTo>
                  <a:pt x="200404" y="235225"/>
                </a:lnTo>
                <a:lnTo>
                  <a:pt x="230966" y="229948"/>
                </a:lnTo>
                <a:lnTo>
                  <a:pt x="255607" y="223788"/>
                </a:lnTo>
                <a:lnTo>
                  <a:pt x="274337" y="216757"/>
                </a:lnTo>
                <a:lnTo>
                  <a:pt x="364983" y="216757"/>
                </a:lnTo>
                <a:lnTo>
                  <a:pt x="364983" y="133388"/>
                </a:lnTo>
                <a:lnTo>
                  <a:pt x="364428" y="133388"/>
                </a:lnTo>
                <a:lnTo>
                  <a:pt x="364512" y="132833"/>
                </a:lnTo>
                <a:lnTo>
                  <a:pt x="364826" y="132205"/>
                </a:lnTo>
                <a:lnTo>
                  <a:pt x="364983" y="131619"/>
                </a:lnTo>
                <a:lnTo>
                  <a:pt x="364983" y="118991"/>
                </a:lnTo>
                <a:lnTo>
                  <a:pt x="361725" y="90497"/>
                </a:lnTo>
                <a:lnTo>
                  <a:pt x="354039" y="70940"/>
                </a:lnTo>
                <a:close/>
              </a:path>
              <a:path w="408305" h="431165">
                <a:moveTo>
                  <a:pt x="408280" y="381401"/>
                </a:moveTo>
                <a:lnTo>
                  <a:pt x="281373" y="381401"/>
                </a:lnTo>
                <a:lnTo>
                  <a:pt x="289342" y="403153"/>
                </a:lnTo>
                <a:lnTo>
                  <a:pt x="303691" y="418674"/>
                </a:lnTo>
                <a:lnTo>
                  <a:pt x="324430" y="427977"/>
                </a:lnTo>
                <a:lnTo>
                  <a:pt x="351570" y="431075"/>
                </a:lnTo>
                <a:lnTo>
                  <a:pt x="365442" y="430434"/>
                </a:lnTo>
                <a:lnTo>
                  <a:pt x="379513" y="428509"/>
                </a:lnTo>
                <a:lnTo>
                  <a:pt x="393790" y="425302"/>
                </a:lnTo>
                <a:lnTo>
                  <a:pt x="408280" y="420814"/>
                </a:lnTo>
                <a:lnTo>
                  <a:pt x="408280" y="381401"/>
                </a:lnTo>
                <a:close/>
              </a:path>
              <a:path w="408305" h="431165">
                <a:moveTo>
                  <a:pt x="364983" y="216757"/>
                </a:moveTo>
                <a:lnTo>
                  <a:pt x="274337" y="216757"/>
                </a:lnTo>
                <a:lnTo>
                  <a:pt x="274335" y="282159"/>
                </a:lnTo>
                <a:lnTo>
                  <a:pt x="272119" y="300446"/>
                </a:lnTo>
                <a:lnTo>
                  <a:pt x="238861" y="342827"/>
                </a:lnTo>
                <a:lnTo>
                  <a:pt x="191125" y="359092"/>
                </a:lnTo>
                <a:lnTo>
                  <a:pt x="173429" y="360177"/>
                </a:lnTo>
                <a:lnTo>
                  <a:pt x="377841" y="360177"/>
                </a:lnTo>
                <a:lnTo>
                  <a:pt x="372020" y="357779"/>
                </a:lnTo>
                <a:lnTo>
                  <a:pt x="368795" y="353088"/>
                </a:lnTo>
                <a:lnTo>
                  <a:pt x="366240" y="348334"/>
                </a:lnTo>
                <a:lnTo>
                  <a:pt x="365103" y="341220"/>
                </a:lnTo>
                <a:lnTo>
                  <a:pt x="364983" y="216757"/>
                </a:lnTo>
                <a:close/>
              </a:path>
              <a:path w="408305" h="431165">
                <a:moveTo>
                  <a:pt x="408280" y="358564"/>
                </a:moveTo>
                <a:lnTo>
                  <a:pt x="401945" y="359664"/>
                </a:lnTo>
                <a:lnTo>
                  <a:pt x="397736" y="360177"/>
                </a:lnTo>
                <a:lnTo>
                  <a:pt x="408280" y="360177"/>
                </a:lnTo>
                <a:lnTo>
                  <a:pt x="408280" y="358564"/>
                </a:lnTo>
                <a:close/>
              </a:path>
              <a:path w="408305" h="431165">
                <a:moveTo>
                  <a:pt x="200999" y="0"/>
                </a:moveTo>
                <a:lnTo>
                  <a:pt x="130852" y="7097"/>
                </a:lnTo>
                <a:lnTo>
                  <a:pt x="76458" y="28386"/>
                </a:lnTo>
                <a:lnTo>
                  <a:pt x="32754" y="72688"/>
                </a:lnTo>
                <a:lnTo>
                  <a:pt x="15067" y="136341"/>
                </a:lnTo>
                <a:lnTo>
                  <a:pt x="104844" y="136341"/>
                </a:lnTo>
                <a:lnTo>
                  <a:pt x="112881" y="107723"/>
                </a:lnTo>
                <a:lnTo>
                  <a:pt x="130672" y="87286"/>
                </a:lnTo>
                <a:lnTo>
                  <a:pt x="158211" y="75026"/>
                </a:lnTo>
                <a:lnTo>
                  <a:pt x="195491" y="70940"/>
                </a:lnTo>
                <a:lnTo>
                  <a:pt x="354039" y="70940"/>
                </a:lnTo>
                <a:lnTo>
                  <a:pt x="351956" y="65639"/>
                </a:lnTo>
                <a:lnTo>
                  <a:pt x="312911" y="26815"/>
                </a:lnTo>
                <a:lnTo>
                  <a:pt x="262853" y="6697"/>
                </a:lnTo>
                <a:lnTo>
                  <a:pt x="233404" y="1673"/>
                </a:lnTo>
                <a:lnTo>
                  <a:pt x="200999" y="0"/>
                </a:lnTo>
                <a:close/>
              </a:path>
              <a:path w="408305" h="431165">
                <a:moveTo>
                  <a:pt x="364983" y="132948"/>
                </a:moveTo>
                <a:lnTo>
                  <a:pt x="364742" y="133074"/>
                </a:lnTo>
                <a:lnTo>
                  <a:pt x="364627" y="133304"/>
                </a:lnTo>
                <a:lnTo>
                  <a:pt x="364428" y="133388"/>
                </a:lnTo>
                <a:lnTo>
                  <a:pt x="364983" y="133388"/>
                </a:lnTo>
                <a:lnTo>
                  <a:pt x="364983" y="1329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6540875" y="894183"/>
            <a:ext cx="591185" cy="419100"/>
          </a:xfrm>
          <a:custGeom>
            <a:avLst/>
            <a:gdLst/>
            <a:ahLst/>
            <a:cxnLst/>
            <a:rect l="l" t="t" r="r" b="b"/>
            <a:pathLst>
              <a:path w="591184" h="419100">
                <a:moveTo>
                  <a:pt x="85180" y="11088"/>
                </a:moveTo>
                <a:lnTo>
                  <a:pt x="0" y="11088"/>
                </a:lnTo>
                <a:lnTo>
                  <a:pt x="0" y="418542"/>
                </a:lnTo>
                <a:lnTo>
                  <a:pt x="89892" y="418542"/>
                </a:lnTo>
                <a:lnTo>
                  <a:pt x="89892" y="176570"/>
                </a:lnTo>
                <a:lnTo>
                  <a:pt x="91571" y="153644"/>
                </a:lnTo>
                <a:lnTo>
                  <a:pt x="104973" y="114639"/>
                </a:lnTo>
                <a:lnTo>
                  <a:pt x="144837" y="77843"/>
                </a:lnTo>
                <a:lnTo>
                  <a:pt x="178926" y="70940"/>
                </a:lnTo>
                <a:lnTo>
                  <a:pt x="578431" y="70940"/>
                </a:lnTo>
                <a:lnTo>
                  <a:pt x="577094" y="67798"/>
                </a:lnTo>
                <a:lnTo>
                  <a:pt x="85180" y="67798"/>
                </a:lnTo>
                <a:lnTo>
                  <a:pt x="85180" y="11088"/>
                </a:lnTo>
                <a:close/>
              </a:path>
              <a:path w="591184" h="419100">
                <a:moveTo>
                  <a:pt x="427180" y="70940"/>
                </a:moveTo>
                <a:lnTo>
                  <a:pt x="178926" y="70940"/>
                </a:lnTo>
                <a:lnTo>
                  <a:pt x="197206" y="72268"/>
                </a:lnTo>
                <a:lnTo>
                  <a:pt x="212602" y="76254"/>
                </a:lnTo>
                <a:lnTo>
                  <a:pt x="241754" y="103955"/>
                </a:lnTo>
                <a:lnTo>
                  <a:pt x="250620" y="156864"/>
                </a:lnTo>
                <a:lnTo>
                  <a:pt x="250620" y="418542"/>
                </a:lnTo>
                <a:lnTo>
                  <a:pt x="340471" y="418542"/>
                </a:lnTo>
                <a:lnTo>
                  <a:pt x="340471" y="179753"/>
                </a:lnTo>
                <a:lnTo>
                  <a:pt x="345885" y="132143"/>
                </a:lnTo>
                <a:lnTo>
                  <a:pt x="362135" y="98139"/>
                </a:lnTo>
                <a:lnTo>
                  <a:pt x="389230" y="77739"/>
                </a:lnTo>
                <a:lnTo>
                  <a:pt x="427180" y="70940"/>
                </a:lnTo>
                <a:close/>
              </a:path>
              <a:path w="591184" h="419100">
                <a:moveTo>
                  <a:pt x="578431" y="70940"/>
                </a:moveTo>
                <a:lnTo>
                  <a:pt x="427180" y="70940"/>
                </a:lnTo>
                <a:lnTo>
                  <a:pt x="449148" y="72812"/>
                </a:lnTo>
                <a:lnTo>
                  <a:pt x="466980" y="78426"/>
                </a:lnTo>
                <a:lnTo>
                  <a:pt x="495054" y="113842"/>
                </a:lnTo>
                <a:lnTo>
                  <a:pt x="500514" y="153644"/>
                </a:lnTo>
                <a:lnTo>
                  <a:pt x="501199" y="418542"/>
                </a:lnTo>
                <a:lnTo>
                  <a:pt x="591050" y="418542"/>
                </a:lnTo>
                <a:lnTo>
                  <a:pt x="590948" y="136279"/>
                </a:lnTo>
                <a:lnTo>
                  <a:pt x="585596" y="87779"/>
                </a:lnTo>
                <a:lnTo>
                  <a:pt x="578431" y="70940"/>
                </a:lnTo>
                <a:close/>
              </a:path>
              <a:path w="591184" h="419100">
                <a:moveTo>
                  <a:pt x="212747" y="0"/>
                </a:moveTo>
                <a:lnTo>
                  <a:pt x="175371" y="4234"/>
                </a:lnTo>
                <a:lnTo>
                  <a:pt x="142042" y="16940"/>
                </a:lnTo>
                <a:lnTo>
                  <a:pt x="112734" y="38126"/>
                </a:lnTo>
                <a:lnTo>
                  <a:pt x="87421" y="67798"/>
                </a:lnTo>
                <a:lnTo>
                  <a:pt x="327058" y="67798"/>
                </a:lnTo>
                <a:lnTo>
                  <a:pt x="309871" y="38126"/>
                </a:lnTo>
                <a:lnTo>
                  <a:pt x="285090" y="16940"/>
                </a:lnTo>
                <a:lnTo>
                  <a:pt x="252716" y="4234"/>
                </a:lnTo>
                <a:lnTo>
                  <a:pt x="212747" y="0"/>
                </a:lnTo>
                <a:close/>
              </a:path>
              <a:path w="591184" h="419100">
                <a:moveTo>
                  <a:pt x="454708" y="0"/>
                </a:moveTo>
                <a:lnTo>
                  <a:pt x="417488" y="4234"/>
                </a:lnTo>
                <a:lnTo>
                  <a:pt x="383807" y="16940"/>
                </a:lnTo>
                <a:lnTo>
                  <a:pt x="353664" y="38126"/>
                </a:lnTo>
                <a:lnTo>
                  <a:pt x="327058" y="67798"/>
                </a:lnTo>
                <a:lnTo>
                  <a:pt x="577094" y="67798"/>
                </a:lnTo>
                <a:lnTo>
                  <a:pt x="569254" y="49375"/>
                </a:lnTo>
                <a:lnTo>
                  <a:pt x="541995" y="21940"/>
                </a:lnTo>
                <a:lnTo>
                  <a:pt x="503817" y="5484"/>
                </a:lnTo>
                <a:lnTo>
                  <a:pt x="4547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7184205" y="905271"/>
            <a:ext cx="90170" cy="407670"/>
          </a:xfrm>
          <a:custGeom>
            <a:avLst/>
            <a:gdLst/>
            <a:ahLst/>
            <a:cxnLst/>
            <a:rect l="l" t="t" r="r" b="b"/>
            <a:pathLst>
              <a:path w="90169" h="407669">
                <a:moveTo>
                  <a:pt x="89777" y="0"/>
                </a:moveTo>
                <a:lnTo>
                  <a:pt x="0" y="0"/>
                </a:lnTo>
                <a:lnTo>
                  <a:pt x="0" y="407453"/>
                </a:lnTo>
                <a:lnTo>
                  <a:pt x="89777" y="407453"/>
                </a:lnTo>
                <a:lnTo>
                  <a:pt x="897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17184205" y="792568"/>
            <a:ext cx="90170" cy="0"/>
          </a:xfrm>
          <a:custGeom>
            <a:avLst/>
            <a:gdLst/>
            <a:ahLst/>
            <a:cxnLst/>
            <a:rect l="l" t="t" r="r" b="b"/>
            <a:pathLst>
              <a:path w="90169">
                <a:moveTo>
                  <a:pt x="0" y="0"/>
                </a:moveTo>
                <a:lnTo>
                  <a:pt x="89777" y="0"/>
                </a:lnTo>
              </a:path>
            </a:pathLst>
          </a:custGeom>
          <a:ln w="85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7307638" y="894171"/>
            <a:ext cx="362585" cy="429895"/>
          </a:xfrm>
          <a:custGeom>
            <a:avLst/>
            <a:gdLst/>
            <a:ahLst/>
            <a:cxnLst/>
            <a:rect l="l" t="t" r="r" b="b"/>
            <a:pathLst>
              <a:path w="362584" h="429894">
                <a:moveTo>
                  <a:pt x="89861" y="287739"/>
                </a:moveTo>
                <a:lnTo>
                  <a:pt x="0" y="287739"/>
                </a:lnTo>
                <a:lnTo>
                  <a:pt x="3893" y="320427"/>
                </a:lnTo>
                <a:lnTo>
                  <a:pt x="30298" y="374003"/>
                </a:lnTo>
                <a:lnTo>
                  <a:pt x="78535" y="410077"/>
                </a:lnTo>
                <a:lnTo>
                  <a:pt x="142386" y="427421"/>
                </a:lnTo>
                <a:lnTo>
                  <a:pt x="180539" y="429589"/>
                </a:lnTo>
                <a:lnTo>
                  <a:pt x="215703" y="427715"/>
                </a:lnTo>
                <a:lnTo>
                  <a:pt x="277178" y="412718"/>
                </a:lnTo>
                <a:lnTo>
                  <a:pt x="329307" y="379907"/>
                </a:lnTo>
                <a:lnTo>
                  <a:pt x="345941" y="358606"/>
                </a:lnTo>
                <a:lnTo>
                  <a:pt x="182120" y="358606"/>
                </a:lnTo>
                <a:lnTo>
                  <a:pt x="144399" y="354182"/>
                </a:lnTo>
                <a:lnTo>
                  <a:pt x="116463" y="340901"/>
                </a:lnTo>
                <a:lnTo>
                  <a:pt x="98291" y="318757"/>
                </a:lnTo>
                <a:lnTo>
                  <a:pt x="89861" y="287739"/>
                </a:lnTo>
                <a:close/>
              </a:path>
              <a:path w="362584" h="429894">
                <a:moveTo>
                  <a:pt x="178926" y="0"/>
                </a:moveTo>
                <a:lnTo>
                  <a:pt x="117252" y="6312"/>
                </a:lnTo>
                <a:lnTo>
                  <a:pt x="66228" y="25245"/>
                </a:lnTo>
                <a:lnTo>
                  <a:pt x="23033" y="63490"/>
                </a:lnTo>
                <a:lnTo>
                  <a:pt x="8659" y="116718"/>
                </a:lnTo>
                <a:lnTo>
                  <a:pt x="11223" y="143058"/>
                </a:lnTo>
                <a:lnTo>
                  <a:pt x="31731" y="185983"/>
                </a:lnTo>
                <a:lnTo>
                  <a:pt x="65959" y="212723"/>
                </a:lnTo>
                <a:lnTo>
                  <a:pt x="110871" y="230075"/>
                </a:lnTo>
                <a:lnTo>
                  <a:pt x="203145" y="252261"/>
                </a:lnTo>
                <a:lnTo>
                  <a:pt x="221214" y="256791"/>
                </a:lnTo>
                <a:lnTo>
                  <a:pt x="261285" y="278241"/>
                </a:lnTo>
                <a:lnTo>
                  <a:pt x="272714" y="305048"/>
                </a:lnTo>
                <a:lnTo>
                  <a:pt x="267911" y="328497"/>
                </a:lnTo>
                <a:lnTo>
                  <a:pt x="251204" y="345232"/>
                </a:lnTo>
                <a:lnTo>
                  <a:pt x="222603" y="355265"/>
                </a:lnTo>
                <a:lnTo>
                  <a:pt x="182120" y="358606"/>
                </a:lnTo>
                <a:lnTo>
                  <a:pt x="345941" y="358606"/>
                </a:lnTo>
                <a:lnTo>
                  <a:pt x="347769" y="356266"/>
                </a:lnTo>
                <a:lnTo>
                  <a:pt x="358849" y="328675"/>
                </a:lnTo>
                <a:lnTo>
                  <a:pt x="362543" y="297142"/>
                </a:lnTo>
                <a:lnTo>
                  <a:pt x="359977" y="271497"/>
                </a:lnTo>
                <a:lnTo>
                  <a:pt x="339476" y="229353"/>
                </a:lnTo>
                <a:lnTo>
                  <a:pt x="304948" y="203001"/>
                </a:lnTo>
                <a:lnTo>
                  <a:pt x="259630" y="185657"/>
                </a:lnTo>
                <a:lnTo>
                  <a:pt x="196009" y="170628"/>
                </a:lnTo>
                <a:lnTo>
                  <a:pt x="169278" y="164547"/>
                </a:lnTo>
                <a:lnTo>
                  <a:pt x="122019" y="148488"/>
                </a:lnTo>
                <a:lnTo>
                  <a:pt x="98510" y="112750"/>
                </a:lnTo>
                <a:lnTo>
                  <a:pt x="103146" y="94478"/>
                </a:lnTo>
                <a:lnTo>
                  <a:pt x="117050" y="81425"/>
                </a:lnTo>
                <a:lnTo>
                  <a:pt x="140214" y="73593"/>
                </a:lnTo>
                <a:lnTo>
                  <a:pt x="172633" y="70982"/>
                </a:lnTo>
                <a:lnTo>
                  <a:pt x="332192" y="70982"/>
                </a:lnTo>
                <a:lnTo>
                  <a:pt x="331235" y="68832"/>
                </a:lnTo>
                <a:lnTo>
                  <a:pt x="291593" y="28428"/>
                </a:lnTo>
                <a:lnTo>
                  <a:pt x="241381" y="7107"/>
                </a:lnTo>
                <a:lnTo>
                  <a:pt x="211689" y="1776"/>
                </a:lnTo>
                <a:lnTo>
                  <a:pt x="178926" y="0"/>
                </a:lnTo>
                <a:close/>
              </a:path>
              <a:path w="362584" h="429894">
                <a:moveTo>
                  <a:pt x="332192" y="70982"/>
                </a:moveTo>
                <a:lnTo>
                  <a:pt x="172633" y="70982"/>
                </a:lnTo>
                <a:lnTo>
                  <a:pt x="204665" y="74380"/>
                </a:lnTo>
                <a:lnTo>
                  <a:pt x="229137" y="84573"/>
                </a:lnTo>
                <a:lnTo>
                  <a:pt x="246041" y="101559"/>
                </a:lnTo>
                <a:lnTo>
                  <a:pt x="255374" y="125336"/>
                </a:lnTo>
                <a:lnTo>
                  <a:pt x="349172" y="125336"/>
                </a:lnTo>
                <a:lnTo>
                  <a:pt x="342926" y="95087"/>
                </a:lnTo>
                <a:lnTo>
                  <a:pt x="332192" y="709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17698177" y="893423"/>
            <a:ext cx="408305" cy="431165"/>
          </a:xfrm>
          <a:custGeom>
            <a:avLst/>
            <a:gdLst/>
            <a:ahLst/>
            <a:cxnLst/>
            <a:rect l="l" t="t" r="r" b="b"/>
            <a:pathLst>
              <a:path w="408305" h="431165">
                <a:moveTo>
                  <a:pt x="354012" y="70940"/>
                </a:moveTo>
                <a:lnTo>
                  <a:pt x="195491" y="70940"/>
                </a:lnTo>
                <a:lnTo>
                  <a:pt x="232380" y="74435"/>
                </a:lnTo>
                <a:lnTo>
                  <a:pt x="258753" y="84924"/>
                </a:lnTo>
                <a:lnTo>
                  <a:pt x="274592" y="102409"/>
                </a:lnTo>
                <a:lnTo>
                  <a:pt x="279876" y="126896"/>
                </a:lnTo>
                <a:lnTo>
                  <a:pt x="277595" y="142357"/>
                </a:lnTo>
                <a:lnTo>
                  <a:pt x="243584" y="171020"/>
                </a:lnTo>
                <a:lnTo>
                  <a:pt x="189096" y="179266"/>
                </a:lnTo>
                <a:lnTo>
                  <a:pt x="176355" y="181082"/>
                </a:lnTo>
                <a:lnTo>
                  <a:pt x="165885" y="182801"/>
                </a:lnTo>
                <a:lnTo>
                  <a:pt x="157691" y="184465"/>
                </a:lnTo>
                <a:lnTo>
                  <a:pt x="123188" y="189457"/>
                </a:lnTo>
                <a:lnTo>
                  <a:pt x="69583" y="203670"/>
                </a:lnTo>
                <a:lnTo>
                  <a:pt x="28390" y="230498"/>
                </a:lnTo>
                <a:lnTo>
                  <a:pt x="3156" y="279736"/>
                </a:lnTo>
                <a:lnTo>
                  <a:pt x="0" y="311330"/>
                </a:lnTo>
                <a:lnTo>
                  <a:pt x="2661" y="338511"/>
                </a:lnTo>
                <a:lnTo>
                  <a:pt x="23942" y="383416"/>
                </a:lnTo>
                <a:lnTo>
                  <a:pt x="63153" y="414254"/>
                </a:lnTo>
                <a:lnTo>
                  <a:pt x="112035" y="429209"/>
                </a:lnTo>
                <a:lnTo>
                  <a:pt x="140309" y="431075"/>
                </a:lnTo>
                <a:lnTo>
                  <a:pt x="183131" y="427977"/>
                </a:lnTo>
                <a:lnTo>
                  <a:pt x="220922" y="418674"/>
                </a:lnTo>
                <a:lnTo>
                  <a:pt x="253684" y="403153"/>
                </a:lnTo>
                <a:lnTo>
                  <a:pt x="281415" y="381401"/>
                </a:lnTo>
                <a:lnTo>
                  <a:pt x="408270" y="381401"/>
                </a:lnTo>
                <a:lnTo>
                  <a:pt x="408270" y="360177"/>
                </a:lnTo>
                <a:lnTo>
                  <a:pt x="173429" y="360177"/>
                </a:lnTo>
                <a:lnTo>
                  <a:pt x="158548" y="359484"/>
                </a:lnTo>
                <a:lnTo>
                  <a:pt x="119786" y="349120"/>
                </a:lnTo>
                <a:lnTo>
                  <a:pt x="91733" y="320327"/>
                </a:lnTo>
                <a:lnTo>
                  <a:pt x="89861" y="307362"/>
                </a:lnTo>
                <a:lnTo>
                  <a:pt x="94501" y="282148"/>
                </a:lnTo>
                <a:lnTo>
                  <a:pt x="108394" y="262465"/>
                </a:lnTo>
                <a:lnTo>
                  <a:pt x="131570" y="248281"/>
                </a:lnTo>
                <a:lnTo>
                  <a:pt x="164026" y="239605"/>
                </a:lnTo>
                <a:lnTo>
                  <a:pt x="200397" y="235225"/>
                </a:lnTo>
                <a:lnTo>
                  <a:pt x="230911" y="229948"/>
                </a:lnTo>
                <a:lnTo>
                  <a:pt x="255540" y="223788"/>
                </a:lnTo>
                <a:lnTo>
                  <a:pt x="274253" y="216757"/>
                </a:lnTo>
                <a:lnTo>
                  <a:pt x="364941" y="216757"/>
                </a:lnTo>
                <a:lnTo>
                  <a:pt x="364941" y="118991"/>
                </a:lnTo>
                <a:lnTo>
                  <a:pt x="361688" y="90497"/>
                </a:lnTo>
                <a:lnTo>
                  <a:pt x="354012" y="70940"/>
                </a:lnTo>
                <a:close/>
              </a:path>
              <a:path w="408305" h="431165">
                <a:moveTo>
                  <a:pt x="408270" y="381401"/>
                </a:moveTo>
                <a:lnTo>
                  <a:pt x="281415" y="381401"/>
                </a:lnTo>
                <a:lnTo>
                  <a:pt x="289316" y="403153"/>
                </a:lnTo>
                <a:lnTo>
                  <a:pt x="303634" y="418674"/>
                </a:lnTo>
                <a:lnTo>
                  <a:pt x="324361" y="427977"/>
                </a:lnTo>
                <a:lnTo>
                  <a:pt x="351486" y="431075"/>
                </a:lnTo>
                <a:lnTo>
                  <a:pt x="365399" y="430434"/>
                </a:lnTo>
                <a:lnTo>
                  <a:pt x="379513" y="428509"/>
                </a:lnTo>
                <a:lnTo>
                  <a:pt x="393809" y="425302"/>
                </a:lnTo>
                <a:lnTo>
                  <a:pt x="408270" y="420814"/>
                </a:lnTo>
                <a:lnTo>
                  <a:pt x="408270" y="381401"/>
                </a:lnTo>
                <a:close/>
              </a:path>
              <a:path w="408305" h="431165">
                <a:moveTo>
                  <a:pt x="364941" y="216757"/>
                </a:moveTo>
                <a:lnTo>
                  <a:pt x="274253" y="216757"/>
                </a:lnTo>
                <a:lnTo>
                  <a:pt x="274252" y="282159"/>
                </a:lnTo>
                <a:lnTo>
                  <a:pt x="272041" y="300446"/>
                </a:lnTo>
                <a:lnTo>
                  <a:pt x="238819" y="342827"/>
                </a:lnTo>
                <a:lnTo>
                  <a:pt x="191078" y="359092"/>
                </a:lnTo>
                <a:lnTo>
                  <a:pt x="173429" y="360177"/>
                </a:lnTo>
                <a:lnTo>
                  <a:pt x="377800" y="360177"/>
                </a:lnTo>
                <a:lnTo>
                  <a:pt x="372051" y="357779"/>
                </a:lnTo>
                <a:lnTo>
                  <a:pt x="368868" y="353088"/>
                </a:lnTo>
                <a:lnTo>
                  <a:pt x="366240" y="348334"/>
                </a:lnTo>
                <a:lnTo>
                  <a:pt x="365065" y="341220"/>
                </a:lnTo>
                <a:lnTo>
                  <a:pt x="364941" y="216757"/>
                </a:lnTo>
                <a:close/>
              </a:path>
              <a:path w="408305" h="431165">
                <a:moveTo>
                  <a:pt x="408270" y="358564"/>
                </a:moveTo>
                <a:lnTo>
                  <a:pt x="401977" y="359664"/>
                </a:lnTo>
                <a:lnTo>
                  <a:pt x="397778" y="360177"/>
                </a:lnTo>
                <a:lnTo>
                  <a:pt x="408270" y="360177"/>
                </a:lnTo>
                <a:lnTo>
                  <a:pt x="408270" y="358564"/>
                </a:lnTo>
                <a:close/>
              </a:path>
              <a:path w="408305" h="431165">
                <a:moveTo>
                  <a:pt x="201030" y="0"/>
                </a:moveTo>
                <a:lnTo>
                  <a:pt x="130909" y="7097"/>
                </a:lnTo>
                <a:lnTo>
                  <a:pt x="76573" y="28386"/>
                </a:lnTo>
                <a:lnTo>
                  <a:pt x="32662" y="72688"/>
                </a:lnTo>
                <a:lnTo>
                  <a:pt x="14941" y="136341"/>
                </a:lnTo>
                <a:lnTo>
                  <a:pt x="104844" y="136341"/>
                </a:lnTo>
                <a:lnTo>
                  <a:pt x="112875" y="107723"/>
                </a:lnTo>
                <a:lnTo>
                  <a:pt x="130657" y="87286"/>
                </a:lnTo>
                <a:lnTo>
                  <a:pt x="158193" y="75026"/>
                </a:lnTo>
                <a:lnTo>
                  <a:pt x="195491" y="70940"/>
                </a:lnTo>
                <a:lnTo>
                  <a:pt x="354012" y="70940"/>
                </a:lnTo>
                <a:lnTo>
                  <a:pt x="351931" y="65639"/>
                </a:lnTo>
                <a:lnTo>
                  <a:pt x="312911" y="26815"/>
                </a:lnTo>
                <a:lnTo>
                  <a:pt x="262857" y="6697"/>
                </a:lnTo>
                <a:lnTo>
                  <a:pt x="233406" y="1673"/>
                </a:lnTo>
                <a:lnTo>
                  <a:pt x="2010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18130620" y="894183"/>
            <a:ext cx="358140" cy="419100"/>
          </a:xfrm>
          <a:custGeom>
            <a:avLst/>
            <a:gdLst/>
            <a:ahLst/>
            <a:cxnLst/>
            <a:rect l="l" t="t" r="r" b="b"/>
            <a:pathLst>
              <a:path w="358140" h="419100">
                <a:moveTo>
                  <a:pt x="85138" y="11088"/>
                </a:moveTo>
                <a:lnTo>
                  <a:pt x="0" y="11088"/>
                </a:lnTo>
                <a:lnTo>
                  <a:pt x="0" y="418542"/>
                </a:lnTo>
                <a:lnTo>
                  <a:pt x="89819" y="418542"/>
                </a:lnTo>
                <a:lnTo>
                  <a:pt x="89819" y="178183"/>
                </a:lnTo>
                <a:lnTo>
                  <a:pt x="91493" y="156248"/>
                </a:lnTo>
                <a:lnTo>
                  <a:pt x="104913" y="117985"/>
                </a:lnTo>
                <a:lnTo>
                  <a:pt x="131484" y="88243"/>
                </a:lnTo>
                <a:lnTo>
                  <a:pt x="167315" y="72863"/>
                </a:lnTo>
                <a:lnTo>
                  <a:pt x="171054" y="72521"/>
                </a:lnTo>
                <a:lnTo>
                  <a:pt x="86667" y="72521"/>
                </a:lnTo>
                <a:lnTo>
                  <a:pt x="85138" y="70940"/>
                </a:lnTo>
                <a:lnTo>
                  <a:pt x="85138" y="11088"/>
                </a:lnTo>
                <a:close/>
              </a:path>
              <a:path w="358140" h="419100">
                <a:moveTo>
                  <a:pt x="344185" y="70940"/>
                </a:moveTo>
                <a:lnTo>
                  <a:pt x="188318" y="70940"/>
                </a:lnTo>
                <a:lnTo>
                  <a:pt x="221981" y="76655"/>
                </a:lnTo>
                <a:lnTo>
                  <a:pt x="246468" y="93799"/>
                </a:lnTo>
                <a:lnTo>
                  <a:pt x="261792" y="122372"/>
                </a:lnTo>
                <a:lnTo>
                  <a:pt x="267960" y="162372"/>
                </a:lnTo>
                <a:lnTo>
                  <a:pt x="267960" y="418542"/>
                </a:lnTo>
                <a:lnTo>
                  <a:pt x="357852" y="418542"/>
                </a:lnTo>
                <a:lnTo>
                  <a:pt x="357852" y="138739"/>
                </a:lnTo>
                <a:lnTo>
                  <a:pt x="355428" y="106833"/>
                </a:lnTo>
                <a:lnTo>
                  <a:pt x="348162" y="78848"/>
                </a:lnTo>
                <a:lnTo>
                  <a:pt x="344185" y="70940"/>
                </a:lnTo>
                <a:close/>
              </a:path>
              <a:path w="358140" h="419100">
                <a:moveTo>
                  <a:pt x="213606" y="0"/>
                </a:moveTo>
                <a:lnTo>
                  <a:pt x="174610" y="4540"/>
                </a:lnTo>
                <a:lnTo>
                  <a:pt x="140449" y="18151"/>
                </a:lnTo>
                <a:lnTo>
                  <a:pt x="111132" y="40816"/>
                </a:lnTo>
                <a:lnTo>
                  <a:pt x="86667" y="72521"/>
                </a:lnTo>
                <a:lnTo>
                  <a:pt x="171054" y="72521"/>
                </a:lnTo>
                <a:lnTo>
                  <a:pt x="188318" y="70940"/>
                </a:lnTo>
                <a:lnTo>
                  <a:pt x="344185" y="70940"/>
                </a:lnTo>
                <a:lnTo>
                  <a:pt x="319152" y="34679"/>
                </a:lnTo>
                <a:lnTo>
                  <a:pt x="273890" y="8717"/>
                </a:lnTo>
                <a:lnTo>
                  <a:pt x="245613" y="2185"/>
                </a:lnTo>
                <a:lnTo>
                  <a:pt x="2136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18515175" y="893423"/>
            <a:ext cx="408305" cy="431165"/>
          </a:xfrm>
          <a:custGeom>
            <a:avLst/>
            <a:gdLst/>
            <a:ahLst/>
            <a:cxnLst/>
            <a:rect l="l" t="t" r="r" b="b"/>
            <a:pathLst>
              <a:path w="408305" h="431165">
                <a:moveTo>
                  <a:pt x="354012" y="70940"/>
                </a:moveTo>
                <a:lnTo>
                  <a:pt x="195480" y="70940"/>
                </a:lnTo>
                <a:lnTo>
                  <a:pt x="232345" y="74435"/>
                </a:lnTo>
                <a:lnTo>
                  <a:pt x="258695" y="84924"/>
                </a:lnTo>
                <a:lnTo>
                  <a:pt x="274515" y="102409"/>
                </a:lnTo>
                <a:lnTo>
                  <a:pt x="279792" y="126896"/>
                </a:lnTo>
                <a:lnTo>
                  <a:pt x="277523" y="142357"/>
                </a:lnTo>
                <a:lnTo>
                  <a:pt x="243615" y="171020"/>
                </a:lnTo>
                <a:lnTo>
                  <a:pt x="189096" y="179266"/>
                </a:lnTo>
                <a:lnTo>
                  <a:pt x="176321" y="181082"/>
                </a:lnTo>
                <a:lnTo>
                  <a:pt x="165813" y="182801"/>
                </a:lnTo>
                <a:lnTo>
                  <a:pt x="157576" y="184465"/>
                </a:lnTo>
                <a:lnTo>
                  <a:pt x="123128" y="189457"/>
                </a:lnTo>
                <a:lnTo>
                  <a:pt x="69541" y="203670"/>
                </a:lnTo>
                <a:lnTo>
                  <a:pt x="28364" y="230498"/>
                </a:lnTo>
                <a:lnTo>
                  <a:pt x="3148" y="279736"/>
                </a:lnTo>
                <a:lnTo>
                  <a:pt x="0" y="311330"/>
                </a:lnTo>
                <a:lnTo>
                  <a:pt x="2649" y="338511"/>
                </a:lnTo>
                <a:lnTo>
                  <a:pt x="23902" y="383416"/>
                </a:lnTo>
                <a:lnTo>
                  <a:pt x="63145" y="414254"/>
                </a:lnTo>
                <a:lnTo>
                  <a:pt x="112033" y="429209"/>
                </a:lnTo>
                <a:lnTo>
                  <a:pt x="140309" y="431075"/>
                </a:lnTo>
                <a:lnTo>
                  <a:pt x="183083" y="427977"/>
                </a:lnTo>
                <a:lnTo>
                  <a:pt x="220853" y="418674"/>
                </a:lnTo>
                <a:lnTo>
                  <a:pt x="253614" y="403153"/>
                </a:lnTo>
                <a:lnTo>
                  <a:pt x="281363" y="381401"/>
                </a:lnTo>
                <a:lnTo>
                  <a:pt x="408228" y="381401"/>
                </a:lnTo>
                <a:lnTo>
                  <a:pt x="408228" y="360177"/>
                </a:lnTo>
                <a:lnTo>
                  <a:pt x="173376" y="360177"/>
                </a:lnTo>
                <a:lnTo>
                  <a:pt x="158484" y="359484"/>
                </a:lnTo>
                <a:lnTo>
                  <a:pt x="119776" y="349120"/>
                </a:lnTo>
                <a:lnTo>
                  <a:pt x="91753" y="320327"/>
                </a:lnTo>
                <a:lnTo>
                  <a:pt x="89892" y="307362"/>
                </a:lnTo>
                <a:lnTo>
                  <a:pt x="94519" y="282148"/>
                </a:lnTo>
                <a:lnTo>
                  <a:pt x="108380" y="262465"/>
                </a:lnTo>
                <a:lnTo>
                  <a:pt x="131517" y="248281"/>
                </a:lnTo>
                <a:lnTo>
                  <a:pt x="163942" y="239605"/>
                </a:lnTo>
                <a:lnTo>
                  <a:pt x="200357" y="235225"/>
                </a:lnTo>
                <a:lnTo>
                  <a:pt x="230902" y="229948"/>
                </a:lnTo>
                <a:lnTo>
                  <a:pt x="255564" y="223788"/>
                </a:lnTo>
                <a:lnTo>
                  <a:pt x="274326" y="216757"/>
                </a:lnTo>
                <a:lnTo>
                  <a:pt x="364973" y="216757"/>
                </a:lnTo>
                <a:lnTo>
                  <a:pt x="364973" y="118991"/>
                </a:lnTo>
                <a:lnTo>
                  <a:pt x="361708" y="90497"/>
                </a:lnTo>
                <a:lnTo>
                  <a:pt x="354012" y="70940"/>
                </a:lnTo>
                <a:close/>
              </a:path>
              <a:path w="408305" h="431165">
                <a:moveTo>
                  <a:pt x="408228" y="381401"/>
                </a:moveTo>
                <a:lnTo>
                  <a:pt x="281363" y="381401"/>
                </a:lnTo>
                <a:lnTo>
                  <a:pt x="289313" y="403153"/>
                </a:lnTo>
                <a:lnTo>
                  <a:pt x="303660" y="418674"/>
                </a:lnTo>
                <a:lnTo>
                  <a:pt x="324400" y="427977"/>
                </a:lnTo>
                <a:lnTo>
                  <a:pt x="351528" y="431075"/>
                </a:lnTo>
                <a:lnTo>
                  <a:pt x="365400" y="430434"/>
                </a:lnTo>
                <a:lnTo>
                  <a:pt x="379477" y="428509"/>
                </a:lnTo>
                <a:lnTo>
                  <a:pt x="393756" y="425302"/>
                </a:lnTo>
                <a:lnTo>
                  <a:pt x="408228" y="420814"/>
                </a:lnTo>
                <a:lnTo>
                  <a:pt x="408228" y="381401"/>
                </a:lnTo>
                <a:close/>
              </a:path>
              <a:path w="408305" h="431165">
                <a:moveTo>
                  <a:pt x="364973" y="216757"/>
                </a:moveTo>
                <a:lnTo>
                  <a:pt x="274326" y="216757"/>
                </a:lnTo>
                <a:lnTo>
                  <a:pt x="274325" y="282159"/>
                </a:lnTo>
                <a:lnTo>
                  <a:pt x="272100" y="300446"/>
                </a:lnTo>
                <a:lnTo>
                  <a:pt x="238736" y="342827"/>
                </a:lnTo>
                <a:lnTo>
                  <a:pt x="191067" y="359092"/>
                </a:lnTo>
                <a:lnTo>
                  <a:pt x="173376" y="360177"/>
                </a:lnTo>
                <a:lnTo>
                  <a:pt x="377831" y="360177"/>
                </a:lnTo>
                <a:lnTo>
                  <a:pt x="371967" y="357779"/>
                </a:lnTo>
                <a:lnTo>
                  <a:pt x="368826" y="353088"/>
                </a:lnTo>
                <a:lnTo>
                  <a:pt x="366229" y="348334"/>
                </a:lnTo>
                <a:lnTo>
                  <a:pt x="365092" y="341220"/>
                </a:lnTo>
                <a:lnTo>
                  <a:pt x="364973" y="216757"/>
                </a:lnTo>
                <a:close/>
              </a:path>
              <a:path w="408305" h="431165">
                <a:moveTo>
                  <a:pt x="408228" y="358564"/>
                </a:moveTo>
                <a:lnTo>
                  <a:pt x="401903" y="359664"/>
                </a:lnTo>
                <a:lnTo>
                  <a:pt x="397809" y="360177"/>
                </a:lnTo>
                <a:lnTo>
                  <a:pt x="408228" y="360177"/>
                </a:lnTo>
                <a:lnTo>
                  <a:pt x="408228" y="358564"/>
                </a:lnTo>
                <a:close/>
              </a:path>
              <a:path w="408305" h="431165">
                <a:moveTo>
                  <a:pt x="200988" y="0"/>
                </a:moveTo>
                <a:lnTo>
                  <a:pt x="130814" y="7097"/>
                </a:lnTo>
                <a:lnTo>
                  <a:pt x="76479" y="28386"/>
                </a:lnTo>
                <a:lnTo>
                  <a:pt x="32721" y="72688"/>
                </a:lnTo>
                <a:lnTo>
                  <a:pt x="14941" y="136341"/>
                </a:lnTo>
                <a:lnTo>
                  <a:pt x="104876" y="136341"/>
                </a:lnTo>
                <a:lnTo>
                  <a:pt x="112878" y="107723"/>
                </a:lnTo>
                <a:lnTo>
                  <a:pt x="130640" y="87286"/>
                </a:lnTo>
                <a:lnTo>
                  <a:pt x="158170" y="75026"/>
                </a:lnTo>
                <a:lnTo>
                  <a:pt x="195480" y="70940"/>
                </a:lnTo>
                <a:lnTo>
                  <a:pt x="354012" y="70940"/>
                </a:lnTo>
                <a:lnTo>
                  <a:pt x="351926" y="65639"/>
                </a:lnTo>
                <a:lnTo>
                  <a:pt x="312870" y="26815"/>
                </a:lnTo>
                <a:lnTo>
                  <a:pt x="262827" y="6697"/>
                </a:lnTo>
                <a:lnTo>
                  <a:pt x="233377" y="1673"/>
                </a:lnTo>
                <a:lnTo>
                  <a:pt x="2009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18947609" y="894183"/>
            <a:ext cx="239395" cy="419100"/>
          </a:xfrm>
          <a:custGeom>
            <a:avLst/>
            <a:gdLst/>
            <a:ahLst/>
            <a:cxnLst/>
            <a:rect l="l" t="t" r="r" b="b"/>
            <a:pathLst>
              <a:path w="239394" h="419100">
                <a:moveTo>
                  <a:pt x="84353" y="11088"/>
                </a:moveTo>
                <a:lnTo>
                  <a:pt x="0" y="11088"/>
                </a:lnTo>
                <a:lnTo>
                  <a:pt x="0" y="418542"/>
                </a:lnTo>
                <a:lnTo>
                  <a:pt x="89777" y="418542"/>
                </a:lnTo>
                <a:lnTo>
                  <a:pt x="89777" y="224663"/>
                </a:lnTo>
                <a:lnTo>
                  <a:pt x="91814" y="193644"/>
                </a:lnTo>
                <a:lnTo>
                  <a:pt x="108025" y="141589"/>
                </a:lnTo>
                <a:lnTo>
                  <a:pt x="138543" y="105083"/>
                </a:lnTo>
                <a:lnTo>
                  <a:pt x="169830" y="89861"/>
                </a:lnTo>
                <a:lnTo>
                  <a:pt x="84353" y="89861"/>
                </a:lnTo>
                <a:lnTo>
                  <a:pt x="84353" y="11088"/>
                </a:lnTo>
                <a:close/>
              </a:path>
              <a:path w="239394" h="419100">
                <a:moveTo>
                  <a:pt x="204883" y="0"/>
                </a:moveTo>
                <a:lnTo>
                  <a:pt x="166288" y="7103"/>
                </a:lnTo>
                <a:lnTo>
                  <a:pt x="129263" y="28397"/>
                </a:lnTo>
                <a:lnTo>
                  <a:pt x="100722" y="57562"/>
                </a:lnTo>
                <a:lnTo>
                  <a:pt x="85924" y="89861"/>
                </a:lnTo>
                <a:lnTo>
                  <a:pt x="169830" y="89861"/>
                </a:lnTo>
                <a:lnTo>
                  <a:pt x="177565" y="87357"/>
                </a:lnTo>
                <a:lnTo>
                  <a:pt x="200203" y="85138"/>
                </a:lnTo>
                <a:lnTo>
                  <a:pt x="238778" y="85138"/>
                </a:lnTo>
                <a:lnTo>
                  <a:pt x="238778" y="2397"/>
                </a:lnTo>
                <a:lnTo>
                  <a:pt x="217319" y="609"/>
                </a:lnTo>
                <a:lnTo>
                  <a:pt x="209969" y="153"/>
                </a:lnTo>
                <a:lnTo>
                  <a:pt x="204883" y="0"/>
                </a:lnTo>
                <a:close/>
              </a:path>
              <a:path w="239394" h="419100">
                <a:moveTo>
                  <a:pt x="238778" y="85138"/>
                </a:moveTo>
                <a:lnTo>
                  <a:pt x="200203" y="85138"/>
                </a:lnTo>
                <a:lnTo>
                  <a:pt x="209075" y="85382"/>
                </a:lnTo>
                <a:lnTo>
                  <a:pt x="218461" y="86117"/>
                </a:lnTo>
                <a:lnTo>
                  <a:pt x="228424" y="87357"/>
                </a:lnTo>
                <a:lnTo>
                  <a:pt x="238778" y="89075"/>
                </a:lnTo>
                <a:lnTo>
                  <a:pt x="238778" y="851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15737868" y="751739"/>
            <a:ext cx="391795" cy="561340"/>
          </a:xfrm>
          <a:custGeom>
            <a:avLst/>
            <a:gdLst/>
            <a:ahLst/>
            <a:cxnLst/>
            <a:rect l="l" t="t" r="r" b="b"/>
            <a:pathLst>
              <a:path w="391794" h="561340">
                <a:moveTo>
                  <a:pt x="391359" y="0"/>
                </a:moveTo>
                <a:lnTo>
                  <a:pt x="113609" y="0"/>
                </a:lnTo>
                <a:lnTo>
                  <a:pt x="112823" y="83"/>
                </a:lnTo>
                <a:lnTo>
                  <a:pt x="66992" y="5392"/>
                </a:lnTo>
                <a:lnTo>
                  <a:pt x="19127" y="38402"/>
                </a:lnTo>
                <a:lnTo>
                  <a:pt x="2089" y="88265"/>
                </a:lnTo>
                <a:lnTo>
                  <a:pt x="0" y="120970"/>
                </a:lnTo>
                <a:lnTo>
                  <a:pt x="115" y="560977"/>
                </a:lnTo>
                <a:lnTo>
                  <a:pt x="99295" y="560977"/>
                </a:lnTo>
                <a:lnTo>
                  <a:pt x="99295" y="311927"/>
                </a:lnTo>
                <a:lnTo>
                  <a:pt x="355769" y="311927"/>
                </a:lnTo>
                <a:lnTo>
                  <a:pt x="355769" y="231783"/>
                </a:lnTo>
                <a:lnTo>
                  <a:pt x="99295" y="231783"/>
                </a:lnTo>
                <a:lnTo>
                  <a:pt x="99295" y="84908"/>
                </a:lnTo>
                <a:lnTo>
                  <a:pt x="391359" y="84908"/>
                </a:lnTo>
                <a:lnTo>
                  <a:pt x="3913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18828729" y="1432031"/>
            <a:ext cx="41275" cy="35560"/>
          </a:xfrm>
          <a:custGeom>
            <a:avLst/>
            <a:gdLst/>
            <a:ahLst/>
            <a:cxnLst/>
            <a:rect l="l" t="t" r="r" b="b"/>
            <a:pathLst>
              <a:path w="41275" h="35559">
                <a:moveTo>
                  <a:pt x="24030" y="0"/>
                </a:moveTo>
                <a:lnTo>
                  <a:pt x="0" y="0"/>
                </a:lnTo>
                <a:lnTo>
                  <a:pt x="0" y="35077"/>
                </a:lnTo>
                <a:lnTo>
                  <a:pt x="17580" y="35077"/>
                </a:lnTo>
                <a:lnTo>
                  <a:pt x="27852" y="33972"/>
                </a:lnTo>
                <a:lnTo>
                  <a:pt x="35188" y="30660"/>
                </a:lnTo>
                <a:lnTo>
                  <a:pt x="39589" y="25142"/>
                </a:lnTo>
                <a:lnTo>
                  <a:pt x="41056" y="17423"/>
                </a:lnTo>
                <a:lnTo>
                  <a:pt x="41056" y="11245"/>
                </a:lnTo>
                <a:lnTo>
                  <a:pt x="39056" y="6837"/>
                </a:lnTo>
                <a:lnTo>
                  <a:pt x="35161" y="4094"/>
                </a:lnTo>
                <a:lnTo>
                  <a:pt x="31109" y="1371"/>
                </a:lnTo>
                <a:lnTo>
                  <a:pt x="240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15607436" y="1386379"/>
            <a:ext cx="3619500" cy="182880"/>
          </a:xfrm>
          <a:custGeom>
            <a:avLst/>
            <a:gdLst/>
            <a:ahLst/>
            <a:cxnLst/>
            <a:rect l="l" t="t" r="r" b="b"/>
            <a:pathLst>
              <a:path w="3619500" h="182880">
                <a:moveTo>
                  <a:pt x="3591314" y="0"/>
                </a:moveTo>
                <a:lnTo>
                  <a:pt x="87494" y="0"/>
                </a:lnTo>
                <a:lnTo>
                  <a:pt x="69874" y="3192"/>
                </a:lnTo>
                <a:lnTo>
                  <a:pt x="33150" y="39757"/>
                </a:lnTo>
                <a:lnTo>
                  <a:pt x="2471" y="150372"/>
                </a:lnTo>
                <a:lnTo>
                  <a:pt x="0" y="159461"/>
                </a:lnTo>
                <a:lnTo>
                  <a:pt x="1413" y="167324"/>
                </a:lnTo>
                <a:lnTo>
                  <a:pt x="6052" y="173219"/>
                </a:lnTo>
                <a:lnTo>
                  <a:pt x="10732" y="179010"/>
                </a:lnTo>
                <a:lnTo>
                  <a:pt x="18711" y="182266"/>
                </a:lnTo>
                <a:lnTo>
                  <a:pt x="3531808" y="182266"/>
                </a:lnTo>
                <a:lnTo>
                  <a:pt x="3549345" y="179080"/>
                </a:lnTo>
                <a:lnTo>
                  <a:pt x="3562913" y="171848"/>
                </a:lnTo>
                <a:lnTo>
                  <a:pt x="3400891" y="171848"/>
                </a:lnTo>
                <a:lnTo>
                  <a:pt x="3388444" y="170935"/>
                </a:lnTo>
                <a:lnTo>
                  <a:pt x="3381377" y="169450"/>
                </a:lnTo>
                <a:lnTo>
                  <a:pt x="3016808" y="169450"/>
                </a:lnTo>
                <a:lnTo>
                  <a:pt x="3016808" y="17695"/>
                </a:lnTo>
                <a:lnTo>
                  <a:pt x="3382089" y="17695"/>
                </a:lnTo>
                <a:lnTo>
                  <a:pt x="3390172" y="16080"/>
                </a:lnTo>
                <a:lnTo>
                  <a:pt x="3402660" y="15329"/>
                </a:lnTo>
                <a:lnTo>
                  <a:pt x="3617885" y="15329"/>
                </a:lnTo>
                <a:lnTo>
                  <a:pt x="3617816" y="14941"/>
                </a:lnTo>
                <a:lnTo>
                  <a:pt x="3613209" y="9004"/>
                </a:lnTo>
                <a:lnTo>
                  <a:pt x="3608570" y="3298"/>
                </a:lnTo>
                <a:lnTo>
                  <a:pt x="3600822" y="73"/>
                </a:lnTo>
                <a:lnTo>
                  <a:pt x="3591314" y="0"/>
                </a:lnTo>
                <a:close/>
              </a:path>
              <a:path w="3619500" h="182880">
                <a:moveTo>
                  <a:pt x="3405812" y="43255"/>
                </a:moveTo>
                <a:lnTo>
                  <a:pt x="3398891" y="43255"/>
                </a:lnTo>
                <a:lnTo>
                  <a:pt x="3393425" y="44354"/>
                </a:lnTo>
                <a:lnTo>
                  <a:pt x="3389457" y="46752"/>
                </a:lnTo>
                <a:lnTo>
                  <a:pt x="3385446" y="49077"/>
                </a:lnTo>
                <a:lnTo>
                  <a:pt x="3383520" y="52061"/>
                </a:lnTo>
                <a:lnTo>
                  <a:pt x="3383520" y="55799"/>
                </a:lnTo>
                <a:lnTo>
                  <a:pt x="3417015" y="77663"/>
                </a:lnTo>
                <a:lnTo>
                  <a:pt x="3427839" y="82197"/>
                </a:lnTo>
                <a:lnTo>
                  <a:pt x="3459923" y="114359"/>
                </a:lnTo>
                <a:lnTo>
                  <a:pt x="3461174" y="125255"/>
                </a:lnTo>
                <a:lnTo>
                  <a:pt x="3460269" y="134513"/>
                </a:lnTo>
                <a:lnTo>
                  <a:pt x="3427942" y="168441"/>
                </a:lnTo>
                <a:lnTo>
                  <a:pt x="3400891" y="171848"/>
                </a:lnTo>
                <a:lnTo>
                  <a:pt x="3562913" y="171848"/>
                </a:lnTo>
                <a:lnTo>
                  <a:pt x="3565523" y="170456"/>
                </a:lnTo>
                <a:lnTo>
                  <a:pt x="3578440" y="157798"/>
                </a:lnTo>
                <a:lnTo>
                  <a:pt x="3586194" y="142508"/>
                </a:lnTo>
                <a:lnTo>
                  <a:pt x="3609766" y="57254"/>
                </a:lnTo>
                <a:lnTo>
                  <a:pt x="3454177" y="57254"/>
                </a:lnTo>
                <a:lnTo>
                  <a:pt x="3439875" y="51118"/>
                </a:lnTo>
                <a:lnTo>
                  <a:pt x="3427046" y="46744"/>
                </a:lnTo>
                <a:lnTo>
                  <a:pt x="3415691" y="44126"/>
                </a:lnTo>
                <a:lnTo>
                  <a:pt x="3405812" y="43255"/>
                </a:lnTo>
                <a:close/>
              </a:path>
              <a:path w="3619500" h="182880">
                <a:moveTo>
                  <a:pt x="3183431" y="17695"/>
                </a:moveTo>
                <a:lnTo>
                  <a:pt x="3128019" y="17695"/>
                </a:lnTo>
                <a:lnTo>
                  <a:pt x="3128019" y="45653"/>
                </a:lnTo>
                <a:lnTo>
                  <a:pt x="3054755" y="45653"/>
                </a:lnTo>
                <a:lnTo>
                  <a:pt x="3054755" y="77505"/>
                </a:lnTo>
                <a:lnTo>
                  <a:pt x="3124449" y="77505"/>
                </a:lnTo>
                <a:lnTo>
                  <a:pt x="3124449" y="105431"/>
                </a:lnTo>
                <a:lnTo>
                  <a:pt x="3054755" y="105431"/>
                </a:lnTo>
                <a:lnTo>
                  <a:pt x="3054755" y="141566"/>
                </a:lnTo>
                <a:lnTo>
                  <a:pt x="3129789" y="141566"/>
                </a:lnTo>
                <a:lnTo>
                  <a:pt x="3129789" y="169450"/>
                </a:lnTo>
                <a:lnTo>
                  <a:pt x="3183431" y="169450"/>
                </a:lnTo>
                <a:lnTo>
                  <a:pt x="3183431" y="17695"/>
                </a:lnTo>
                <a:close/>
              </a:path>
              <a:path w="3619500" h="182880">
                <a:moveTo>
                  <a:pt x="3382089" y="17695"/>
                </a:moveTo>
                <a:lnTo>
                  <a:pt x="3249890" y="17695"/>
                </a:lnTo>
                <a:lnTo>
                  <a:pt x="3261555" y="18536"/>
                </a:lnTo>
                <a:lnTo>
                  <a:pt x="3271789" y="21058"/>
                </a:lnTo>
                <a:lnTo>
                  <a:pt x="3300675" y="54009"/>
                </a:lnTo>
                <a:lnTo>
                  <a:pt x="3301522" y="62877"/>
                </a:lnTo>
                <a:lnTo>
                  <a:pt x="3300702" y="71876"/>
                </a:lnTo>
                <a:lnTo>
                  <a:pt x="3272587" y="105269"/>
                </a:lnTo>
                <a:lnTo>
                  <a:pt x="3251429" y="108656"/>
                </a:lnTo>
                <a:lnTo>
                  <a:pt x="3221305" y="108656"/>
                </a:lnTo>
                <a:lnTo>
                  <a:pt x="3221305" y="169450"/>
                </a:lnTo>
                <a:lnTo>
                  <a:pt x="3381377" y="169450"/>
                </a:lnTo>
                <a:lnTo>
                  <a:pt x="3375448" y="168204"/>
                </a:lnTo>
                <a:lnTo>
                  <a:pt x="3361904" y="163667"/>
                </a:lnTo>
                <a:lnTo>
                  <a:pt x="3347814" y="157335"/>
                </a:lnTo>
                <a:lnTo>
                  <a:pt x="3347814" y="124739"/>
                </a:lnTo>
                <a:lnTo>
                  <a:pt x="3420262" y="124739"/>
                </a:lnTo>
                <a:lnTo>
                  <a:pt x="3416719" y="120729"/>
                </a:lnTo>
                <a:lnTo>
                  <a:pt x="3410059" y="116321"/>
                </a:lnTo>
                <a:lnTo>
                  <a:pt x="3400744" y="112038"/>
                </a:lnTo>
                <a:lnTo>
                  <a:pt x="3377415" y="102750"/>
                </a:lnTo>
                <a:lnTo>
                  <a:pt x="3371834" y="100436"/>
                </a:lnTo>
                <a:lnTo>
                  <a:pt x="3344275" y="67285"/>
                </a:lnTo>
                <a:lnTo>
                  <a:pt x="3344275" y="59139"/>
                </a:lnTo>
                <a:lnTo>
                  <a:pt x="3369000" y="22039"/>
                </a:lnTo>
                <a:lnTo>
                  <a:pt x="3378952" y="18322"/>
                </a:lnTo>
                <a:lnTo>
                  <a:pt x="3382089" y="17695"/>
                </a:lnTo>
                <a:close/>
              </a:path>
              <a:path w="3619500" h="182880">
                <a:moveTo>
                  <a:pt x="3420262" y="124739"/>
                </a:moveTo>
                <a:lnTo>
                  <a:pt x="3347814" y="124739"/>
                </a:lnTo>
                <a:lnTo>
                  <a:pt x="3355718" y="129645"/>
                </a:lnTo>
                <a:lnTo>
                  <a:pt x="3390556" y="143932"/>
                </a:lnTo>
                <a:lnTo>
                  <a:pt x="3398535" y="143932"/>
                </a:lnTo>
                <a:lnTo>
                  <a:pt x="3408831" y="143049"/>
                </a:lnTo>
                <a:lnTo>
                  <a:pt x="3416180" y="140406"/>
                </a:lnTo>
                <a:lnTo>
                  <a:pt x="3420585" y="136016"/>
                </a:lnTo>
                <a:lnTo>
                  <a:pt x="3422052" y="129891"/>
                </a:lnTo>
                <a:lnTo>
                  <a:pt x="3420718" y="125255"/>
                </a:lnTo>
                <a:lnTo>
                  <a:pt x="3420262" y="124739"/>
                </a:lnTo>
                <a:close/>
              </a:path>
              <a:path w="3619500" h="182880">
                <a:moveTo>
                  <a:pt x="3617885" y="15329"/>
                </a:moveTo>
                <a:lnTo>
                  <a:pt x="3402660" y="15329"/>
                </a:lnTo>
                <a:lnTo>
                  <a:pt x="3415307" y="16083"/>
                </a:lnTo>
                <a:lnTo>
                  <a:pt x="3428112" y="18347"/>
                </a:lnTo>
                <a:lnTo>
                  <a:pt x="3441071" y="22123"/>
                </a:lnTo>
                <a:lnTo>
                  <a:pt x="3454177" y="27412"/>
                </a:lnTo>
                <a:lnTo>
                  <a:pt x="3454177" y="57254"/>
                </a:lnTo>
                <a:lnTo>
                  <a:pt x="3609766" y="57254"/>
                </a:lnTo>
                <a:lnTo>
                  <a:pt x="3619230" y="22920"/>
                </a:lnTo>
                <a:lnTo>
                  <a:pt x="3617885" y="153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15607430" y="1386387"/>
            <a:ext cx="3619500" cy="182880"/>
          </a:xfrm>
          <a:custGeom>
            <a:avLst/>
            <a:gdLst/>
            <a:ahLst/>
            <a:cxnLst/>
            <a:rect l="l" t="t" r="r" b="b"/>
            <a:pathLst>
              <a:path w="3619500" h="182880">
                <a:moveTo>
                  <a:pt x="3591314" y="0"/>
                </a:moveTo>
                <a:lnTo>
                  <a:pt x="87494" y="0"/>
                </a:lnTo>
                <a:lnTo>
                  <a:pt x="69880" y="3192"/>
                </a:lnTo>
                <a:lnTo>
                  <a:pt x="33150" y="39757"/>
                </a:lnTo>
                <a:lnTo>
                  <a:pt x="2481" y="150372"/>
                </a:lnTo>
                <a:lnTo>
                  <a:pt x="0" y="159450"/>
                </a:lnTo>
                <a:lnTo>
                  <a:pt x="1424" y="167324"/>
                </a:lnTo>
                <a:lnTo>
                  <a:pt x="6052" y="173209"/>
                </a:lnTo>
                <a:lnTo>
                  <a:pt x="10743" y="178999"/>
                </a:lnTo>
                <a:lnTo>
                  <a:pt x="18721" y="182256"/>
                </a:lnTo>
                <a:lnTo>
                  <a:pt x="3531819" y="182256"/>
                </a:lnTo>
                <a:lnTo>
                  <a:pt x="3549350" y="179069"/>
                </a:lnTo>
                <a:lnTo>
                  <a:pt x="3562896" y="171848"/>
                </a:lnTo>
                <a:lnTo>
                  <a:pt x="3400901" y="171848"/>
                </a:lnTo>
                <a:lnTo>
                  <a:pt x="3388453" y="170935"/>
                </a:lnTo>
                <a:lnTo>
                  <a:pt x="3381335" y="169439"/>
                </a:lnTo>
                <a:lnTo>
                  <a:pt x="3016819" y="169439"/>
                </a:lnTo>
                <a:lnTo>
                  <a:pt x="3016819" y="17695"/>
                </a:lnTo>
                <a:lnTo>
                  <a:pt x="3382078" y="17695"/>
                </a:lnTo>
                <a:lnTo>
                  <a:pt x="3390182" y="16078"/>
                </a:lnTo>
                <a:lnTo>
                  <a:pt x="3402671" y="15329"/>
                </a:lnTo>
                <a:lnTo>
                  <a:pt x="3617895" y="15329"/>
                </a:lnTo>
                <a:lnTo>
                  <a:pt x="3617827" y="14941"/>
                </a:lnTo>
                <a:lnTo>
                  <a:pt x="3613219" y="8994"/>
                </a:lnTo>
                <a:lnTo>
                  <a:pt x="3608581" y="3298"/>
                </a:lnTo>
                <a:lnTo>
                  <a:pt x="3600832" y="73"/>
                </a:lnTo>
                <a:lnTo>
                  <a:pt x="3591314" y="0"/>
                </a:lnTo>
                <a:close/>
              </a:path>
              <a:path w="3619500" h="182880">
                <a:moveTo>
                  <a:pt x="3405823" y="43244"/>
                </a:moveTo>
                <a:lnTo>
                  <a:pt x="3398901" y="43244"/>
                </a:lnTo>
                <a:lnTo>
                  <a:pt x="3393435" y="44354"/>
                </a:lnTo>
                <a:lnTo>
                  <a:pt x="3389467" y="46742"/>
                </a:lnTo>
                <a:lnTo>
                  <a:pt x="3385446" y="49077"/>
                </a:lnTo>
                <a:lnTo>
                  <a:pt x="3383530" y="52050"/>
                </a:lnTo>
                <a:lnTo>
                  <a:pt x="3383530" y="55788"/>
                </a:lnTo>
                <a:lnTo>
                  <a:pt x="3417026" y="77657"/>
                </a:lnTo>
                <a:lnTo>
                  <a:pt x="3427849" y="82189"/>
                </a:lnTo>
                <a:lnTo>
                  <a:pt x="3459932" y="114349"/>
                </a:lnTo>
                <a:lnTo>
                  <a:pt x="3461184" y="125244"/>
                </a:lnTo>
                <a:lnTo>
                  <a:pt x="3460280" y="134508"/>
                </a:lnTo>
                <a:lnTo>
                  <a:pt x="3427953" y="168439"/>
                </a:lnTo>
                <a:lnTo>
                  <a:pt x="3400901" y="171848"/>
                </a:lnTo>
                <a:lnTo>
                  <a:pt x="3562896" y="171848"/>
                </a:lnTo>
                <a:lnTo>
                  <a:pt x="3565526" y="170446"/>
                </a:lnTo>
                <a:lnTo>
                  <a:pt x="3578444" y="157788"/>
                </a:lnTo>
                <a:lnTo>
                  <a:pt x="3586204" y="142498"/>
                </a:lnTo>
                <a:lnTo>
                  <a:pt x="3609766" y="57254"/>
                </a:lnTo>
                <a:lnTo>
                  <a:pt x="3454188" y="57254"/>
                </a:lnTo>
                <a:lnTo>
                  <a:pt x="3439885" y="51112"/>
                </a:lnTo>
                <a:lnTo>
                  <a:pt x="3427056" y="46735"/>
                </a:lnTo>
                <a:lnTo>
                  <a:pt x="3415702" y="44115"/>
                </a:lnTo>
                <a:lnTo>
                  <a:pt x="3405823" y="43244"/>
                </a:lnTo>
                <a:close/>
              </a:path>
              <a:path w="3619500" h="182880">
                <a:moveTo>
                  <a:pt x="3183442" y="17695"/>
                </a:moveTo>
                <a:lnTo>
                  <a:pt x="3128030" y="17695"/>
                </a:lnTo>
                <a:lnTo>
                  <a:pt x="3128030" y="45653"/>
                </a:lnTo>
                <a:lnTo>
                  <a:pt x="3054765" y="45653"/>
                </a:lnTo>
                <a:lnTo>
                  <a:pt x="3054765" y="77505"/>
                </a:lnTo>
                <a:lnTo>
                  <a:pt x="3124449" y="77505"/>
                </a:lnTo>
                <a:lnTo>
                  <a:pt x="3124449" y="105420"/>
                </a:lnTo>
                <a:lnTo>
                  <a:pt x="3054765" y="105420"/>
                </a:lnTo>
                <a:lnTo>
                  <a:pt x="3054765" y="141555"/>
                </a:lnTo>
                <a:lnTo>
                  <a:pt x="3129799" y="141555"/>
                </a:lnTo>
                <a:lnTo>
                  <a:pt x="3129799" y="169439"/>
                </a:lnTo>
                <a:lnTo>
                  <a:pt x="3183442" y="169439"/>
                </a:lnTo>
                <a:lnTo>
                  <a:pt x="3183442" y="17695"/>
                </a:lnTo>
                <a:close/>
              </a:path>
              <a:path w="3619500" h="182880">
                <a:moveTo>
                  <a:pt x="3382078" y="17695"/>
                </a:moveTo>
                <a:lnTo>
                  <a:pt x="3249901" y="17695"/>
                </a:lnTo>
                <a:lnTo>
                  <a:pt x="3261560" y="18534"/>
                </a:lnTo>
                <a:lnTo>
                  <a:pt x="3271790" y="21053"/>
                </a:lnTo>
                <a:lnTo>
                  <a:pt x="3300685" y="54000"/>
                </a:lnTo>
                <a:lnTo>
                  <a:pt x="3301532" y="62867"/>
                </a:lnTo>
                <a:lnTo>
                  <a:pt x="3300713" y="71867"/>
                </a:lnTo>
                <a:lnTo>
                  <a:pt x="3272588" y="105267"/>
                </a:lnTo>
                <a:lnTo>
                  <a:pt x="3251429" y="108656"/>
                </a:lnTo>
                <a:lnTo>
                  <a:pt x="3221305" y="108656"/>
                </a:lnTo>
                <a:lnTo>
                  <a:pt x="3221305" y="169439"/>
                </a:lnTo>
                <a:lnTo>
                  <a:pt x="3381335" y="169439"/>
                </a:lnTo>
                <a:lnTo>
                  <a:pt x="3375454" y="168204"/>
                </a:lnTo>
                <a:lnTo>
                  <a:pt x="3361910" y="163667"/>
                </a:lnTo>
                <a:lnTo>
                  <a:pt x="3347824" y="157335"/>
                </a:lnTo>
                <a:lnTo>
                  <a:pt x="3347824" y="124729"/>
                </a:lnTo>
                <a:lnTo>
                  <a:pt x="3420273" y="124729"/>
                </a:lnTo>
                <a:lnTo>
                  <a:pt x="3416728" y="120718"/>
                </a:lnTo>
                <a:lnTo>
                  <a:pt x="3410065" y="116310"/>
                </a:lnTo>
                <a:lnTo>
                  <a:pt x="3400744" y="112028"/>
                </a:lnTo>
                <a:lnTo>
                  <a:pt x="3377425" y="102750"/>
                </a:lnTo>
                <a:lnTo>
                  <a:pt x="3371844" y="100426"/>
                </a:lnTo>
                <a:lnTo>
                  <a:pt x="3344275" y="67285"/>
                </a:lnTo>
                <a:lnTo>
                  <a:pt x="3344275" y="59139"/>
                </a:lnTo>
                <a:lnTo>
                  <a:pt x="3369010" y="22030"/>
                </a:lnTo>
                <a:lnTo>
                  <a:pt x="3378962" y="18317"/>
                </a:lnTo>
                <a:lnTo>
                  <a:pt x="3382078" y="17695"/>
                </a:lnTo>
                <a:close/>
              </a:path>
              <a:path w="3619500" h="182880">
                <a:moveTo>
                  <a:pt x="3420273" y="124729"/>
                </a:moveTo>
                <a:lnTo>
                  <a:pt x="3347824" y="124729"/>
                </a:lnTo>
                <a:lnTo>
                  <a:pt x="3355729" y="129636"/>
                </a:lnTo>
                <a:lnTo>
                  <a:pt x="3390566" y="143922"/>
                </a:lnTo>
                <a:lnTo>
                  <a:pt x="3398545" y="143922"/>
                </a:lnTo>
                <a:lnTo>
                  <a:pt x="3408842" y="143038"/>
                </a:lnTo>
                <a:lnTo>
                  <a:pt x="3416190" y="140396"/>
                </a:lnTo>
                <a:lnTo>
                  <a:pt x="3420595" y="136006"/>
                </a:lnTo>
                <a:lnTo>
                  <a:pt x="3422063" y="129880"/>
                </a:lnTo>
                <a:lnTo>
                  <a:pt x="3420728" y="125244"/>
                </a:lnTo>
                <a:lnTo>
                  <a:pt x="3420273" y="124729"/>
                </a:lnTo>
                <a:close/>
              </a:path>
              <a:path w="3619500" h="182880">
                <a:moveTo>
                  <a:pt x="3617895" y="15329"/>
                </a:moveTo>
                <a:lnTo>
                  <a:pt x="3402671" y="15329"/>
                </a:lnTo>
                <a:lnTo>
                  <a:pt x="3415316" y="16081"/>
                </a:lnTo>
                <a:lnTo>
                  <a:pt x="3428119" y="18342"/>
                </a:lnTo>
                <a:lnTo>
                  <a:pt x="3441077" y="22114"/>
                </a:lnTo>
                <a:lnTo>
                  <a:pt x="3454188" y="27402"/>
                </a:lnTo>
                <a:lnTo>
                  <a:pt x="3454188" y="57254"/>
                </a:lnTo>
                <a:lnTo>
                  <a:pt x="3609766" y="57254"/>
                </a:lnTo>
                <a:lnTo>
                  <a:pt x="3619230" y="22958"/>
                </a:lnTo>
                <a:lnTo>
                  <a:pt x="3617895" y="153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 txBox="1"/>
          <p:nvPr/>
        </p:nvSpPr>
        <p:spPr>
          <a:xfrm>
            <a:off x="874042" y="10351675"/>
            <a:ext cx="1301750" cy="4031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65"/>
              </a:lnSpc>
            </a:pPr>
            <a:r>
              <a:rPr lang="es-ES" sz="3100" spc="-114" dirty="0">
                <a:solidFill>
                  <a:srgbClr val="FFFFFF"/>
                </a:solidFill>
                <a:latin typeface="Calibri-Light"/>
                <a:cs typeface="Calibri-Light"/>
              </a:rPr>
              <a:t>29</a:t>
            </a:r>
            <a:r>
              <a:rPr sz="3100" spc="-114" dirty="0">
                <a:solidFill>
                  <a:srgbClr val="FFFFFF"/>
                </a:solidFill>
                <a:latin typeface="Calibri-Light"/>
                <a:cs typeface="Calibri-Light"/>
              </a:rPr>
              <a:t>.0</a:t>
            </a:r>
            <a:r>
              <a:rPr lang="es-ES" sz="3100" spc="-114" dirty="0">
                <a:solidFill>
                  <a:srgbClr val="FFFFFF"/>
                </a:solidFill>
                <a:latin typeface="Calibri-Light"/>
                <a:cs typeface="Calibri-Light"/>
              </a:rPr>
              <a:t>6</a:t>
            </a:r>
            <a:r>
              <a:rPr sz="3100" spc="-114" dirty="0">
                <a:solidFill>
                  <a:srgbClr val="FFFFFF"/>
                </a:solidFill>
                <a:latin typeface="Calibri-Light"/>
                <a:cs typeface="Calibri-Light"/>
              </a:rPr>
              <a:t>.2</a:t>
            </a:r>
            <a:r>
              <a:rPr lang="es-ES" sz="3100" spc="-114" dirty="0">
                <a:solidFill>
                  <a:srgbClr val="FFFFFF"/>
                </a:solidFill>
                <a:latin typeface="Calibri-Light"/>
                <a:cs typeface="Calibri-Light"/>
              </a:rPr>
              <a:t>1</a:t>
            </a:r>
            <a:endParaRPr sz="3100" dirty="0">
              <a:latin typeface="Calibri-Light"/>
              <a:cs typeface="Calibri-Light"/>
            </a:endParaRPr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475806DA-0395-46A6-B1D2-4D0E0022A7D1}"/>
              </a:ext>
            </a:extLst>
          </p:cNvPr>
          <p:cNvSpPr txBox="1">
            <a:spLocks/>
          </p:cNvSpPr>
          <p:nvPr/>
        </p:nvSpPr>
        <p:spPr>
          <a:xfrm>
            <a:off x="9656490" y="6950075"/>
            <a:ext cx="11506200" cy="33618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algn="ctr" defTabSz="914400">
              <a:spcBef>
                <a:spcPts val="95"/>
              </a:spcBef>
            </a:pPr>
            <a:r>
              <a:rPr lang="es-ES_tradnl" sz="7200" b="0" kern="0" spc="-30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Rendición de Cuenta 2020</a:t>
            </a:r>
          </a:p>
          <a:p>
            <a:pPr marL="12700" algn="ctr" defTabSz="914400">
              <a:spcBef>
                <a:spcPts val="95"/>
              </a:spcBef>
            </a:pPr>
            <a:r>
              <a:rPr lang="es-ES_tradnl" sz="7200" b="0" kern="0" spc="-30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Zonal Eje Cafetero</a:t>
            </a:r>
          </a:p>
          <a:p>
            <a:pPr marL="12700" algn="ctr" defTabSz="914400">
              <a:spcBef>
                <a:spcPts val="95"/>
              </a:spcBef>
            </a:pPr>
            <a:r>
              <a:rPr lang="es-ES_tradnl" sz="7200" b="0" kern="0" spc="-30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Quindío</a:t>
            </a:r>
            <a:endParaRPr lang="es-ES_tradnl" sz="7200" b="0" kern="0" spc="-40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Resultado de imagen de icono lenguaje de señas png">
            <a:extLst>
              <a:ext uri="{FF2B5EF4-FFF2-40B4-BE49-F238E27FC236}">
                <a16:creationId xmlns:a16="http://schemas.microsoft.com/office/drawing/2014/main" id="{6DDF4AF2-7C3F-4A94-85FA-1729F71CC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226" y="2391343"/>
            <a:ext cx="4300501" cy="43005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icono edificios png">
            <a:extLst>
              <a:ext uri="{FF2B5EF4-FFF2-40B4-BE49-F238E27FC236}">
                <a16:creationId xmlns:a16="http://schemas.microsoft.com/office/drawing/2014/main" id="{9121DE87-606C-4EBE-96DB-54D031A3D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13" y="2631905"/>
            <a:ext cx="4711898" cy="43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68E8EEA-1DA9-4116-9C03-42D573C803AE}"/>
              </a:ext>
            </a:extLst>
          </p:cNvPr>
          <p:cNvSpPr txBox="1">
            <a:spLocks/>
          </p:cNvSpPr>
          <p:nvPr/>
        </p:nvSpPr>
        <p:spPr>
          <a:xfrm>
            <a:off x="0" y="346945"/>
            <a:ext cx="15648425" cy="2424010"/>
          </a:xfrm>
          <a:prstGeom prst="rect">
            <a:avLst/>
          </a:prstGeom>
        </p:spPr>
        <p:txBody>
          <a:bodyPr vert="horz" lIns="201041" tIns="100521" rIns="201041" bIns="100521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3923"/>
            <a:r>
              <a:rPr lang="es-CO" sz="5277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Canales de Atención Prioritarios, diferencial y/o Preferencial</a:t>
            </a:r>
            <a:endParaRPr lang="es-ES" sz="5277" b="1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59" name="Marcador de número de diapositiva 1">
            <a:extLst>
              <a:ext uri="{FF2B5EF4-FFF2-40B4-BE49-F238E27FC236}">
                <a16:creationId xmlns:a16="http://schemas.microsoft.com/office/drawing/2014/main" id="{EE5245A3-A603-406B-88AA-4706FB407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32390" y="10523331"/>
            <a:ext cx="4690957" cy="602076"/>
          </a:xfrm>
        </p:spPr>
        <p:txBody>
          <a:bodyPr/>
          <a:lstStyle/>
          <a:p>
            <a:pPr defTabSz="2010362"/>
            <a:fld id="{1C9D59AE-C303-4FA7-9F32-A84204128A98}" type="slidenum">
              <a:rPr lang="es-ES" altLang="es-CO">
                <a:solidFill>
                  <a:prstClr val="black">
                    <a:tint val="75000"/>
                  </a:prstClr>
                </a:solidFill>
                <a:latin typeface="Calibri"/>
              </a:rPr>
              <a:pPr defTabSz="2010362"/>
              <a:t>10</a:t>
            </a:fld>
            <a:endParaRPr lang="es-ES" altLang="es-CO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5DF8AFD1-15BA-458F-A7B8-E04BF1CF8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39137" y="10402276"/>
            <a:ext cx="6202062" cy="858499"/>
          </a:xfrm>
        </p:spPr>
        <p:txBody>
          <a:bodyPr>
            <a:noAutofit/>
          </a:bodyPr>
          <a:lstStyle/>
          <a:p>
            <a:pPr algn="l"/>
            <a:r>
              <a:rPr lang="es-CO" sz="2638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Gestión</a:t>
            </a:r>
            <a:r>
              <a:rPr lang="es-CO" sz="2419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CO" sz="2638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Satisfacción de Usuarios</a:t>
            </a:r>
            <a:endParaRPr lang="es-ES" sz="2638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Resultado de imagen de icono atención al cliente png">
            <a:extLst>
              <a:ext uri="{FF2B5EF4-FFF2-40B4-BE49-F238E27FC236}">
                <a16:creationId xmlns:a16="http://schemas.microsoft.com/office/drawing/2014/main" id="{691342CA-1AA9-4E38-9638-0FBAE82B6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835807"/>
            <a:ext cx="3910076" cy="39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5361B390-BAED-48BA-AAC3-67B3DC11C433}"/>
              </a:ext>
            </a:extLst>
          </p:cNvPr>
          <p:cNvGrpSpPr/>
          <p:nvPr/>
        </p:nvGrpSpPr>
        <p:grpSpPr>
          <a:xfrm>
            <a:off x="8161078" y="2776289"/>
            <a:ext cx="3557718" cy="3787966"/>
            <a:chOff x="4029826" y="1405568"/>
            <a:chExt cx="1973931" cy="1882051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CAEE0885-0099-4DBF-94D4-70E127C84833}"/>
                </a:ext>
              </a:extLst>
            </p:cNvPr>
            <p:cNvSpPr/>
            <p:nvPr/>
          </p:nvSpPr>
          <p:spPr>
            <a:xfrm>
              <a:off x="4029826" y="1405568"/>
              <a:ext cx="1973931" cy="18820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3958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9" name="Gráfico 8" descr="Ordenador">
              <a:extLst>
                <a:ext uri="{FF2B5EF4-FFF2-40B4-BE49-F238E27FC236}">
                  <a16:creationId xmlns:a16="http://schemas.microsoft.com/office/drawing/2014/main" id="{DF4782A4-1B7C-4A52-B8D4-607840BB2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82923" y="1447544"/>
              <a:ext cx="1592435" cy="1728794"/>
            </a:xfrm>
            <a:prstGeom prst="rect">
              <a:avLst/>
            </a:prstGeom>
          </p:spPr>
        </p:pic>
      </p:grpSp>
      <p:pic>
        <p:nvPicPr>
          <p:cNvPr id="1034" name="Picture 10" descr="Resultado de imagen de icono hospitales png">
            <a:extLst>
              <a:ext uri="{FF2B5EF4-FFF2-40B4-BE49-F238E27FC236}">
                <a16:creationId xmlns:a16="http://schemas.microsoft.com/office/drawing/2014/main" id="{01454565-7DEB-4721-8E72-AB175D3BC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1888" y="2739581"/>
            <a:ext cx="3927337" cy="362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398C78B-D46D-4B11-9108-7DE81D4CCD41}"/>
              </a:ext>
            </a:extLst>
          </p:cNvPr>
          <p:cNvSpPr txBox="1"/>
          <p:nvPr/>
        </p:nvSpPr>
        <p:spPr>
          <a:xfrm>
            <a:off x="-190098" y="7268829"/>
            <a:ext cx="4100176" cy="1581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es-ES" sz="3517" b="1" dirty="0">
                <a:solidFill>
                  <a:srgbClr val="0070C0"/>
                </a:solidFill>
                <a:latin typeface="Calibri" panose="020F0502020204030204"/>
              </a:rPr>
              <a:t>Atención Personal</a:t>
            </a:r>
          </a:p>
          <a:p>
            <a:pPr algn="ctr" defTabSz="1507846"/>
            <a:r>
              <a:rPr lang="es-ES" sz="3079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Preferencial por Digiturno</a:t>
            </a:r>
            <a:endParaRPr lang="es-CO" sz="3079" b="1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4239862-3AE3-4009-866C-76FC2721E380}"/>
              </a:ext>
            </a:extLst>
          </p:cNvPr>
          <p:cNvSpPr txBox="1"/>
          <p:nvPr/>
        </p:nvSpPr>
        <p:spPr>
          <a:xfrm>
            <a:off x="4245148" y="7268825"/>
            <a:ext cx="4100176" cy="2596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es-ES" sz="3517" b="1" dirty="0">
                <a:solidFill>
                  <a:srgbClr val="0070C0"/>
                </a:solidFill>
                <a:latin typeface="Calibri" panose="020F0502020204030204"/>
              </a:rPr>
              <a:t>Acceso a Infraestructura</a:t>
            </a:r>
          </a:p>
          <a:p>
            <a:pPr algn="ctr" defTabSz="1507846"/>
            <a:r>
              <a:rPr lang="es-ES" sz="3079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Adaptada para población con discapacidad</a:t>
            </a:r>
            <a:endParaRPr lang="es-CO" sz="3079" b="1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D8DB5F8-95F3-4561-BD0C-2EB09840D2F9}"/>
              </a:ext>
            </a:extLst>
          </p:cNvPr>
          <p:cNvSpPr txBox="1"/>
          <p:nvPr/>
        </p:nvSpPr>
        <p:spPr>
          <a:xfrm>
            <a:off x="8001964" y="7179700"/>
            <a:ext cx="4100176" cy="307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es-ES" sz="3517" b="1" dirty="0">
                <a:solidFill>
                  <a:srgbClr val="0070C0"/>
                </a:solidFill>
                <a:latin typeface="Calibri" panose="020F0502020204030204"/>
              </a:rPr>
              <a:t>Canales No Presenciales</a:t>
            </a:r>
          </a:p>
          <a:p>
            <a:pPr algn="ctr" defTabSz="1507846"/>
            <a:r>
              <a:rPr lang="es-ES" sz="3079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Gestión de Autorizaciones, PQRS, Afiliaciones, agendamiento de citas</a:t>
            </a:r>
            <a:endParaRPr lang="es-CO" sz="3079" b="1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E7238A6-8481-4433-9742-43ECC9DE2EDA}"/>
              </a:ext>
            </a:extLst>
          </p:cNvPr>
          <p:cNvSpPr txBox="1"/>
          <p:nvPr/>
        </p:nvSpPr>
        <p:spPr>
          <a:xfrm>
            <a:off x="11989049" y="7179700"/>
            <a:ext cx="4100176" cy="2596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es-ES" sz="3517" b="1" dirty="0">
                <a:solidFill>
                  <a:srgbClr val="0070C0"/>
                </a:solidFill>
                <a:latin typeface="Calibri" panose="020F0502020204030204"/>
              </a:rPr>
              <a:t>Prestadores y Farmacias</a:t>
            </a:r>
          </a:p>
          <a:p>
            <a:pPr algn="ctr" defTabSz="1507846"/>
            <a:r>
              <a:rPr lang="es-ES" sz="3079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Atención Preferencial por Ventanillas o Digiturno</a:t>
            </a:r>
            <a:endParaRPr lang="es-CO" sz="3079" b="1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A0DF300-F601-43E5-A11F-EE92BAF87B1E}"/>
              </a:ext>
            </a:extLst>
          </p:cNvPr>
          <p:cNvSpPr txBox="1"/>
          <p:nvPr/>
        </p:nvSpPr>
        <p:spPr>
          <a:xfrm>
            <a:off x="16026738" y="7169031"/>
            <a:ext cx="4100176" cy="1581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es-ES" sz="3517" b="1" dirty="0">
                <a:solidFill>
                  <a:srgbClr val="0070C0"/>
                </a:solidFill>
                <a:latin typeface="Calibri" panose="020F0502020204030204"/>
              </a:rPr>
              <a:t>Oficinas de Atención</a:t>
            </a:r>
          </a:p>
          <a:p>
            <a:pPr algn="ctr" defTabSz="1507846"/>
            <a:r>
              <a:rPr lang="es-ES" sz="3079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Enfoque diferencial e incluyente</a:t>
            </a:r>
            <a:endParaRPr lang="es-CO" sz="3079" b="1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49E012C-48D3-4C22-B45C-6D5218B3F2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23321" y="19991"/>
            <a:ext cx="5480779" cy="262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3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16190" y="857027"/>
            <a:ext cx="12438279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MX" sz="4400" b="1" spc="-305" dirty="0">
                <a:solidFill>
                  <a:srgbClr val="1C4583"/>
                </a:solidFill>
                <a:latin typeface="+mn-lt"/>
              </a:rPr>
              <a:t>SATISFACCIÓN ARMENIA</a:t>
            </a:r>
            <a:endParaRPr lang="es-CO" sz="4400" b="1" spc="-305" dirty="0">
              <a:solidFill>
                <a:srgbClr val="1C4583"/>
              </a:solidFill>
              <a:latin typeface="+mn-l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05988" y="366637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" name="object 12"/>
          <p:cNvSpPr/>
          <p:nvPr/>
        </p:nvSpPr>
        <p:spPr>
          <a:xfrm>
            <a:off x="15391902" y="0"/>
            <a:ext cx="4712197" cy="2816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53058" y="703870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71589" y="1114377"/>
            <a:ext cx="111075" cy="108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09752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93277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701500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36770" y="1179012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58" name="AutoShape 2" descr="Qué es el NPS? (Net Promoter Score) - iGEO ERP Cloud Platfor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460" name="AutoShape 4" descr="Qué es el NPS? (Net Promoter Score) - iGEO ERP Cloud Platfor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462" name="AutoShape 6" descr="Qué es el NPS? (Net Promoter Score) - iGEO ERP Cloud Platfor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1" name="CuadroTexto 1"/>
          <p:cNvSpPr txBox="1"/>
          <p:nvPr/>
        </p:nvSpPr>
        <p:spPr>
          <a:xfrm>
            <a:off x="12477136" y="2776502"/>
            <a:ext cx="1994561" cy="1184575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O" sz="2800">
                <a:solidFill>
                  <a:schemeClr val="bg1"/>
                </a:solidFill>
                <a:latin typeface="Arial Rounded MT Bold" panose="020F0704030504030204" pitchFamily="34" charset="0"/>
              </a:rPr>
              <a:t>NPS</a:t>
            </a:r>
            <a:endParaRPr lang="es-CO" sz="24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2" name="CuadroTexto 7"/>
          <p:cNvSpPr txBox="1"/>
          <p:nvPr/>
        </p:nvSpPr>
        <p:spPr>
          <a:xfrm>
            <a:off x="13403578" y="2816660"/>
            <a:ext cx="1068119" cy="110425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67</a:t>
            </a:r>
            <a:endParaRPr lang="es-CO" sz="1600" dirty="0">
              <a:solidFill>
                <a:schemeClr val="bg1"/>
              </a:solidFill>
            </a:endParaRPr>
          </a:p>
        </p:txBody>
      </p:sp>
      <p:sp>
        <p:nvSpPr>
          <p:cNvPr id="46" name="CuadroTexto 1"/>
          <p:cNvSpPr txBox="1"/>
          <p:nvPr/>
        </p:nvSpPr>
        <p:spPr>
          <a:xfrm>
            <a:off x="12477136" y="4276832"/>
            <a:ext cx="4448202" cy="1232832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SATISFACCIÓN</a:t>
            </a:r>
            <a:endParaRPr lang="es-CO" sz="2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7" name="CuadroTexto 7"/>
          <p:cNvSpPr txBox="1"/>
          <p:nvPr/>
        </p:nvSpPr>
        <p:spPr>
          <a:xfrm>
            <a:off x="15391903" y="4316992"/>
            <a:ext cx="1276634" cy="1149243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3200" b="1" dirty="0">
                <a:solidFill>
                  <a:schemeClr val="bg1"/>
                </a:solidFill>
              </a:rPr>
              <a:t>75</a:t>
            </a:r>
            <a:endParaRPr lang="es-CO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402806" y="1836732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RECOMENDABILIDAD</a:t>
            </a:r>
            <a:endParaRPr lang="es-CO" sz="20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9899" y="2236843"/>
            <a:ext cx="8885248" cy="36941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7550" y="6207396"/>
            <a:ext cx="8877597" cy="472051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8352" y="6207396"/>
            <a:ext cx="8353148" cy="472345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3CD9D46-3D60-4028-9668-19DA40E5A2B3}"/>
              </a:ext>
            </a:extLst>
          </p:cNvPr>
          <p:cNvSpPr/>
          <p:nvPr/>
        </p:nvSpPr>
        <p:spPr>
          <a:xfrm>
            <a:off x="457965" y="1387475"/>
            <a:ext cx="10794928" cy="761330"/>
          </a:xfrm>
          <a:prstGeom prst="rect">
            <a:avLst/>
          </a:prstGeom>
          <a:solidFill>
            <a:schemeClr val="bg1"/>
          </a:solidFill>
        </p:spPr>
        <p:txBody>
          <a:bodyPr wrap="square" lIns="150781" tIns="75390" rIns="150781" bIns="75390">
            <a:spAutoFit/>
          </a:bodyPr>
          <a:lstStyle/>
          <a:p>
            <a:pPr defTabSz="1507846"/>
            <a:r>
              <a:rPr lang="es-ES" sz="3958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COMPORTAMIENTO QUEJAS, RECLAMOS PBS 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B20299E-447A-4A89-B163-1B6FF6A29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3321" y="-16209"/>
            <a:ext cx="5480779" cy="32494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DE67F14-5E9E-4D57-BA8F-420F504D5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57" y="4711560"/>
            <a:ext cx="17373600" cy="345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62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3CD9D46-3D60-4028-9668-19DA40E5A2B3}"/>
              </a:ext>
            </a:extLst>
          </p:cNvPr>
          <p:cNvSpPr/>
          <p:nvPr/>
        </p:nvSpPr>
        <p:spPr>
          <a:xfrm>
            <a:off x="933522" y="1482017"/>
            <a:ext cx="10794928" cy="761330"/>
          </a:xfrm>
          <a:prstGeom prst="rect">
            <a:avLst/>
          </a:prstGeom>
          <a:solidFill>
            <a:schemeClr val="bg1"/>
          </a:solidFill>
        </p:spPr>
        <p:txBody>
          <a:bodyPr wrap="square" lIns="150781" tIns="75390" rIns="150781" bIns="75390">
            <a:spAutoFit/>
          </a:bodyPr>
          <a:lstStyle/>
          <a:p>
            <a:pPr defTabSz="1507846"/>
            <a:r>
              <a:rPr lang="es-ES" sz="3958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GESTIÓN PQRS – FALLOS TUTELAS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B20299E-447A-4A89-B163-1B6FF6A29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3321" y="-16209"/>
            <a:ext cx="5480779" cy="324945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517EC70-D77F-4FE3-BD8E-F77836FEACF3}"/>
              </a:ext>
            </a:extLst>
          </p:cNvPr>
          <p:cNvSpPr txBox="1"/>
          <p:nvPr/>
        </p:nvSpPr>
        <p:spPr>
          <a:xfrm>
            <a:off x="2889250" y="4377402"/>
            <a:ext cx="10439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1 FALLO DE TUTELA HEREDADO</a:t>
            </a:r>
          </a:p>
          <a:p>
            <a:endParaRPr lang="es-ES" sz="3200" b="1" dirty="0">
              <a:latin typeface="+mj-lt"/>
            </a:endParaRPr>
          </a:p>
          <a:p>
            <a:endParaRPr lang="es-ES" sz="3200" b="1" dirty="0">
              <a:latin typeface="+mj-lt"/>
            </a:endParaRPr>
          </a:p>
          <a:p>
            <a:pPr algn="ctr"/>
            <a:r>
              <a:rPr lang="es-ES" sz="3200" b="1" dirty="0">
                <a:latin typeface="+mj-lt"/>
              </a:rPr>
              <a:t>OPORTUNIDAD EN GENERACIÓN DE AUTORIZACIONES</a:t>
            </a:r>
            <a:endParaRPr lang="es-CO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829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75" y="12979"/>
            <a:ext cx="16964025" cy="11309350"/>
          </a:xfrm>
          <a:prstGeom prst="rect">
            <a:avLst/>
          </a:prstGeom>
        </p:spPr>
      </p:pic>
      <p:sp>
        <p:nvSpPr>
          <p:cNvPr id="90" name="object 3"/>
          <p:cNvSpPr/>
          <p:nvPr/>
        </p:nvSpPr>
        <p:spPr>
          <a:xfrm>
            <a:off x="-6350" y="15875"/>
            <a:ext cx="20104100" cy="11308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4"/>
          <p:cNvSpPr txBox="1">
            <a:spLocks noGrp="1"/>
          </p:cNvSpPr>
          <p:nvPr>
            <p:ph type="title"/>
          </p:nvPr>
        </p:nvSpPr>
        <p:spPr>
          <a:xfrm>
            <a:off x="9137650" y="8490952"/>
            <a:ext cx="11506200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_tradnl" sz="6600" spc="-3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Gestión Modelo de Salud  2020</a:t>
            </a:r>
            <a:endParaRPr sz="6600" spc="-40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92" name="object 5"/>
          <p:cNvSpPr txBox="1"/>
          <p:nvPr/>
        </p:nvSpPr>
        <p:spPr>
          <a:xfrm>
            <a:off x="8165493" y="8272179"/>
            <a:ext cx="587375" cy="1355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_tradnl" sz="8700" b="1" spc="1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8700" dirty="0">
              <a:latin typeface="Calibri"/>
              <a:cs typeface="Calibri"/>
            </a:endParaRPr>
          </a:p>
        </p:txBody>
      </p:sp>
      <p:sp>
        <p:nvSpPr>
          <p:cNvPr id="93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4814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object 5"/>
          <p:cNvSpPr txBox="1"/>
          <p:nvPr/>
        </p:nvSpPr>
        <p:spPr>
          <a:xfrm>
            <a:off x="8165493" y="8272179"/>
            <a:ext cx="587375" cy="1355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_tradnl" sz="8700" b="1" spc="1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8700" dirty="0">
              <a:latin typeface="Calibri"/>
              <a:cs typeface="Calibri"/>
            </a:endParaRPr>
          </a:p>
        </p:txBody>
      </p:sp>
      <p:sp>
        <p:nvSpPr>
          <p:cNvPr id="93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Elementos multimedia en línea 3" title="¡Modelo de Atención y Gestión del Riego en Salud!">
            <a:hlinkClick r:id="" action="ppaction://media"/>
            <a:extLst>
              <a:ext uri="{FF2B5EF4-FFF2-40B4-BE49-F238E27FC236}">
                <a16:creationId xmlns:a16="http://schemas.microsoft.com/office/drawing/2014/main" id="{E2D9B3D2-9FF2-4611-A038-2E67929B949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339725" y="191108"/>
            <a:ext cx="19424650" cy="1092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6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647192" y="9452254"/>
            <a:ext cx="9744710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s-ES" b="1" dirty="0"/>
              <a:t>Ilustración 1. Pirámide poblacional. Zonal Quindío a diciembre 2020. EPS Famisanar</a:t>
            </a:r>
            <a:endParaRPr sz="245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40996" y="352441"/>
            <a:ext cx="12649992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ES" sz="6000" spc="-305" dirty="0">
                <a:solidFill>
                  <a:srgbClr val="1C4583"/>
                </a:solidFill>
              </a:rPr>
              <a:t>P</a:t>
            </a:r>
            <a:r>
              <a:rPr lang="es-CO" sz="6000" spc="-305" dirty="0">
                <a:solidFill>
                  <a:srgbClr val="1C4583"/>
                </a:solidFill>
              </a:rPr>
              <a:t>irámide Poblacional Quindío</a:t>
            </a:r>
            <a:endParaRPr sz="6000" dirty="0"/>
          </a:p>
        </p:txBody>
      </p:sp>
      <p:sp>
        <p:nvSpPr>
          <p:cNvPr id="9" name="object 9"/>
          <p:cNvSpPr/>
          <p:nvPr/>
        </p:nvSpPr>
        <p:spPr>
          <a:xfrm>
            <a:off x="2105988" y="136418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1284" y="144734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391902" y="0"/>
            <a:ext cx="4712197" cy="2816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53058" y="703870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71589" y="1114377"/>
            <a:ext cx="111075" cy="108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09752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93277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701500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36770" y="1179012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Picture 1" descr="Figura Humana Icono De La Mujer De La Silueta Ilustración del ...">
            <a:extLst>
              <a:ext uri="{FF2B5EF4-FFF2-40B4-BE49-F238E27FC236}">
                <a16:creationId xmlns:a16="http://schemas.microsoft.com/office/drawing/2014/main" id="{45BD6D6E-0BE3-4001-A18F-211C54007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20523" t="5251" r="22189" b="10810"/>
          <a:stretch>
            <a:fillRect/>
          </a:stretch>
        </p:blipFill>
        <p:spPr bwMode="auto">
          <a:xfrm flipH="1">
            <a:off x="14652983" y="3195602"/>
            <a:ext cx="738919" cy="670681"/>
          </a:xfrm>
          <a:prstGeom prst="rect">
            <a:avLst/>
          </a:prstGeom>
          <a:noFill/>
        </p:spPr>
      </p:pic>
      <p:pic>
        <p:nvPicPr>
          <p:cNvPr id="38" name="Picture 2" descr="Figura Humana Diseño De La Silueta Imagen de archivo - Imagen de ...">
            <a:extLst>
              <a:ext uri="{FF2B5EF4-FFF2-40B4-BE49-F238E27FC236}">
                <a16:creationId xmlns:a16="http://schemas.microsoft.com/office/drawing/2014/main" id="{CD24BE90-C684-4C2F-A54C-207996FBF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23381" t="8957" r="22442" b="15775"/>
          <a:stretch>
            <a:fillRect/>
          </a:stretch>
        </p:blipFill>
        <p:spPr bwMode="auto">
          <a:xfrm>
            <a:off x="6163618" y="3206403"/>
            <a:ext cx="738921" cy="582475"/>
          </a:xfrm>
          <a:prstGeom prst="rect">
            <a:avLst/>
          </a:prstGeom>
          <a:noFill/>
        </p:spPr>
      </p:pic>
      <p:sp>
        <p:nvSpPr>
          <p:cNvPr id="39" name="Rectángulo 38">
            <a:extLst>
              <a:ext uri="{FF2B5EF4-FFF2-40B4-BE49-F238E27FC236}">
                <a16:creationId xmlns:a16="http://schemas.microsoft.com/office/drawing/2014/main" id="{49BDF878-194A-4718-91C5-265F6252AD4A}"/>
              </a:ext>
            </a:extLst>
          </p:cNvPr>
          <p:cNvSpPr/>
          <p:nvPr/>
        </p:nvSpPr>
        <p:spPr>
          <a:xfrm>
            <a:off x="9930863" y="547000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CO" dirty="0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832A6368-2D8F-4016-9CD1-7BF5DF23C64F}"/>
              </a:ext>
            </a:extLst>
          </p:cNvPr>
          <p:cNvSpPr/>
          <p:nvPr/>
        </p:nvSpPr>
        <p:spPr>
          <a:xfrm>
            <a:off x="453163" y="10845017"/>
            <a:ext cx="330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Calibri" panose="020F0502020204030204" pitchFamily="34" charset="0"/>
              </a:rPr>
              <a:t>Fuente: Consulta ADRES Dic 2020</a:t>
            </a:r>
            <a:endParaRPr lang="es-CO" dirty="0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026CB8D3-3C14-42D4-BA3B-4C863A861486}"/>
              </a:ext>
            </a:extLst>
          </p:cNvPr>
          <p:cNvSpPr/>
          <p:nvPr/>
        </p:nvSpPr>
        <p:spPr>
          <a:xfrm>
            <a:off x="4077607" y="10138139"/>
            <a:ext cx="137319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Al verificar la población afiliada se observa  un total de  1.463, concentrada en los cursos de vida de adolescente y adultez  .</a:t>
            </a:r>
            <a:endParaRPr lang="es-CO" dirty="0"/>
          </a:p>
        </p:txBody>
      </p:sp>
      <p:graphicFrame>
        <p:nvGraphicFramePr>
          <p:cNvPr id="43" name="Gráfico 42">
            <a:extLst>
              <a:ext uri="{FF2B5EF4-FFF2-40B4-BE49-F238E27FC236}">
                <a16:creationId xmlns:a16="http://schemas.microsoft.com/office/drawing/2014/main" id="{D381490C-1451-4B7D-8966-C17EB2B503E9}"/>
              </a:ext>
            </a:extLst>
          </p:cNvPr>
          <p:cNvGraphicFramePr/>
          <p:nvPr/>
        </p:nvGraphicFramePr>
        <p:xfrm>
          <a:off x="911523" y="1780073"/>
          <a:ext cx="17789977" cy="7605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40996" y="352441"/>
            <a:ext cx="12649992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ES" sz="6000" spc="-305" dirty="0">
                <a:solidFill>
                  <a:srgbClr val="1C4583"/>
                </a:solidFill>
              </a:rPr>
              <a:t>P</a:t>
            </a:r>
            <a:r>
              <a:rPr lang="es-CO" sz="6000" spc="-305" dirty="0">
                <a:solidFill>
                  <a:srgbClr val="1C4583"/>
                </a:solidFill>
              </a:rPr>
              <a:t>irámide Caracterizada Quindío</a:t>
            </a:r>
            <a:endParaRPr sz="6000" dirty="0"/>
          </a:p>
        </p:txBody>
      </p:sp>
      <p:sp>
        <p:nvSpPr>
          <p:cNvPr id="9" name="object 9"/>
          <p:cNvSpPr/>
          <p:nvPr/>
        </p:nvSpPr>
        <p:spPr>
          <a:xfrm>
            <a:off x="2105988" y="136418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1284" y="144734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391902" y="0"/>
            <a:ext cx="4712197" cy="2816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53058" y="703870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71589" y="1114377"/>
            <a:ext cx="111075" cy="108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09752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93277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701500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36770" y="1179012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49BDF878-194A-4718-91C5-265F6252AD4A}"/>
              </a:ext>
            </a:extLst>
          </p:cNvPr>
          <p:cNvSpPr/>
          <p:nvPr/>
        </p:nvSpPr>
        <p:spPr>
          <a:xfrm>
            <a:off x="9930863" y="547000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CO" dirty="0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832A6368-2D8F-4016-9CD1-7BF5DF23C64F}"/>
              </a:ext>
            </a:extLst>
          </p:cNvPr>
          <p:cNvSpPr/>
          <p:nvPr/>
        </p:nvSpPr>
        <p:spPr>
          <a:xfrm>
            <a:off x="453163" y="10845017"/>
            <a:ext cx="330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Calibri" panose="020F0502020204030204" pitchFamily="34" charset="0"/>
              </a:rPr>
              <a:t>Fuente: Consulta ADRES Dic 2020</a:t>
            </a:r>
            <a:endParaRPr lang="es-CO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F5DC469-23FF-47AD-8EC4-C9EE2D9D4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900" y="2958013"/>
            <a:ext cx="1317332" cy="281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FD5E35C-D27B-4FEE-A374-211DED0DE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420" y="2321053"/>
            <a:ext cx="1179716" cy="378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4C1953BB-EE95-4B83-907A-F97610206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097" y="3107795"/>
            <a:ext cx="991385" cy="290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754AF2ED-92B6-4A75-8DAA-5A7893AFC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336" y="3038922"/>
            <a:ext cx="956593" cy="290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8636537E-3CD1-414E-BDF2-E30CE3EBF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988" y="3076814"/>
            <a:ext cx="1008111" cy="293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4BAD2CDA-BCCD-41F5-9851-26C9331C9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3901" y="3038922"/>
            <a:ext cx="1131640" cy="293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79AC9BD1-C5BE-4A1E-8343-36C158CA901F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123" y="6119050"/>
            <a:ext cx="16698320" cy="3568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2475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2105988" y="136418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1284" y="144734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391902" y="0"/>
            <a:ext cx="4712197" cy="2816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53058" y="703870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71589" y="1114377"/>
            <a:ext cx="111075" cy="108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09752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93277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701500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36770" y="1179012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49BDF878-194A-4718-91C5-265F6252AD4A}"/>
              </a:ext>
            </a:extLst>
          </p:cNvPr>
          <p:cNvSpPr/>
          <p:nvPr/>
        </p:nvSpPr>
        <p:spPr>
          <a:xfrm>
            <a:off x="9930863" y="547000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CO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FEB7418-9CD8-4005-9E31-C8E785B4F6CF}"/>
              </a:ext>
            </a:extLst>
          </p:cNvPr>
          <p:cNvPicPr/>
          <p:nvPr/>
        </p:nvPicPr>
        <p:blipFill rotWithShape="1">
          <a:blip r:embed="rId6"/>
          <a:srcRect l="29871" t="31093" r="11066" b="10042"/>
          <a:stretch/>
        </p:blipFill>
        <p:spPr bwMode="auto">
          <a:xfrm>
            <a:off x="0" y="14029"/>
            <a:ext cx="20104100" cy="112953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2029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8784235D-F069-4B9E-8389-A0341A564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383" y="1497532"/>
            <a:ext cx="6333333" cy="8314286"/>
          </a:xfrm>
          <a:prstGeom prst="rect">
            <a:avLst/>
          </a:prstGeom>
        </p:spPr>
      </p:pic>
      <p:sp>
        <p:nvSpPr>
          <p:cNvPr id="4" name="37 CuadroTexto">
            <a:extLst>
              <a:ext uri="{FF2B5EF4-FFF2-40B4-BE49-F238E27FC236}">
                <a16:creationId xmlns:a16="http://schemas.microsoft.com/office/drawing/2014/main" id="{CEB7ACA6-3077-4C5F-91E9-C6800D7FC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2315" y="10570208"/>
            <a:ext cx="5502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1507846" eaLnBrk="1" hangingPunct="1"/>
            <a:r>
              <a:rPr lang="es-CO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Fuente: </a:t>
            </a:r>
            <a:r>
              <a:rPr lang="es-CO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BD Red de Servicios 2020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AD185F7-7E24-4D8B-A36B-5E423E4746AA}"/>
              </a:ext>
            </a:extLst>
          </p:cNvPr>
          <p:cNvSpPr/>
          <p:nvPr/>
        </p:nvSpPr>
        <p:spPr>
          <a:xfrm>
            <a:off x="4435889" y="8221117"/>
            <a:ext cx="2644361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07846"/>
            <a:r>
              <a:rPr lang="es-MX" sz="2638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Red complementaria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8C9C08B-81F3-4627-84AD-7D6F3D2F91BE}"/>
              </a:ext>
            </a:extLst>
          </p:cNvPr>
          <p:cNvSpPr/>
          <p:nvPr/>
        </p:nvSpPr>
        <p:spPr>
          <a:xfrm>
            <a:off x="4289771" y="9064253"/>
            <a:ext cx="2816670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07846"/>
            <a:r>
              <a:rPr lang="es-MX" sz="2638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Red primaria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BAF6FB0-78C8-4C6E-9F5B-4D54035F9ABE}"/>
              </a:ext>
            </a:extLst>
          </p:cNvPr>
          <p:cNvSpPr/>
          <p:nvPr/>
        </p:nvSpPr>
        <p:spPr>
          <a:xfrm>
            <a:off x="2584449" y="8993212"/>
            <a:ext cx="1705322" cy="959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07846"/>
            <a:r>
              <a:rPr lang="es-MX" sz="3958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14.76%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BF3FABB-67A5-4863-A13C-544970DEEDDA}"/>
              </a:ext>
            </a:extLst>
          </p:cNvPr>
          <p:cNvSpPr/>
          <p:nvPr/>
        </p:nvSpPr>
        <p:spPr>
          <a:xfrm>
            <a:off x="2584449" y="8183790"/>
            <a:ext cx="1860847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07846"/>
            <a:r>
              <a:rPr lang="es-MX" sz="3958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19.52%</a:t>
            </a:r>
          </a:p>
        </p:txBody>
      </p:sp>
      <p:sp>
        <p:nvSpPr>
          <p:cNvPr id="11" name="CuadroTexto 70">
            <a:extLst>
              <a:ext uri="{FF2B5EF4-FFF2-40B4-BE49-F238E27FC236}">
                <a16:creationId xmlns:a16="http://schemas.microsoft.com/office/drawing/2014/main" id="{E9C7DA14-5AD6-47DB-BE62-B18A32B582BC}"/>
              </a:ext>
            </a:extLst>
          </p:cNvPr>
          <p:cNvSpPr txBox="1"/>
          <p:nvPr/>
        </p:nvSpPr>
        <p:spPr bwMode="auto">
          <a:xfrm>
            <a:off x="3531034" y="3311672"/>
            <a:ext cx="914263" cy="8028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1507846">
              <a:defRPr/>
            </a:pPr>
            <a:r>
              <a:rPr lang="es-CO" sz="4617" b="1" kern="0" dirty="0">
                <a:solidFill>
                  <a:srgbClr val="44546A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2" name="CuadroTexto 70">
            <a:extLst>
              <a:ext uri="{FF2B5EF4-FFF2-40B4-BE49-F238E27FC236}">
                <a16:creationId xmlns:a16="http://schemas.microsoft.com/office/drawing/2014/main" id="{6C935005-A0AF-445E-AEFD-9D74238CFADB}"/>
              </a:ext>
            </a:extLst>
          </p:cNvPr>
          <p:cNvSpPr txBox="1"/>
          <p:nvPr/>
        </p:nvSpPr>
        <p:spPr bwMode="auto">
          <a:xfrm>
            <a:off x="4091328" y="3539257"/>
            <a:ext cx="2684122" cy="4982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1507846">
              <a:defRPr/>
            </a:pPr>
            <a:r>
              <a:rPr lang="es-CO" sz="2638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Municipio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86B0AB98-89DA-4DED-AF5B-84C0BF5040B2}"/>
              </a:ext>
            </a:extLst>
          </p:cNvPr>
          <p:cNvCxnSpPr>
            <a:cxnSpLocks/>
          </p:cNvCxnSpPr>
          <p:nvPr/>
        </p:nvCxnSpPr>
        <p:spPr>
          <a:xfrm>
            <a:off x="9747250" y="4486335"/>
            <a:ext cx="2859035" cy="905831"/>
          </a:xfrm>
          <a:prstGeom prst="straightConnector1">
            <a:avLst/>
          </a:prstGeom>
          <a:ln w="57150">
            <a:solidFill>
              <a:srgbClr val="00B0F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5242490-A499-437B-B79F-2D2AED69863A}"/>
              </a:ext>
            </a:extLst>
          </p:cNvPr>
          <p:cNvSpPr txBox="1"/>
          <p:nvPr/>
        </p:nvSpPr>
        <p:spPr bwMode="auto">
          <a:xfrm>
            <a:off x="12871450" y="5508947"/>
            <a:ext cx="4986872" cy="2554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CO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 IPS y 2 Profesionales Independientes en el</a:t>
            </a:r>
          </a:p>
          <a:p>
            <a:pPr>
              <a:defRPr/>
            </a:pPr>
            <a:r>
              <a:rPr lang="es-CO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Municipio de Armenia y  1 punto de dispensación medicamentos</a:t>
            </a:r>
          </a:p>
        </p:txBody>
      </p:sp>
      <p:sp>
        <p:nvSpPr>
          <p:cNvPr id="17" name="CuadroTexto 70">
            <a:extLst>
              <a:ext uri="{FF2B5EF4-FFF2-40B4-BE49-F238E27FC236}">
                <a16:creationId xmlns:a16="http://schemas.microsoft.com/office/drawing/2014/main" id="{F0EE4731-12D8-4CA1-AE68-29EA5061C861}"/>
              </a:ext>
            </a:extLst>
          </p:cNvPr>
          <p:cNvSpPr txBox="1"/>
          <p:nvPr/>
        </p:nvSpPr>
        <p:spPr bwMode="auto">
          <a:xfrm>
            <a:off x="2526260" y="2745344"/>
            <a:ext cx="5077807" cy="59984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1507846">
              <a:defRPr/>
            </a:pPr>
            <a:r>
              <a:rPr lang="es-CO" sz="3298" u="sng" kern="0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Departamento del Quindío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6D5305D7-25F2-44AB-A5B2-A30153AEBBF5}"/>
              </a:ext>
            </a:extLst>
          </p:cNvPr>
          <p:cNvGrpSpPr/>
          <p:nvPr/>
        </p:nvGrpSpPr>
        <p:grpSpPr>
          <a:xfrm>
            <a:off x="1215768" y="8575437"/>
            <a:ext cx="1145866" cy="1191555"/>
            <a:chOff x="558171" y="1051538"/>
            <a:chExt cx="787400" cy="787400"/>
          </a:xfrm>
        </p:grpSpPr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9292492D-FA96-4E6D-88ED-1E2C488C9536}"/>
                </a:ext>
              </a:extLst>
            </p:cNvPr>
            <p:cNvSpPr/>
            <p:nvPr/>
          </p:nvSpPr>
          <p:spPr>
            <a:xfrm>
              <a:off x="558171" y="1051538"/>
              <a:ext cx="787400" cy="7874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MX" sz="2968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0" name="Picture 8" descr="PÃ³ngase en contacto con los iconos planos Foto de archivo - 27372959">
              <a:extLst>
                <a:ext uri="{FF2B5EF4-FFF2-40B4-BE49-F238E27FC236}">
                  <a16:creationId xmlns:a16="http://schemas.microsoft.com/office/drawing/2014/main" id="{BDA8B06C-D62C-4FAF-ABCE-A3C03957C5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55" t="23009" r="30219" b="59789"/>
            <a:stretch/>
          </p:blipFill>
          <p:spPr bwMode="auto">
            <a:xfrm>
              <a:off x="650785" y="1139238"/>
              <a:ext cx="602173" cy="612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43B5534A-6F5D-4820-92C1-CEAEE48AB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7342" y="1328"/>
            <a:ext cx="3586757" cy="2129328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D58750A5-9733-4B1E-9C6B-6C312242DC6E}"/>
              </a:ext>
            </a:extLst>
          </p:cNvPr>
          <p:cNvSpPr/>
          <p:nvPr/>
        </p:nvSpPr>
        <p:spPr>
          <a:xfrm>
            <a:off x="1060450" y="519525"/>
            <a:ext cx="10514835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07846"/>
            <a:r>
              <a:rPr lang="es-MX" sz="4800" b="1" dirty="0">
                <a:solidFill>
                  <a:srgbClr val="0070C0"/>
                </a:solidFill>
                <a:latin typeface="Calibri" panose="020F0502020204030204"/>
              </a:rPr>
              <a:t>Red contratada PBS Zonal Eje Cafetero</a:t>
            </a:r>
          </a:p>
        </p:txBody>
      </p:sp>
    </p:spTree>
    <p:extLst>
      <p:ext uri="{BB962C8B-B14F-4D97-AF65-F5344CB8AC3E}">
        <p14:creationId xmlns:p14="http://schemas.microsoft.com/office/powerpoint/2010/main" val="4106884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2105988" y="136418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1284" y="144734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391902" y="0"/>
            <a:ext cx="4712197" cy="28166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53058" y="703870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71589" y="1114377"/>
            <a:ext cx="111075" cy="1086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09752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93277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701500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36770" y="1179012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25CEFF01-E0C2-4162-A224-85D3E3619291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77813" y="3069690"/>
            <a:ext cx="15332077" cy="2123658"/>
          </a:xfrm>
        </p:spPr>
        <p:txBody>
          <a:bodyPr/>
          <a:lstStyle/>
          <a:p>
            <a:endParaRPr lang="es-ES" sz="2800" dirty="0"/>
          </a:p>
          <a:p>
            <a:pPr marL="685800" indent="-685800">
              <a:buFontTx/>
              <a:buChar char="-"/>
            </a:pPr>
            <a:endParaRPr lang="es-ES" sz="3000" dirty="0"/>
          </a:p>
          <a:p>
            <a:pPr marL="685800" indent="-685800">
              <a:buFontTx/>
              <a:buChar char="-"/>
            </a:pPr>
            <a:endParaRPr lang="es-ES" sz="4000" dirty="0"/>
          </a:p>
          <a:p>
            <a:pPr marL="685800" indent="-685800">
              <a:buFontTx/>
              <a:buChar char="-"/>
            </a:pPr>
            <a:endParaRPr lang="es-CO" sz="4000" dirty="0"/>
          </a:p>
        </p:txBody>
      </p:sp>
      <p:graphicFrame>
        <p:nvGraphicFramePr>
          <p:cNvPr id="32" name="Tabla 31">
            <a:extLst>
              <a:ext uri="{FF2B5EF4-FFF2-40B4-BE49-F238E27FC236}">
                <a16:creationId xmlns:a16="http://schemas.microsoft.com/office/drawing/2014/main" id="{792D3D2A-9488-4CC1-A3B8-FD6083FD58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912061"/>
              </p:ext>
            </p:extLst>
          </p:nvPr>
        </p:nvGraphicFramePr>
        <p:xfrm>
          <a:off x="3135294" y="3638688"/>
          <a:ext cx="14333522" cy="3206108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9940209">
                  <a:extLst>
                    <a:ext uri="{9D8B030D-6E8A-4147-A177-3AD203B41FA5}">
                      <a16:colId xmlns:a16="http://schemas.microsoft.com/office/drawing/2014/main" val="2913213649"/>
                    </a:ext>
                  </a:extLst>
                </a:gridCol>
                <a:gridCol w="4393313">
                  <a:extLst>
                    <a:ext uri="{9D8B030D-6E8A-4147-A177-3AD203B41FA5}">
                      <a16:colId xmlns:a16="http://schemas.microsoft.com/office/drawing/2014/main" val="367423669"/>
                    </a:ext>
                  </a:extLst>
                </a:gridCol>
              </a:tblGrid>
              <a:tr h="618830">
                <a:tc>
                  <a:txBody>
                    <a:bodyPr/>
                    <a:lstStyle/>
                    <a:p>
                      <a:pPr algn="l" rtl="0" fontAlgn="t"/>
                      <a:r>
                        <a:rPr lang="es-CO" sz="4000" u="none" strike="noStrike" dirty="0">
                          <a:effectLst/>
                        </a:rPr>
                        <a:t>Registro de los asistentes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4000" u="none" strike="noStrike" dirty="0">
                          <a:effectLst/>
                        </a:rPr>
                        <a:t>03:30 - 03:50 pm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 anchor="ctr"/>
                </a:tc>
                <a:extLst>
                  <a:ext uri="{0D108BD9-81ED-4DB2-BD59-A6C34878D82A}">
                    <a16:rowId xmlns:a16="http://schemas.microsoft.com/office/drawing/2014/main" val="3483263353"/>
                  </a:ext>
                </a:extLst>
              </a:tr>
              <a:tr h="704880"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4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Bienvenida Gerentes</a:t>
                      </a:r>
                      <a:endParaRPr lang="es-CO" sz="4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4000" u="none" strike="noStrike" dirty="0">
                          <a:effectLst/>
                        </a:rPr>
                        <a:t>03:50 - 04:10 pm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 anchor="ctr"/>
                </a:tc>
                <a:extLst>
                  <a:ext uri="{0D108BD9-81ED-4DB2-BD59-A6C34878D82A}">
                    <a16:rowId xmlns:a16="http://schemas.microsoft.com/office/drawing/2014/main" val="2320440304"/>
                  </a:ext>
                </a:extLst>
              </a:tr>
              <a:tr h="618830">
                <a:tc>
                  <a:txBody>
                    <a:bodyPr/>
                    <a:lstStyle/>
                    <a:p>
                      <a:pPr algn="l" rtl="0" fontAlgn="t"/>
                      <a:r>
                        <a:rPr lang="es-CO" sz="4000" u="none" strike="noStrike" dirty="0">
                          <a:effectLst/>
                        </a:rPr>
                        <a:t>Informe gestión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4000" u="none" strike="noStrike" dirty="0">
                          <a:effectLst/>
                        </a:rPr>
                        <a:t>04:10 - 05:00 pm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 anchor="ctr"/>
                </a:tc>
                <a:extLst>
                  <a:ext uri="{0D108BD9-81ED-4DB2-BD59-A6C34878D82A}">
                    <a16:rowId xmlns:a16="http://schemas.microsoft.com/office/drawing/2014/main" val="628521143"/>
                  </a:ext>
                </a:extLst>
              </a:tr>
              <a:tr h="618830">
                <a:tc>
                  <a:txBody>
                    <a:bodyPr/>
                    <a:lstStyle/>
                    <a:p>
                      <a:pPr algn="l" rtl="0" fontAlgn="t"/>
                      <a:r>
                        <a:rPr lang="es-CO" sz="4000" u="none" strike="noStrike" dirty="0">
                          <a:effectLst/>
                        </a:rPr>
                        <a:t>Preguntas y Respuestas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4000" u="none" strike="noStrike" dirty="0">
                          <a:effectLst/>
                        </a:rPr>
                        <a:t>05:00 - 05:20 pm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 anchor="ctr"/>
                </a:tc>
                <a:extLst>
                  <a:ext uri="{0D108BD9-81ED-4DB2-BD59-A6C34878D82A}">
                    <a16:rowId xmlns:a16="http://schemas.microsoft.com/office/drawing/2014/main" val="2261736270"/>
                  </a:ext>
                </a:extLst>
              </a:tr>
              <a:tr h="618830">
                <a:tc>
                  <a:txBody>
                    <a:bodyPr/>
                    <a:lstStyle/>
                    <a:p>
                      <a:pPr algn="l" rtl="0" fontAlgn="t"/>
                      <a:r>
                        <a:rPr lang="es-CO" sz="4000" u="none" strike="noStrike" dirty="0">
                          <a:effectLst/>
                        </a:rPr>
                        <a:t>Cierre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4000" u="none" strike="noStrike" dirty="0">
                          <a:effectLst/>
                        </a:rPr>
                        <a:t>05:20 pm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 anchor="ctr"/>
                </a:tc>
                <a:extLst>
                  <a:ext uri="{0D108BD9-81ED-4DB2-BD59-A6C34878D82A}">
                    <a16:rowId xmlns:a16="http://schemas.microsoft.com/office/drawing/2014/main" val="1537099125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880A8076-127D-4A34-B066-23881E61B9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0096" y="1312804"/>
            <a:ext cx="4932091" cy="246909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148ECC1-C11C-4379-8E2B-DFD9CC0983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2650" y="7864475"/>
            <a:ext cx="6357934" cy="286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2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42544" y="0"/>
            <a:ext cx="15561555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057403" y="7814915"/>
            <a:ext cx="9911208" cy="30591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6600" b="0" dirty="0"/>
              <a:t>Gestión del Riesgo en Salud  y Promoción de la salud 2020</a:t>
            </a:r>
            <a:endParaRPr sz="4800" spc="-405" dirty="0"/>
          </a:p>
        </p:txBody>
      </p:sp>
      <p:sp>
        <p:nvSpPr>
          <p:cNvPr id="5" name="object 5"/>
          <p:cNvSpPr txBox="1"/>
          <p:nvPr/>
        </p:nvSpPr>
        <p:spPr>
          <a:xfrm>
            <a:off x="8165493" y="8272179"/>
            <a:ext cx="587375" cy="1355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" sz="8700" b="1" spc="1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87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325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02860" y="352441"/>
            <a:ext cx="14688128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MX" sz="5400" dirty="0">
                <a:solidFill>
                  <a:schemeClr val="tx2">
                    <a:lumMod val="75000"/>
                  </a:schemeClr>
                </a:solidFill>
              </a:rPr>
              <a:t>Resultados Prevención de la Enfermedad Quindío</a:t>
            </a:r>
            <a:endParaRPr sz="5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05988" y="136418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1284" y="144734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391902" y="0"/>
            <a:ext cx="4712197" cy="2816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53058" y="703870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71589" y="1114377"/>
            <a:ext cx="111075" cy="108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09752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93277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701500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36770" y="1179012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49BDF878-194A-4718-91C5-265F6252AD4A}"/>
              </a:ext>
            </a:extLst>
          </p:cNvPr>
          <p:cNvSpPr/>
          <p:nvPr/>
        </p:nvSpPr>
        <p:spPr>
          <a:xfrm>
            <a:off x="9930863" y="547000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CO" dirty="0"/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C980E6A0-39E8-4EDA-8D9C-1625EC622839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81"/>
          <a:stretch/>
        </p:blipFill>
        <p:spPr bwMode="auto">
          <a:xfrm>
            <a:off x="1267074" y="1838251"/>
            <a:ext cx="6048672" cy="85689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9FA1B6A-BCF1-416B-8E30-15735F2902E1}"/>
              </a:ext>
            </a:extLst>
          </p:cNvPr>
          <p:cNvSpPr/>
          <p:nvPr/>
        </p:nvSpPr>
        <p:spPr>
          <a:xfrm>
            <a:off x="8229956" y="2173369"/>
            <a:ext cx="5832648" cy="18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20%</a:t>
            </a:r>
            <a:endParaRPr lang="es-CO" sz="3600" dirty="0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D283C606-9C2A-4EA0-AC61-DD197E8968D1}"/>
              </a:ext>
            </a:extLst>
          </p:cNvPr>
          <p:cNvSpPr/>
          <p:nvPr/>
        </p:nvSpPr>
        <p:spPr>
          <a:xfrm>
            <a:off x="8260234" y="5375027"/>
            <a:ext cx="5832648" cy="18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40%</a:t>
            </a:r>
            <a:endParaRPr lang="es-CO" sz="3600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1FC85B56-EC7C-4F15-A6A0-8741F4B8B922}"/>
              </a:ext>
            </a:extLst>
          </p:cNvPr>
          <p:cNvSpPr/>
          <p:nvPr/>
        </p:nvSpPr>
        <p:spPr>
          <a:xfrm>
            <a:off x="8260234" y="8576685"/>
            <a:ext cx="5832648" cy="18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100%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2204399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02860" y="352441"/>
            <a:ext cx="14688128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MX" sz="5400" dirty="0">
                <a:solidFill>
                  <a:schemeClr val="tx2">
                    <a:lumMod val="75000"/>
                  </a:schemeClr>
                </a:solidFill>
              </a:rPr>
              <a:t>Resultados Prevención de la Enfermedad Quindío</a:t>
            </a:r>
            <a:endParaRPr sz="5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05988" y="136418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1284" y="144734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391902" y="0"/>
            <a:ext cx="4712197" cy="2816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53058" y="703870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71589" y="1114377"/>
            <a:ext cx="111075" cy="108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09752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93277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701500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36770" y="1179012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49BDF878-194A-4718-91C5-265F6252AD4A}"/>
              </a:ext>
            </a:extLst>
          </p:cNvPr>
          <p:cNvSpPr/>
          <p:nvPr/>
        </p:nvSpPr>
        <p:spPr>
          <a:xfrm>
            <a:off x="9930863" y="547000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CO" dirty="0"/>
          </a:p>
        </p:txBody>
      </p:sp>
      <p:graphicFrame>
        <p:nvGraphicFramePr>
          <p:cNvPr id="34" name="Gráfico 33">
            <a:extLst>
              <a:ext uri="{FF2B5EF4-FFF2-40B4-BE49-F238E27FC236}">
                <a16:creationId xmlns:a16="http://schemas.microsoft.com/office/drawing/2014/main" id="{FB6B29AA-22F2-490F-9339-0D007882FE1B}"/>
              </a:ext>
            </a:extLst>
          </p:cNvPr>
          <p:cNvGraphicFramePr/>
          <p:nvPr/>
        </p:nvGraphicFramePr>
        <p:xfrm>
          <a:off x="1169282" y="1988208"/>
          <a:ext cx="16044635" cy="8614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863413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02860" y="352441"/>
            <a:ext cx="14688128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MX" sz="6000" dirty="0">
                <a:solidFill>
                  <a:schemeClr val="tx2">
                    <a:lumMod val="75000"/>
                  </a:schemeClr>
                </a:solidFill>
              </a:rPr>
              <a:t>Resultado de Cohortes Quindío </a:t>
            </a:r>
            <a:endParaRPr sz="6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05988" y="136418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1284" y="144734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391902" y="0"/>
            <a:ext cx="4712197" cy="2816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53058" y="703870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71589" y="1114377"/>
            <a:ext cx="111075" cy="108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09752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93277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701500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36770" y="1179012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49BDF878-194A-4718-91C5-265F6252AD4A}"/>
              </a:ext>
            </a:extLst>
          </p:cNvPr>
          <p:cNvSpPr/>
          <p:nvPr/>
        </p:nvSpPr>
        <p:spPr>
          <a:xfrm>
            <a:off x="9930863" y="547000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CO" dirty="0"/>
          </a:p>
        </p:txBody>
      </p:sp>
      <p:graphicFrame>
        <p:nvGraphicFramePr>
          <p:cNvPr id="32" name="Gráfico 31">
            <a:extLst>
              <a:ext uri="{FF2B5EF4-FFF2-40B4-BE49-F238E27FC236}">
                <a16:creationId xmlns:a16="http://schemas.microsoft.com/office/drawing/2014/main" id="{97322601-6EF0-4615-92FF-9233F7FB77E7}"/>
              </a:ext>
            </a:extLst>
          </p:cNvPr>
          <p:cNvGraphicFramePr>
            <a:graphicFrameLocks/>
          </p:cNvGraphicFramePr>
          <p:nvPr/>
        </p:nvGraphicFramePr>
        <p:xfrm>
          <a:off x="1555106" y="2270299"/>
          <a:ext cx="16367710" cy="8686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052744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0D98FC5-B960-4A6B-A292-3D1909038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7450" y="2301875"/>
            <a:ext cx="2382383" cy="628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96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Resultado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96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Año 2020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altLang="es-CO" sz="2638" dirty="0">
                <a:solidFill>
                  <a:srgbClr val="4472C4">
                    <a:lumMod val="50000"/>
                  </a:srgbClr>
                </a:solidFill>
              </a:rPr>
              <a:t>           </a:t>
            </a:r>
            <a:r>
              <a:rPr kumimoji="0" lang="es-ES" altLang="es-CO" sz="2638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0,0           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" altLang="es-CO" sz="2638" dirty="0">
              <a:solidFill>
                <a:srgbClr val="4472C4">
                  <a:lumMod val="50000"/>
                </a:srgbClr>
              </a:solidFill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altLang="es-CO" sz="2638" dirty="0">
                <a:solidFill>
                  <a:srgbClr val="4472C4">
                    <a:lumMod val="50000"/>
                  </a:srgbClr>
                </a:solidFill>
              </a:rPr>
              <a:t>0,0</a:t>
            </a:r>
            <a:endParaRPr kumimoji="0" lang="es-ES" altLang="es-CO" sz="2638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2638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0,0</a:t>
            </a:r>
            <a:endParaRPr kumimoji="0" lang="es-ES" altLang="es-CO" sz="2638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638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0,0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ctángulo 8">
            <a:extLst>
              <a:ext uri="{FF2B5EF4-FFF2-40B4-BE49-F238E27FC236}">
                <a16:creationId xmlns:a16="http://schemas.microsoft.com/office/drawing/2014/main" id="{AC29A479-F2F0-4E73-BA29-70D1953E7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6763" y="6596565"/>
            <a:ext cx="7539038" cy="59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3298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855849E6-1F82-40AE-89B8-4D37210C6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720" y="3360065"/>
            <a:ext cx="7680372" cy="496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Razón de Mortalidad Materna por causas directas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(por 100.000 nacidos vivos)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Total de recién nacidos:       2020: 14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Mortalidad Perinatal 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(por 1.000 nacidos vivos) total: </a:t>
            </a:r>
            <a:r>
              <a:rPr lang="es-ES" altLang="es-CO" sz="2638" b="1" dirty="0">
                <a:solidFill>
                  <a:srgbClr val="4472C4">
                    <a:lumMod val="50000"/>
                  </a:srgbClr>
                </a:solidFill>
              </a:rPr>
              <a:t>14</a:t>
            </a: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Mortalidad por IRA 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(Por 100.000 menores de cinco años) total: 111 niños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Mortalidad por EDA 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</a:t>
            </a:r>
            <a:r>
              <a:rPr kumimoji="0" lang="es-CO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Por 100.000 menores de cinco años</a:t>
            </a: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 total:  111 niños</a:t>
            </a:r>
          </a:p>
        </p:txBody>
      </p:sp>
      <p:sp>
        <p:nvSpPr>
          <p:cNvPr id="8" name="CuadroTexto 32">
            <a:extLst>
              <a:ext uri="{FF2B5EF4-FFF2-40B4-BE49-F238E27FC236}">
                <a16:creationId xmlns:a16="http://schemas.microsoft.com/office/drawing/2014/main" id="{BEE7DD29-7B18-4B1A-B0A4-AAF476314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605" y="10226675"/>
            <a:ext cx="2292422" cy="3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1814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Fuente: </a:t>
            </a:r>
            <a:r>
              <a:rPr kumimoji="0" lang="es-ES" altLang="es-CO" sz="1814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SIVIGILA 2020</a:t>
            </a:r>
          </a:p>
        </p:txBody>
      </p:sp>
      <p:sp>
        <p:nvSpPr>
          <p:cNvPr id="17" name="17 Rectángulo"/>
          <p:cNvSpPr>
            <a:spLocks noChangeArrowheads="1"/>
          </p:cNvSpPr>
          <p:nvPr/>
        </p:nvSpPr>
        <p:spPr bwMode="auto">
          <a:xfrm>
            <a:off x="621255" y="872348"/>
            <a:ext cx="897359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Resultados Dimensión Salud Pública </a:t>
            </a:r>
            <a:r>
              <a:rPr lang="es-CO" sz="32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Armenia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6C4A38E-3E7D-4C1B-A1DF-A46BDB7F6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0387" y="523141"/>
            <a:ext cx="4184650" cy="24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52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245792273"/>
              </p:ext>
            </p:extLst>
          </p:nvPr>
        </p:nvGraphicFramePr>
        <p:xfrm>
          <a:off x="-6350" y="1608516"/>
          <a:ext cx="13766940" cy="9243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059769" y="555359"/>
            <a:ext cx="9855270" cy="68985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s-ES" sz="4398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Número de Atenciones en Salud 2020</a:t>
            </a:r>
            <a:endParaRPr lang="es-CO" sz="4398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69D99D7-7035-4697-AD1D-637A3AEFF8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23321" y="-16209"/>
            <a:ext cx="5480779" cy="324945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96C0B69-1CD3-49A9-B1CA-50E5772D05E6}"/>
              </a:ext>
            </a:extLst>
          </p:cNvPr>
          <p:cNvSpPr/>
          <p:nvPr/>
        </p:nvSpPr>
        <p:spPr>
          <a:xfrm>
            <a:off x="12400875" y="4130675"/>
            <a:ext cx="4444891" cy="3555912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000" r="-2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1DA98FAD-9A18-40CC-A7B5-456FF566463F}"/>
              </a:ext>
            </a:extLst>
          </p:cNvPr>
          <p:cNvGrpSpPr/>
          <p:nvPr/>
        </p:nvGrpSpPr>
        <p:grpSpPr>
          <a:xfrm>
            <a:off x="12645343" y="7064302"/>
            <a:ext cx="3955953" cy="1313385"/>
            <a:chOff x="1917100" y="8095721"/>
            <a:chExt cx="3955953" cy="1313385"/>
          </a:xfrm>
        </p:grpSpPr>
        <p:sp>
          <p:nvSpPr>
            <p:cNvPr id="8" name="Bocadillo: rectángulo 7">
              <a:extLst>
                <a:ext uri="{FF2B5EF4-FFF2-40B4-BE49-F238E27FC236}">
                  <a16:creationId xmlns:a16="http://schemas.microsoft.com/office/drawing/2014/main" id="{F8BAA479-B17D-4460-A632-8BDBA29A6AAE}"/>
                </a:ext>
              </a:extLst>
            </p:cNvPr>
            <p:cNvSpPr/>
            <p:nvPr/>
          </p:nvSpPr>
          <p:spPr>
            <a:xfrm>
              <a:off x="1917100" y="8095721"/>
              <a:ext cx="3955953" cy="1244569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Bocadillo: rectángulo 4">
              <a:extLst>
                <a:ext uri="{FF2B5EF4-FFF2-40B4-BE49-F238E27FC236}">
                  <a16:creationId xmlns:a16="http://schemas.microsoft.com/office/drawing/2014/main" id="{7F1C6900-AF62-41BB-9A72-5609F74B0783}"/>
                </a:ext>
              </a:extLst>
            </p:cNvPr>
            <p:cNvSpPr txBox="1"/>
            <p:nvPr/>
          </p:nvSpPr>
          <p:spPr>
            <a:xfrm>
              <a:off x="1917100" y="8164537"/>
              <a:ext cx="3955953" cy="12445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800" b="1" i="0" u="none" kern="1200" dirty="0"/>
                <a:t>       PARTOS/CESÁREAS</a:t>
              </a:r>
            </a:p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800" b="1" dirty="0"/>
                <a:t>       14</a:t>
              </a:r>
              <a:r>
                <a:rPr lang="es-CO" sz="2800" b="1" i="0" u="none" kern="1200" dirty="0"/>
                <a:t>	       </a:t>
              </a:r>
              <a:endParaRPr lang="es-CO" sz="28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9749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E7CC5EC-5F73-4712-BC35-FE6490D9AE7E}"/>
              </a:ext>
            </a:extLst>
          </p:cNvPr>
          <p:cNvSpPr/>
          <p:nvPr/>
        </p:nvSpPr>
        <p:spPr>
          <a:xfrm>
            <a:off x="588480" y="434054"/>
            <a:ext cx="6930599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07846"/>
            <a:r>
              <a:rPr lang="es-MX" sz="32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Resultados </a:t>
            </a:r>
            <a:r>
              <a:rPr lang="es-CO" sz="32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Oportunidad Armenia</a:t>
            </a:r>
            <a:endParaRPr lang="es-MX" sz="3200" b="1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5" name="AutoShape 2" descr="Resultado de imagen para medicina general png"/>
          <p:cNvSpPr>
            <a:spLocks noChangeAspect="1" noChangeArrowheads="1"/>
          </p:cNvSpPr>
          <p:nvPr/>
        </p:nvSpPr>
        <p:spPr bwMode="auto">
          <a:xfrm>
            <a:off x="2769553" y="-224651"/>
            <a:ext cx="489436" cy="4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pPr defTabSz="1507846"/>
            <a:endParaRPr lang="es-CO" sz="2968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527" y="2031591"/>
            <a:ext cx="1715141" cy="137347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Rectángulo 9"/>
          <p:cNvSpPr/>
          <p:nvPr/>
        </p:nvSpPr>
        <p:spPr>
          <a:xfrm>
            <a:off x="6282531" y="1962838"/>
            <a:ext cx="7539038" cy="171649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507846"/>
            <a:r>
              <a:rPr lang="es-CO" sz="5277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2020: 5 días</a:t>
            </a:r>
          </a:p>
          <a:p>
            <a:pPr defTabSz="1507846"/>
            <a:endParaRPr lang="es-CO" sz="5277" b="1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130345" y="4292868"/>
            <a:ext cx="7539038" cy="171649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507846"/>
            <a:r>
              <a:rPr lang="es-CO" sz="5277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 </a:t>
            </a:r>
          </a:p>
          <a:p>
            <a:pPr defTabSz="1507846"/>
            <a:r>
              <a:rPr lang="es-CO" sz="5277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2020: 3.0 días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753" y="5041390"/>
            <a:ext cx="1423171" cy="142952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5437" y="8107236"/>
            <a:ext cx="1788843" cy="156650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5" name="Rectángulo 14"/>
          <p:cNvSpPr/>
          <p:nvPr/>
        </p:nvSpPr>
        <p:spPr>
          <a:xfrm>
            <a:off x="6287306" y="2981100"/>
            <a:ext cx="2973571" cy="549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46"/>
            <a:r>
              <a:rPr lang="es-CO" sz="2968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Medicina General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6154280" y="5960807"/>
            <a:ext cx="3468065" cy="549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46"/>
            <a:r>
              <a:rPr lang="es-CO" sz="2968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Odontología General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6154280" y="8381501"/>
            <a:ext cx="7539038" cy="90441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507846"/>
            <a:r>
              <a:rPr lang="es-CO" sz="5277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2020: 5 días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6378485" y="9346512"/>
            <a:ext cx="2882392" cy="549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46"/>
            <a:r>
              <a:rPr lang="es-CO" sz="2968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Medicina Interna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11856831" y="8729184"/>
            <a:ext cx="20606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46"/>
            <a:r>
              <a:rPr lang="es-CO" sz="2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Cumplimiento </a:t>
            </a:r>
          </a:p>
          <a:p>
            <a:pPr defTabSz="1507846"/>
            <a:r>
              <a:rPr lang="es-CO" sz="2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Estándar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1730108" y="9673738"/>
            <a:ext cx="2566023" cy="4982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46"/>
            <a:r>
              <a:rPr lang="es-CO" sz="2638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" panose="020F0502020204030204"/>
              </a:rPr>
              <a:t>Estándar: 30 días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F1FA3BB9-36A8-4286-927C-58BE556BF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84297" y="-16209"/>
            <a:ext cx="4419803" cy="2620417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589A3E8F-9B7C-4C99-86D8-5C3DAF3D9874}"/>
              </a:ext>
            </a:extLst>
          </p:cNvPr>
          <p:cNvSpPr/>
          <p:nvPr/>
        </p:nvSpPr>
        <p:spPr>
          <a:xfrm>
            <a:off x="323454" y="5204126"/>
            <a:ext cx="3796167" cy="15133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46"/>
            <a:r>
              <a:rPr lang="es-CO" sz="4617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Cumplimiento </a:t>
            </a:r>
          </a:p>
          <a:p>
            <a:pPr defTabSz="1507846"/>
            <a:r>
              <a:rPr lang="es-CO" sz="4617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Estándar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60A51075-CEF3-4D43-89C4-D405384B98DE}"/>
              </a:ext>
            </a:extLst>
          </p:cNvPr>
          <p:cNvSpPr/>
          <p:nvPr/>
        </p:nvSpPr>
        <p:spPr>
          <a:xfrm>
            <a:off x="257613" y="2014106"/>
            <a:ext cx="3796167" cy="15133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46"/>
            <a:r>
              <a:rPr lang="es-CO" sz="4617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Cumplimiento </a:t>
            </a:r>
          </a:p>
          <a:p>
            <a:pPr defTabSz="1507846"/>
            <a:r>
              <a:rPr lang="es-CO" sz="4617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Estándar</a:t>
            </a:r>
          </a:p>
        </p:txBody>
      </p:sp>
      <p:sp>
        <p:nvSpPr>
          <p:cNvPr id="28" name="CuadroTexto 32">
            <a:extLst>
              <a:ext uri="{FF2B5EF4-FFF2-40B4-BE49-F238E27FC236}">
                <a16:creationId xmlns:a16="http://schemas.microsoft.com/office/drawing/2014/main" id="{BEF7AE95-FB32-4CEE-820C-A68229CF8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10444939"/>
            <a:ext cx="5348837" cy="3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07846">
              <a:spcBef>
                <a:spcPct val="0"/>
              </a:spcBef>
              <a:buNone/>
            </a:pPr>
            <a:r>
              <a:rPr lang="es-ES" altLang="es-CO" sz="1814" b="1" dirty="0">
                <a:solidFill>
                  <a:srgbClr val="7F7F7F"/>
                </a:solidFill>
              </a:rPr>
              <a:t>Fuente: informe ejecutivo de oportunidad 1552,</a:t>
            </a:r>
            <a:r>
              <a:rPr lang="es-ES" altLang="es-CO" sz="1814" dirty="0">
                <a:solidFill>
                  <a:srgbClr val="7F7F7F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6944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E7CC5EC-5F73-4712-BC35-FE6490D9AE7E}"/>
              </a:ext>
            </a:extLst>
          </p:cNvPr>
          <p:cNvSpPr/>
          <p:nvPr/>
        </p:nvSpPr>
        <p:spPr>
          <a:xfrm>
            <a:off x="679450" y="753159"/>
            <a:ext cx="10851473" cy="122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07846"/>
            <a:r>
              <a:rPr lang="es-MX" sz="3958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Resultados </a:t>
            </a:r>
            <a:r>
              <a:rPr lang="es-CO" sz="3958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Oportunidad</a:t>
            </a:r>
            <a:endParaRPr lang="es-MX" sz="3958" b="1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5" name="AutoShape 2" descr="Resultado de imagen para medicina general png"/>
          <p:cNvSpPr>
            <a:spLocks noChangeAspect="1" noChangeArrowheads="1"/>
          </p:cNvSpPr>
          <p:nvPr/>
        </p:nvSpPr>
        <p:spPr bwMode="auto">
          <a:xfrm>
            <a:off x="2769553" y="-224651"/>
            <a:ext cx="489436" cy="4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pPr defTabSz="1507846"/>
            <a:endParaRPr lang="es-CO" sz="296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881080" y="2507598"/>
            <a:ext cx="5461957" cy="904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7846"/>
            <a:r>
              <a:rPr lang="es-CO" sz="5277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2020: 7 días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5153523" y="7360252"/>
            <a:ext cx="4876036" cy="904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7846"/>
            <a:r>
              <a:rPr lang="es-CO" sz="5277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2020: 5 días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4908115" y="3734627"/>
            <a:ext cx="4481181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7846"/>
            <a:r>
              <a:rPr lang="es-CO" sz="2968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Ginecología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5194513" y="8351889"/>
            <a:ext cx="1821345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7846"/>
            <a:r>
              <a:rPr lang="es-CO" sz="2968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Pediatría</a:t>
            </a:r>
          </a:p>
        </p:txBody>
      </p:sp>
      <p:pic>
        <p:nvPicPr>
          <p:cNvPr id="6150" name="Picture 6" descr="Resultado de imagen para icono ginecologia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6" y="2535371"/>
            <a:ext cx="1330122" cy="142448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sultado de imagen para pediatra ginecologia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362" y="7049411"/>
            <a:ext cx="1430753" cy="1620928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Resultado de imagen para cirugia png"/>
          <p:cNvSpPr>
            <a:spLocks noChangeAspect="1" noChangeArrowheads="1"/>
          </p:cNvSpPr>
          <p:nvPr/>
        </p:nvSpPr>
        <p:spPr bwMode="auto">
          <a:xfrm>
            <a:off x="3020850" y="13487"/>
            <a:ext cx="502603" cy="50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pPr defTabSz="1507846"/>
            <a:endParaRPr lang="es-CO" sz="296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6983FA7-A163-4943-BE1F-D3C3DC369F7C}"/>
              </a:ext>
            </a:extLst>
          </p:cNvPr>
          <p:cNvSpPr/>
          <p:nvPr/>
        </p:nvSpPr>
        <p:spPr>
          <a:xfrm>
            <a:off x="5007410" y="4329755"/>
            <a:ext cx="27638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7846"/>
            <a:r>
              <a:rPr lang="es-ES" sz="2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Estándar 15 días</a:t>
            </a:r>
            <a:endParaRPr lang="es-CO" sz="2400" b="1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380C2633-8381-4324-8B4C-BC8A61C08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6436" y="-16209"/>
            <a:ext cx="3877664" cy="2298993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17A972C0-A5A1-4FC7-96EE-8EB46108DF82}"/>
              </a:ext>
            </a:extLst>
          </p:cNvPr>
          <p:cNvSpPr/>
          <p:nvPr/>
        </p:nvSpPr>
        <p:spPr>
          <a:xfrm>
            <a:off x="117655" y="2616841"/>
            <a:ext cx="3318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7846"/>
            <a:r>
              <a:rPr lang="es-CO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Cumplimiento </a:t>
            </a:r>
          </a:p>
          <a:p>
            <a:pPr defTabSz="1507846"/>
            <a:r>
              <a:rPr lang="es-CO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Estándar</a:t>
            </a:r>
          </a:p>
        </p:txBody>
      </p:sp>
      <p:sp>
        <p:nvSpPr>
          <p:cNvPr id="32" name="CuadroTexto 32">
            <a:extLst>
              <a:ext uri="{FF2B5EF4-FFF2-40B4-BE49-F238E27FC236}">
                <a16:creationId xmlns:a16="http://schemas.microsoft.com/office/drawing/2014/main" id="{77E7C3E9-44FC-4739-AF79-2FDEB6533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10444939"/>
            <a:ext cx="5348837" cy="3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07846">
              <a:spcBef>
                <a:spcPct val="0"/>
              </a:spcBef>
              <a:buNone/>
            </a:pPr>
            <a:r>
              <a:rPr lang="es-ES" altLang="es-CO" sz="1814" b="1" dirty="0">
                <a:solidFill>
                  <a:srgbClr val="7F7F7F"/>
                </a:solidFill>
              </a:rPr>
              <a:t>Fuente: informe ejecutivo de oportunidad 1552,</a:t>
            </a:r>
            <a:r>
              <a:rPr lang="es-ES" altLang="es-CO" sz="1814" dirty="0">
                <a:solidFill>
                  <a:srgbClr val="7F7F7F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81161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286D6EE-4776-43BE-84BB-B0E21B4CB0E3}"/>
              </a:ext>
            </a:extLst>
          </p:cNvPr>
          <p:cNvSpPr/>
          <p:nvPr/>
        </p:nvSpPr>
        <p:spPr>
          <a:xfrm>
            <a:off x="1060450" y="1147619"/>
            <a:ext cx="13105671" cy="7014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507846">
              <a:defRPr/>
            </a:pPr>
            <a:r>
              <a:rPr lang="es-CO" sz="3958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Gestion seguridad del paciente, Zonal Eje Cafetero Armenia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ED6B992F-2E6C-4592-A0D3-1819204FF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279483"/>
              </p:ext>
            </p:extLst>
          </p:nvPr>
        </p:nvGraphicFramePr>
        <p:xfrm>
          <a:off x="5183784" y="3581717"/>
          <a:ext cx="6392265" cy="3520757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2130755">
                  <a:extLst>
                    <a:ext uri="{9D8B030D-6E8A-4147-A177-3AD203B41FA5}">
                      <a16:colId xmlns:a16="http://schemas.microsoft.com/office/drawing/2014/main" val="4120465236"/>
                    </a:ext>
                  </a:extLst>
                </a:gridCol>
                <a:gridCol w="2130755">
                  <a:extLst>
                    <a:ext uri="{9D8B030D-6E8A-4147-A177-3AD203B41FA5}">
                      <a16:colId xmlns:a16="http://schemas.microsoft.com/office/drawing/2014/main" val="3381221066"/>
                    </a:ext>
                  </a:extLst>
                </a:gridCol>
                <a:gridCol w="2130755">
                  <a:extLst>
                    <a:ext uri="{9D8B030D-6E8A-4147-A177-3AD203B41FA5}">
                      <a16:colId xmlns:a16="http://schemas.microsoft.com/office/drawing/2014/main" val="1347232314"/>
                    </a:ext>
                  </a:extLst>
                </a:gridCol>
              </a:tblGrid>
              <a:tr h="80759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4000" b="1" u="none" strike="noStrike" dirty="0">
                          <a:effectLst/>
                        </a:rPr>
                        <a:t>2020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967152"/>
                  </a:ext>
                </a:extLst>
              </a:tr>
              <a:tr h="99396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500" b="1" u="none" strike="noStrike">
                          <a:effectLst/>
                        </a:rPr>
                        <a:t> </a:t>
                      </a:r>
                      <a:endParaRPr lang="es-CO" sz="2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 dirty="0">
                          <a:effectLst/>
                        </a:rPr>
                        <a:t>EVENTOS ADVERSOS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 dirty="0">
                          <a:effectLst/>
                        </a:rPr>
                        <a:t>INCIDENCIA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extLst>
                  <a:ext uri="{0D108BD9-81ED-4DB2-BD59-A6C34878D82A}">
                    <a16:rowId xmlns:a16="http://schemas.microsoft.com/office/drawing/2014/main" val="1511555395"/>
                  </a:ext>
                </a:extLst>
              </a:tr>
              <a:tr h="117543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>
                          <a:effectLst/>
                        </a:rPr>
                        <a:t>AMBULATORIO</a:t>
                      </a:r>
                      <a:endParaRPr lang="es-C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s-CO" sz="25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500" b="1" u="none" strike="noStrike" dirty="0">
                          <a:effectLst/>
                        </a:rPr>
                        <a:t>0%</a:t>
                      </a:r>
                      <a:endParaRPr lang="es-CO" sz="2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extLst>
                  <a:ext uri="{0D108BD9-81ED-4DB2-BD59-A6C34878D82A}">
                    <a16:rowId xmlns:a16="http://schemas.microsoft.com/office/drawing/2014/main" val="2001262556"/>
                  </a:ext>
                </a:extLst>
              </a:tr>
              <a:tr h="54375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 dirty="0">
                          <a:effectLst/>
                        </a:rPr>
                        <a:t>HOSPITALARIO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s-CO" sz="25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500" b="1" u="none" strike="noStrike" dirty="0">
                          <a:effectLst/>
                        </a:rPr>
                        <a:t>0%</a:t>
                      </a:r>
                      <a:endParaRPr lang="es-CO" sz="2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extLst>
                  <a:ext uri="{0D108BD9-81ED-4DB2-BD59-A6C34878D82A}">
                    <a16:rowId xmlns:a16="http://schemas.microsoft.com/office/drawing/2014/main" val="745339725"/>
                  </a:ext>
                </a:extLst>
              </a:tr>
            </a:tbl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CA6BC58F-1AF4-4AAC-B7D4-E70B78BB3610}"/>
              </a:ext>
            </a:extLst>
          </p:cNvPr>
          <p:cNvSpPr/>
          <p:nvPr/>
        </p:nvSpPr>
        <p:spPr>
          <a:xfrm>
            <a:off x="1517650" y="8741871"/>
            <a:ext cx="16085125" cy="701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7846"/>
            <a:r>
              <a:rPr lang="es-CO" sz="1979" dirty="0">
                <a:solidFill>
                  <a:prstClr val="black"/>
                </a:solidFill>
                <a:latin typeface="Calibri" panose="020F0502020204030204"/>
              </a:rPr>
              <a:t>Fuente: Consolidado de Casos – Programa de Seguridad del Paciente – Famisanar EPS – Corte a 31 de diciembre 2020</a:t>
            </a:r>
          </a:p>
          <a:p>
            <a:pPr algn="ctr" defTabSz="1507846"/>
            <a:r>
              <a:rPr lang="es-CO" sz="1979" dirty="0">
                <a:solidFill>
                  <a:prstClr val="black"/>
                </a:solidFill>
                <a:latin typeface="Calibri" panose="020F0502020204030204"/>
              </a:rPr>
              <a:t>Malla de Auditoría Intrahospitalaria – Famisanar EPS – Corte a 31 de diciembre 2020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DB66A8A-6055-480A-846C-2492DD02D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3321" y="-16209"/>
            <a:ext cx="5480779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1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48387F4-9B81-473D-9925-119847BAE2ED}"/>
              </a:ext>
            </a:extLst>
          </p:cNvPr>
          <p:cNvPicPr/>
          <p:nvPr/>
        </p:nvPicPr>
        <p:blipFill rotWithShape="1">
          <a:blip r:embed="rId2"/>
          <a:srcRect l="30210" t="31395" r="11372" b="10344"/>
          <a:stretch/>
        </p:blipFill>
        <p:spPr bwMode="auto">
          <a:xfrm>
            <a:off x="0" y="5749"/>
            <a:ext cx="20104099" cy="11303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8221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s multimedia en línea 3" title="¡Conoce EPS Famisanar!">
            <a:hlinkClick r:id="" action="ppaction://media"/>
            <a:extLst>
              <a:ext uri="{FF2B5EF4-FFF2-40B4-BE49-F238E27FC236}">
                <a16:creationId xmlns:a16="http://schemas.microsoft.com/office/drawing/2014/main" id="{63B4602C-58AC-4D6A-830A-EE890D7C0A0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1350" y="301853"/>
            <a:ext cx="18821400" cy="1070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0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365706C-8586-414C-8B99-5F135B02FC7A}"/>
              </a:ext>
            </a:extLst>
          </p:cNvPr>
          <p:cNvPicPr/>
          <p:nvPr/>
        </p:nvPicPr>
        <p:blipFill rotWithShape="1">
          <a:blip r:embed="rId2"/>
          <a:srcRect l="30211" t="32603" r="11574" b="12155"/>
          <a:stretch/>
        </p:blipFill>
        <p:spPr bwMode="auto">
          <a:xfrm>
            <a:off x="0" y="0"/>
            <a:ext cx="20104100" cy="102482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2816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A9E7FB7-F756-41C3-88F2-8CBCC604599E}"/>
              </a:ext>
            </a:extLst>
          </p:cNvPr>
          <p:cNvPicPr/>
          <p:nvPr/>
        </p:nvPicPr>
        <p:blipFill rotWithShape="1">
          <a:blip r:embed="rId3"/>
          <a:srcRect l="30380" t="31395" r="11236" b="10344"/>
          <a:stretch/>
        </p:blipFill>
        <p:spPr bwMode="auto">
          <a:xfrm>
            <a:off x="-14262" y="0"/>
            <a:ext cx="20118362" cy="11309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79681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286D6EE-4776-43BE-84BB-B0E21B4CB0E3}"/>
              </a:ext>
            </a:extLst>
          </p:cNvPr>
          <p:cNvSpPr/>
          <p:nvPr/>
        </p:nvSpPr>
        <p:spPr>
          <a:xfrm>
            <a:off x="3877664" y="473075"/>
            <a:ext cx="9974008" cy="7014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507846">
              <a:defRPr/>
            </a:pPr>
            <a:endParaRPr lang="es-CO" sz="3958" b="1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DB66A8A-6055-480A-846C-2492DD02D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3321" y="-16209"/>
            <a:ext cx="5480779" cy="32494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304B130-B76B-47E1-A51E-A5CCC2BBE49C}"/>
              </a:ext>
            </a:extLst>
          </p:cNvPr>
          <p:cNvSpPr txBox="1"/>
          <p:nvPr/>
        </p:nvSpPr>
        <p:spPr>
          <a:xfrm>
            <a:off x="1517650" y="1174485"/>
            <a:ext cx="11963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4472C4">
                    <a:lumMod val="75000"/>
                  </a:srgbClr>
                </a:solidFill>
              </a:rPr>
              <a:t>PROMOCIÓN DE LA SALUD</a:t>
            </a:r>
          </a:p>
          <a:p>
            <a:endParaRPr lang="es-CO" sz="40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F48DB99-31A2-435A-8545-CB406A125A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728"/>
          <a:stretch/>
        </p:blipFill>
        <p:spPr>
          <a:xfrm>
            <a:off x="1746250" y="2829037"/>
            <a:ext cx="5029200" cy="6216401"/>
          </a:xfrm>
          <a:prstGeom prst="rect">
            <a:avLst/>
          </a:prstGeom>
        </p:spPr>
      </p:pic>
      <p:pic>
        <p:nvPicPr>
          <p:cNvPr id="11" name="Imagen 10" descr="Captura de pantalla 2020-06-08 a las 4.26.02 p.m..png">
            <a:extLst>
              <a:ext uri="{FF2B5EF4-FFF2-40B4-BE49-F238E27FC236}">
                <a16:creationId xmlns:a16="http://schemas.microsoft.com/office/drawing/2014/main" id="{E946750B-B644-4C16-BFF7-284F671BE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186" y="3137779"/>
            <a:ext cx="5454582" cy="3503587"/>
          </a:xfrm>
          <a:prstGeom prst="rect">
            <a:avLst/>
          </a:prstGeom>
        </p:spPr>
      </p:pic>
      <p:pic>
        <p:nvPicPr>
          <p:cNvPr id="12" name="Imagen 2" descr="image002">
            <a:extLst>
              <a:ext uri="{FF2B5EF4-FFF2-40B4-BE49-F238E27FC236}">
                <a16:creationId xmlns:a16="http://schemas.microsoft.com/office/drawing/2014/main" id="{8043D1AA-02BE-4C1D-8BDB-66CB6DEB9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7708" y="5197475"/>
            <a:ext cx="3890283" cy="483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863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286D6EE-4776-43BE-84BB-B0E21B4CB0E3}"/>
              </a:ext>
            </a:extLst>
          </p:cNvPr>
          <p:cNvSpPr/>
          <p:nvPr/>
        </p:nvSpPr>
        <p:spPr>
          <a:xfrm>
            <a:off x="755650" y="180148"/>
            <a:ext cx="9974008" cy="7014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507846">
              <a:defRPr/>
            </a:pPr>
            <a:r>
              <a:rPr lang="es-CO" sz="3958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GESTIÓN COVID 2020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DB66A8A-6055-480A-846C-2492DD02D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3321" y="-16209"/>
            <a:ext cx="5480779" cy="32494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C9D51FF-5978-4BB3-89E7-931A1AB928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2084" t="17948" r="67873" b="65398"/>
          <a:stretch/>
        </p:blipFill>
        <p:spPr>
          <a:xfrm>
            <a:off x="14547850" y="4934554"/>
            <a:ext cx="5181600" cy="242143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BA6FD3B-BDD6-495F-93FE-287AD6144E60}"/>
              </a:ext>
            </a:extLst>
          </p:cNvPr>
          <p:cNvSpPr/>
          <p:nvPr/>
        </p:nvSpPr>
        <p:spPr>
          <a:xfrm>
            <a:off x="2970823" y="1150226"/>
            <a:ext cx="11038622" cy="2217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/>
              <a:t>Creación de la línea de orientación y seguimiento exclusivo para COVID-19</a:t>
            </a:r>
            <a:endParaRPr lang="es-CO" sz="2800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F7E304D-4E00-4DD4-B10F-ED0E581C0680}"/>
              </a:ext>
            </a:extLst>
          </p:cNvPr>
          <p:cNvSpPr/>
          <p:nvPr/>
        </p:nvSpPr>
        <p:spPr>
          <a:xfrm>
            <a:off x="2959100" y="3519352"/>
            <a:ext cx="11038622" cy="2217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/>
              <a:t>Diseño e implementación mas de 20 protocolos y rutas de atención de casos sospechoso o confirmados COVID 19, población priorizada, desarrollo de software de seguimiento.</a:t>
            </a:r>
            <a:endParaRPr lang="es-CO" sz="28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0528B5E-FC2D-42FC-9ED9-EACD5B483BBC}"/>
              </a:ext>
            </a:extLst>
          </p:cNvPr>
          <p:cNvSpPr/>
          <p:nvPr/>
        </p:nvSpPr>
        <p:spPr>
          <a:xfrm>
            <a:off x="2965450" y="6040245"/>
            <a:ext cx="11038622" cy="2217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/>
              <a:t>Atención domiciliaria y de tele consultas a 277 usuarios entre casos sospechosos y confirmados para COVID 19</a:t>
            </a:r>
            <a:endParaRPr lang="es-CO" sz="28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B55A6CB-FD1E-4CD8-B284-A0A06AA42445}"/>
              </a:ext>
            </a:extLst>
          </p:cNvPr>
          <p:cNvSpPr/>
          <p:nvPr/>
        </p:nvSpPr>
        <p:spPr>
          <a:xfrm>
            <a:off x="2965450" y="8561138"/>
            <a:ext cx="11038622" cy="2217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/>
              <a:t>Fortalecimiento, ampliación y articulación de la red de prestadores domiciliarios, ambulatorios y hospitalarios tanto COVID como no COVID</a:t>
            </a: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2840658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75" y="12979"/>
            <a:ext cx="16964025" cy="11309350"/>
          </a:xfrm>
          <a:prstGeom prst="rect">
            <a:avLst/>
          </a:prstGeom>
        </p:spPr>
      </p:pic>
      <p:sp>
        <p:nvSpPr>
          <p:cNvPr id="90" name="object 3"/>
          <p:cNvSpPr/>
          <p:nvPr/>
        </p:nvSpPr>
        <p:spPr>
          <a:xfrm>
            <a:off x="-6350" y="15875"/>
            <a:ext cx="20104100" cy="11308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4"/>
          <p:cNvSpPr txBox="1">
            <a:spLocks noGrp="1"/>
          </p:cNvSpPr>
          <p:nvPr>
            <p:ph type="title"/>
          </p:nvPr>
        </p:nvSpPr>
        <p:spPr>
          <a:xfrm>
            <a:off x="9137650" y="8321675"/>
            <a:ext cx="11506200" cy="136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_tradnl" sz="8800" spc="-3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Gestión Financiera 2020</a:t>
            </a:r>
            <a:endParaRPr sz="8800" spc="-40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92" name="object 5"/>
          <p:cNvSpPr txBox="1"/>
          <p:nvPr/>
        </p:nvSpPr>
        <p:spPr>
          <a:xfrm>
            <a:off x="8165493" y="8272179"/>
            <a:ext cx="587375" cy="1355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_tradnl" sz="8700" b="1" spc="1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8700" dirty="0">
              <a:latin typeface="Calibri"/>
              <a:cs typeface="Calibri"/>
            </a:endParaRPr>
          </a:p>
        </p:txBody>
      </p:sp>
      <p:sp>
        <p:nvSpPr>
          <p:cNvPr id="93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90854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D5B1517-A86B-48B7-B187-B762DF23B33B}"/>
              </a:ext>
            </a:extLst>
          </p:cNvPr>
          <p:cNvGrpSpPr/>
          <p:nvPr/>
        </p:nvGrpSpPr>
        <p:grpSpPr>
          <a:xfrm>
            <a:off x="16605250" y="0"/>
            <a:ext cx="3498849" cy="1980015"/>
            <a:chOff x="15391902" y="0"/>
            <a:chExt cx="4712197" cy="2816664"/>
          </a:xfrm>
        </p:grpSpPr>
        <p:sp>
          <p:nvSpPr>
            <p:cNvPr id="27" name="object 27"/>
            <p:cNvSpPr/>
            <p:nvPr/>
          </p:nvSpPr>
          <p:spPr>
            <a:xfrm>
              <a:off x="15391902" y="0"/>
              <a:ext cx="4712197" cy="28166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243583" y="962530"/>
              <a:ext cx="111253" cy="1084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92571" y="986553"/>
              <a:ext cx="405765" cy="155575"/>
            </a:xfrm>
            <a:custGeom>
              <a:avLst/>
              <a:gdLst/>
              <a:ahLst/>
              <a:cxnLst/>
              <a:rect l="l" t="t" r="r" b="b"/>
              <a:pathLst>
                <a:path w="405765" h="155575">
                  <a:moveTo>
                    <a:pt x="25234" y="0"/>
                  </a:moveTo>
                  <a:lnTo>
                    <a:pt x="15363" y="1938"/>
                  </a:lnTo>
                  <a:lnTo>
                    <a:pt x="7347" y="7240"/>
                  </a:lnTo>
                  <a:lnTo>
                    <a:pt x="1966" y="15134"/>
                  </a:lnTo>
                  <a:lnTo>
                    <a:pt x="0" y="24847"/>
                  </a:lnTo>
                  <a:lnTo>
                    <a:pt x="0" y="30292"/>
                  </a:lnTo>
                  <a:lnTo>
                    <a:pt x="2020" y="35862"/>
                  </a:lnTo>
                  <a:lnTo>
                    <a:pt x="5853" y="40271"/>
                  </a:lnTo>
                  <a:lnTo>
                    <a:pt x="35282" y="82149"/>
                  </a:lnTo>
                  <a:lnTo>
                    <a:pt x="73951" y="116242"/>
                  </a:lnTo>
                  <a:lnTo>
                    <a:pt x="119691" y="141085"/>
                  </a:lnTo>
                  <a:lnTo>
                    <a:pt x="170329" y="155209"/>
                  </a:lnTo>
                  <a:lnTo>
                    <a:pt x="181564" y="138711"/>
                  </a:lnTo>
                  <a:lnTo>
                    <a:pt x="196758" y="125968"/>
                  </a:lnTo>
                  <a:lnTo>
                    <a:pt x="214819" y="117754"/>
                  </a:lnTo>
                  <a:lnTo>
                    <a:pt x="234652" y="114844"/>
                  </a:lnTo>
                  <a:lnTo>
                    <a:pt x="336684" y="114844"/>
                  </a:lnTo>
                  <a:lnTo>
                    <a:pt x="344953" y="108750"/>
                  </a:lnTo>
                  <a:lnTo>
                    <a:pt x="204140" y="108750"/>
                  </a:lnTo>
                  <a:lnTo>
                    <a:pt x="158204" y="102661"/>
                  </a:lnTo>
                  <a:lnTo>
                    <a:pt x="115821" y="84933"/>
                  </a:lnTo>
                  <a:lnTo>
                    <a:pt x="79024" y="56373"/>
                  </a:lnTo>
                  <a:lnTo>
                    <a:pt x="49851" y="17790"/>
                  </a:lnTo>
                  <a:lnTo>
                    <a:pt x="44711" y="9846"/>
                  </a:lnTo>
                  <a:lnTo>
                    <a:pt x="38764" y="4304"/>
                  </a:lnTo>
                  <a:lnTo>
                    <a:pt x="32207" y="1058"/>
                  </a:lnTo>
                  <a:lnTo>
                    <a:pt x="25234" y="0"/>
                  </a:lnTo>
                  <a:close/>
                </a:path>
                <a:path w="405765" h="155575">
                  <a:moveTo>
                    <a:pt x="336684" y="114844"/>
                  </a:moveTo>
                  <a:lnTo>
                    <a:pt x="234652" y="114844"/>
                  </a:lnTo>
                  <a:lnTo>
                    <a:pt x="250924" y="116738"/>
                  </a:lnTo>
                  <a:lnTo>
                    <a:pt x="266192" y="122131"/>
                  </a:lnTo>
                  <a:lnTo>
                    <a:pt x="279726" y="130592"/>
                  </a:lnTo>
                  <a:lnTo>
                    <a:pt x="290797" y="141692"/>
                  </a:lnTo>
                  <a:lnTo>
                    <a:pt x="323493" y="124564"/>
                  </a:lnTo>
                  <a:lnTo>
                    <a:pt x="336684" y="114844"/>
                  </a:lnTo>
                  <a:close/>
                </a:path>
                <a:path w="405765" h="155575">
                  <a:moveTo>
                    <a:pt x="380124" y="6345"/>
                  </a:moveTo>
                  <a:lnTo>
                    <a:pt x="371339" y="6345"/>
                  </a:lnTo>
                  <a:lnTo>
                    <a:pt x="362941" y="11025"/>
                  </a:lnTo>
                  <a:lnTo>
                    <a:pt x="358491" y="18229"/>
                  </a:lnTo>
                  <a:lnTo>
                    <a:pt x="330847" y="55308"/>
                  </a:lnTo>
                  <a:lnTo>
                    <a:pt x="294261" y="83877"/>
                  </a:lnTo>
                  <a:lnTo>
                    <a:pt x="251203" y="102251"/>
                  </a:lnTo>
                  <a:lnTo>
                    <a:pt x="204140" y="108750"/>
                  </a:lnTo>
                  <a:lnTo>
                    <a:pt x="344953" y="108750"/>
                  </a:lnTo>
                  <a:lnTo>
                    <a:pt x="353040" y="102791"/>
                  </a:lnTo>
                  <a:lnTo>
                    <a:pt x="378658" y="76657"/>
                  </a:lnTo>
                  <a:lnTo>
                    <a:pt x="399568" y="46448"/>
                  </a:lnTo>
                  <a:lnTo>
                    <a:pt x="403160" y="42113"/>
                  </a:lnTo>
                  <a:lnTo>
                    <a:pt x="405149" y="36532"/>
                  </a:lnTo>
                  <a:lnTo>
                    <a:pt x="405149" y="31025"/>
                  </a:lnTo>
                  <a:lnTo>
                    <a:pt x="403190" y="21452"/>
                  </a:lnTo>
                  <a:lnTo>
                    <a:pt x="397839" y="13604"/>
                  </a:lnTo>
                  <a:lnTo>
                    <a:pt x="389887" y="8296"/>
                  </a:lnTo>
                  <a:lnTo>
                    <a:pt x="380124" y="6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278322" y="792962"/>
              <a:ext cx="111158" cy="1084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153058" y="703868"/>
              <a:ext cx="382905" cy="296545"/>
            </a:xfrm>
            <a:custGeom>
              <a:avLst/>
              <a:gdLst/>
              <a:ahLst/>
              <a:cxnLst/>
              <a:rect l="l" t="t" r="r" b="b"/>
              <a:pathLst>
                <a:path w="382905" h="296544">
                  <a:moveTo>
                    <a:pt x="363162" y="245753"/>
                  </a:moveTo>
                  <a:lnTo>
                    <a:pt x="145681" y="245753"/>
                  </a:lnTo>
                  <a:lnTo>
                    <a:pt x="168589" y="249511"/>
                  </a:lnTo>
                  <a:lnTo>
                    <a:pt x="188508" y="259961"/>
                  </a:lnTo>
                  <a:lnTo>
                    <a:pt x="204016" y="275867"/>
                  </a:lnTo>
                  <a:lnTo>
                    <a:pt x="213689" y="295993"/>
                  </a:lnTo>
                  <a:lnTo>
                    <a:pt x="217208" y="295385"/>
                  </a:lnTo>
                  <a:lnTo>
                    <a:pt x="223893" y="295385"/>
                  </a:lnTo>
                  <a:lnTo>
                    <a:pt x="264483" y="291538"/>
                  </a:lnTo>
                  <a:lnTo>
                    <a:pt x="304760" y="280097"/>
                  </a:lnTo>
                  <a:lnTo>
                    <a:pt x="341958" y="261790"/>
                  </a:lnTo>
                  <a:lnTo>
                    <a:pt x="363162" y="245753"/>
                  </a:lnTo>
                  <a:close/>
                </a:path>
                <a:path w="382905" h="296544">
                  <a:moveTo>
                    <a:pt x="223893" y="295385"/>
                  </a:moveTo>
                  <a:lnTo>
                    <a:pt x="217208" y="295385"/>
                  </a:lnTo>
                  <a:lnTo>
                    <a:pt x="220045" y="295490"/>
                  </a:lnTo>
                  <a:lnTo>
                    <a:pt x="222789" y="295490"/>
                  </a:lnTo>
                  <a:lnTo>
                    <a:pt x="223893" y="295385"/>
                  </a:lnTo>
                  <a:close/>
                </a:path>
                <a:path w="382905" h="296544">
                  <a:moveTo>
                    <a:pt x="31280" y="0"/>
                  </a:moveTo>
                  <a:lnTo>
                    <a:pt x="6172" y="30718"/>
                  </a:lnTo>
                  <a:lnTo>
                    <a:pt x="0" y="78156"/>
                  </a:lnTo>
                  <a:lnTo>
                    <a:pt x="6078" y="132404"/>
                  </a:lnTo>
                  <a:lnTo>
                    <a:pt x="25915" y="181892"/>
                  </a:lnTo>
                  <a:lnTo>
                    <a:pt x="57767" y="224947"/>
                  </a:lnTo>
                  <a:lnTo>
                    <a:pt x="99892" y="259900"/>
                  </a:lnTo>
                  <a:lnTo>
                    <a:pt x="110760" y="253957"/>
                  </a:lnTo>
                  <a:lnTo>
                    <a:pt x="122150" y="249509"/>
                  </a:lnTo>
                  <a:lnTo>
                    <a:pt x="133859" y="246720"/>
                  </a:lnTo>
                  <a:lnTo>
                    <a:pt x="145681" y="245753"/>
                  </a:lnTo>
                  <a:lnTo>
                    <a:pt x="363162" y="245753"/>
                  </a:lnTo>
                  <a:lnTo>
                    <a:pt x="366526" y="243209"/>
                  </a:lnTo>
                  <a:lnTo>
                    <a:pt x="222621" y="243209"/>
                  </a:lnTo>
                  <a:lnTo>
                    <a:pt x="177717" y="237291"/>
                  </a:lnTo>
                  <a:lnTo>
                    <a:pt x="137341" y="220603"/>
                  </a:lnTo>
                  <a:lnTo>
                    <a:pt x="103114" y="194746"/>
                  </a:lnTo>
                  <a:lnTo>
                    <a:pt x="76658" y="161319"/>
                  </a:lnTo>
                  <a:lnTo>
                    <a:pt x="59596" y="121923"/>
                  </a:lnTo>
                  <a:lnTo>
                    <a:pt x="53548" y="78156"/>
                  </a:lnTo>
                  <a:lnTo>
                    <a:pt x="53925" y="67826"/>
                  </a:lnTo>
                  <a:lnTo>
                    <a:pt x="55095" y="57127"/>
                  </a:lnTo>
                  <a:lnTo>
                    <a:pt x="57117" y="46250"/>
                  </a:lnTo>
                  <a:lnTo>
                    <a:pt x="60050" y="35383"/>
                  </a:lnTo>
                  <a:lnTo>
                    <a:pt x="62647" y="26912"/>
                  </a:lnTo>
                  <a:lnTo>
                    <a:pt x="61568" y="19006"/>
                  </a:lnTo>
                  <a:lnTo>
                    <a:pt x="58082" y="12483"/>
                  </a:lnTo>
                  <a:lnTo>
                    <a:pt x="50962" y="4908"/>
                  </a:lnTo>
                  <a:lnTo>
                    <a:pt x="41629" y="591"/>
                  </a:lnTo>
                  <a:lnTo>
                    <a:pt x="31280" y="0"/>
                  </a:lnTo>
                  <a:close/>
                </a:path>
                <a:path w="382905" h="296544">
                  <a:moveTo>
                    <a:pt x="355350" y="191745"/>
                  </a:moveTo>
                  <a:lnTo>
                    <a:pt x="349769" y="191745"/>
                  </a:lnTo>
                  <a:lnTo>
                    <a:pt x="344209" y="193357"/>
                  </a:lnTo>
                  <a:lnTo>
                    <a:pt x="338544" y="197943"/>
                  </a:lnTo>
                  <a:lnTo>
                    <a:pt x="312848" y="217257"/>
                  </a:lnTo>
                  <a:lnTo>
                    <a:pt x="284352" y="231457"/>
                  </a:lnTo>
                  <a:lnTo>
                    <a:pt x="253971" y="240216"/>
                  </a:lnTo>
                  <a:lnTo>
                    <a:pt x="222621" y="243209"/>
                  </a:lnTo>
                  <a:lnTo>
                    <a:pt x="366526" y="243209"/>
                  </a:lnTo>
                  <a:lnTo>
                    <a:pt x="374417" y="237241"/>
                  </a:lnTo>
                  <a:lnTo>
                    <a:pt x="379066" y="232759"/>
                  </a:lnTo>
                  <a:lnTo>
                    <a:pt x="382470" y="225503"/>
                  </a:lnTo>
                  <a:lnTo>
                    <a:pt x="382470" y="218121"/>
                  </a:lnTo>
                  <a:lnTo>
                    <a:pt x="380336" y="207811"/>
                  </a:lnTo>
                  <a:lnTo>
                    <a:pt x="374521" y="199432"/>
                  </a:lnTo>
                  <a:lnTo>
                    <a:pt x="365900" y="193803"/>
                  </a:lnTo>
                  <a:lnTo>
                    <a:pt x="355350" y="191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271589" y="1114379"/>
              <a:ext cx="111075" cy="1086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176973" y="1091822"/>
              <a:ext cx="325755" cy="220979"/>
            </a:xfrm>
            <a:custGeom>
              <a:avLst/>
              <a:gdLst/>
              <a:ahLst/>
              <a:cxnLst/>
              <a:rect l="l" t="t" r="r" b="b"/>
              <a:pathLst>
                <a:path w="325755" h="220980">
                  <a:moveTo>
                    <a:pt x="27140" y="153052"/>
                  </a:moveTo>
                  <a:lnTo>
                    <a:pt x="25329" y="153052"/>
                  </a:lnTo>
                  <a:lnTo>
                    <a:pt x="15491" y="154971"/>
                  </a:lnTo>
                  <a:lnTo>
                    <a:pt x="7438" y="160226"/>
                  </a:lnTo>
                  <a:lnTo>
                    <a:pt x="1997" y="168067"/>
                  </a:lnTo>
                  <a:lnTo>
                    <a:pt x="0" y="177743"/>
                  </a:lnTo>
                  <a:lnTo>
                    <a:pt x="1214" y="185134"/>
                  </a:lnTo>
                  <a:lnTo>
                    <a:pt x="40224" y="210318"/>
                  </a:lnTo>
                  <a:lnTo>
                    <a:pt x="84983" y="219773"/>
                  </a:lnTo>
                  <a:lnTo>
                    <a:pt x="107619" y="220977"/>
                  </a:lnTo>
                  <a:lnTo>
                    <a:pt x="154288" y="216003"/>
                  </a:lnTo>
                  <a:lnTo>
                    <a:pt x="197694" y="201773"/>
                  </a:lnTo>
                  <a:lnTo>
                    <a:pt x="236689" y="179327"/>
                  </a:lnTo>
                  <a:lnTo>
                    <a:pt x="247674" y="169596"/>
                  </a:lnTo>
                  <a:lnTo>
                    <a:pt x="107619" y="169596"/>
                  </a:lnTo>
                  <a:lnTo>
                    <a:pt x="89743" y="168559"/>
                  </a:lnTo>
                  <a:lnTo>
                    <a:pt x="71493" y="165534"/>
                  </a:lnTo>
                  <a:lnTo>
                    <a:pt x="53045" y="160647"/>
                  </a:lnTo>
                  <a:lnTo>
                    <a:pt x="34574" y="154026"/>
                  </a:lnTo>
                  <a:lnTo>
                    <a:pt x="29077" y="153115"/>
                  </a:lnTo>
                  <a:lnTo>
                    <a:pt x="27140" y="153052"/>
                  </a:lnTo>
                  <a:close/>
                </a:path>
                <a:path w="325755" h="220980">
                  <a:moveTo>
                    <a:pt x="300315" y="0"/>
                  </a:moveTo>
                  <a:lnTo>
                    <a:pt x="262768" y="69150"/>
                  </a:lnTo>
                  <a:lnTo>
                    <a:pt x="237474" y="109808"/>
                  </a:lnTo>
                  <a:lnTo>
                    <a:pt x="201531" y="141563"/>
                  </a:lnTo>
                  <a:lnTo>
                    <a:pt x="157420" y="162223"/>
                  </a:lnTo>
                  <a:lnTo>
                    <a:pt x="107619" y="169596"/>
                  </a:lnTo>
                  <a:lnTo>
                    <a:pt x="247674" y="169596"/>
                  </a:lnTo>
                  <a:lnTo>
                    <a:pt x="270126" y="149707"/>
                  </a:lnTo>
                  <a:lnTo>
                    <a:pt x="296857" y="113952"/>
                  </a:lnTo>
                  <a:lnTo>
                    <a:pt x="315735" y="73102"/>
                  </a:lnTo>
                  <a:lnTo>
                    <a:pt x="325613" y="28198"/>
                  </a:lnTo>
                  <a:lnTo>
                    <a:pt x="325372" y="26407"/>
                  </a:lnTo>
                  <a:lnTo>
                    <a:pt x="325372" y="24512"/>
                  </a:lnTo>
                  <a:lnTo>
                    <a:pt x="323396" y="14886"/>
                  </a:lnTo>
                  <a:lnTo>
                    <a:pt x="318015" y="7104"/>
                  </a:lnTo>
                  <a:lnTo>
                    <a:pt x="310048" y="1898"/>
                  </a:lnTo>
                  <a:lnTo>
                    <a:pt x="300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909752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73" y="52825"/>
                  </a:moveTo>
                  <a:lnTo>
                    <a:pt x="145534" y="52825"/>
                  </a:lnTo>
                  <a:lnTo>
                    <a:pt x="173025" y="55429"/>
                  </a:lnTo>
                  <a:lnTo>
                    <a:pt x="192657" y="63240"/>
                  </a:lnTo>
                  <a:lnTo>
                    <a:pt x="204435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24" y="129696"/>
                  </a:lnTo>
                  <a:lnTo>
                    <a:pt x="140797" y="133471"/>
                  </a:lnTo>
                  <a:lnTo>
                    <a:pt x="131317" y="134823"/>
                  </a:lnTo>
                  <a:lnTo>
                    <a:pt x="123523" y="136104"/>
                  </a:lnTo>
                  <a:lnTo>
                    <a:pt x="117399" y="137346"/>
                  </a:lnTo>
                  <a:lnTo>
                    <a:pt x="91708" y="141059"/>
                  </a:lnTo>
                  <a:lnTo>
                    <a:pt x="51802" y="151636"/>
                  </a:lnTo>
                  <a:lnTo>
                    <a:pt x="9418" y="188203"/>
                  </a:lnTo>
                  <a:lnTo>
                    <a:pt x="0" y="231783"/>
                  </a:lnTo>
                  <a:lnTo>
                    <a:pt x="1989" y="252023"/>
                  </a:lnTo>
                  <a:lnTo>
                    <a:pt x="31705" y="298661"/>
                  </a:lnTo>
                  <a:lnTo>
                    <a:pt x="83413" y="319552"/>
                  </a:lnTo>
                  <a:lnTo>
                    <a:pt x="104426" y="320943"/>
                  </a:lnTo>
                  <a:lnTo>
                    <a:pt x="136323" y="318635"/>
                  </a:lnTo>
                  <a:lnTo>
                    <a:pt x="164463" y="311707"/>
                  </a:lnTo>
                  <a:lnTo>
                    <a:pt x="188845" y="300154"/>
                  </a:lnTo>
                  <a:lnTo>
                    <a:pt x="209470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4" y="267633"/>
                  </a:lnTo>
                  <a:lnTo>
                    <a:pt x="79448" y="254046"/>
                  </a:lnTo>
                  <a:lnTo>
                    <a:pt x="66898" y="228830"/>
                  </a:lnTo>
                  <a:lnTo>
                    <a:pt x="70352" y="210066"/>
                  </a:lnTo>
                  <a:lnTo>
                    <a:pt x="80696" y="195412"/>
                  </a:lnTo>
                  <a:lnTo>
                    <a:pt x="97926" y="184853"/>
                  </a:lnTo>
                  <a:lnTo>
                    <a:pt x="122027" y="178392"/>
                  </a:lnTo>
                  <a:lnTo>
                    <a:pt x="149195" y="175133"/>
                  </a:lnTo>
                  <a:lnTo>
                    <a:pt x="171946" y="171205"/>
                  </a:lnTo>
                  <a:lnTo>
                    <a:pt x="190289" y="166620"/>
                  </a:lnTo>
                  <a:lnTo>
                    <a:pt x="204234" y="161387"/>
                  </a:lnTo>
                  <a:lnTo>
                    <a:pt x="271719" y="161387"/>
                  </a:lnTo>
                  <a:lnTo>
                    <a:pt x="271719" y="99316"/>
                  </a:lnTo>
                  <a:lnTo>
                    <a:pt x="271300" y="99316"/>
                  </a:lnTo>
                  <a:lnTo>
                    <a:pt x="271363" y="98907"/>
                  </a:lnTo>
                  <a:lnTo>
                    <a:pt x="271604" y="98436"/>
                  </a:lnTo>
                  <a:lnTo>
                    <a:pt x="271719" y="88594"/>
                  </a:lnTo>
                  <a:lnTo>
                    <a:pt x="269293" y="67380"/>
                  </a:lnTo>
                  <a:lnTo>
                    <a:pt x="263573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470" y="283970"/>
                  </a:lnTo>
                  <a:lnTo>
                    <a:pt x="215400" y="300154"/>
                  </a:lnTo>
                  <a:lnTo>
                    <a:pt x="226082" y="311707"/>
                  </a:lnTo>
                  <a:lnTo>
                    <a:pt x="241522" y="318635"/>
                  </a:lnTo>
                  <a:lnTo>
                    <a:pt x="261730" y="320943"/>
                  </a:lnTo>
                  <a:lnTo>
                    <a:pt x="272058" y="320464"/>
                  </a:lnTo>
                  <a:lnTo>
                    <a:pt x="282533" y="319028"/>
                  </a:lnTo>
                  <a:lnTo>
                    <a:pt x="293161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71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82" y="223687"/>
                  </a:lnTo>
                  <a:lnTo>
                    <a:pt x="177827" y="255238"/>
                  </a:lnTo>
                  <a:lnTo>
                    <a:pt x="129106" y="268148"/>
                  </a:lnTo>
                  <a:lnTo>
                    <a:pt x="281289" y="268148"/>
                  </a:lnTo>
                  <a:lnTo>
                    <a:pt x="276954" y="266368"/>
                  </a:lnTo>
                  <a:lnTo>
                    <a:pt x="274557" y="262882"/>
                  </a:lnTo>
                  <a:lnTo>
                    <a:pt x="272651" y="259342"/>
                  </a:lnTo>
                  <a:lnTo>
                    <a:pt x="271809" y="254046"/>
                  </a:lnTo>
                  <a:lnTo>
                    <a:pt x="271719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36" y="267771"/>
                  </a:lnTo>
                  <a:lnTo>
                    <a:pt x="296095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411" y="5294"/>
                  </a:lnTo>
                  <a:lnTo>
                    <a:pt x="56919" y="21151"/>
                  </a:lnTo>
                  <a:lnTo>
                    <a:pt x="24384" y="54127"/>
                  </a:lnTo>
                  <a:lnTo>
                    <a:pt x="11214" y="101515"/>
                  </a:lnTo>
                  <a:lnTo>
                    <a:pt x="78049" y="101515"/>
                  </a:lnTo>
                  <a:lnTo>
                    <a:pt x="84035" y="80209"/>
                  </a:lnTo>
                  <a:lnTo>
                    <a:pt x="97279" y="64994"/>
                  </a:lnTo>
                  <a:lnTo>
                    <a:pt x="117780" y="55867"/>
                  </a:lnTo>
                  <a:lnTo>
                    <a:pt x="145534" y="52825"/>
                  </a:lnTo>
                  <a:lnTo>
                    <a:pt x="263573" y="52825"/>
                  </a:lnTo>
                  <a:lnTo>
                    <a:pt x="262020" y="48875"/>
                  </a:lnTo>
                  <a:lnTo>
                    <a:pt x="232956" y="19978"/>
                  </a:lnTo>
                  <a:lnTo>
                    <a:pt x="195682" y="4990"/>
                  </a:lnTo>
                  <a:lnTo>
                    <a:pt x="173757" y="1247"/>
                  </a:lnTo>
                  <a:lnTo>
                    <a:pt x="149628" y="0"/>
                  </a:lnTo>
                  <a:close/>
                </a:path>
                <a:path w="304165" h="321309">
                  <a:moveTo>
                    <a:pt x="271719" y="99002"/>
                  </a:moveTo>
                  <a:lnTo>
                    <a:pt x="271541" y="99075"/>
                  </a:lnTo>
                  <a:lnTo>
                    <a:pt x="271447" y="99253"/>
                  </a:lnTo>
                  <a:lnTo>
                    <a:pt x="271300" y="99316"/>
                  </a:lnTo>
                  <a:lnTo>
                    <a:pt x="271719" y="99316"/>
                  </a:lnTo>
                  <a:lnTo>
                    <a:pt x="271719" y="99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231693" y="812584"/>
              <a:ext cx="440055" cy="311785"/>
            </a:xfrm>
            <a:custGeom>
              <a:avLst/>
              <a:gdLst/>
              <a:ahLst/>
              <a:cxnLst/>
              <a:rect l="l" t="t" r="r" b="b"/>
              <a:pathLst>
                <a:path w="440055" h="311784">
                  <a:moveTo>
                    <a:pt x="63411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929" y="311592"/>
                  </a:lnTo>
                  <a:lnTo>
                    <a:pt x="66929" y="131451"/>
                  </a:lnTo>
                  <a:lnTo>
                    <a:pt x="68179" y="114383"/>
                  </a:lnTo>
                  <a:lnTo>
                    <a:pt x="86855" y="73369"/>
                  </a:lnTo>
                  <a:lnTo>
                    <a:pt x="119960" y="54099"/>
                  </a:lnTo>
                  <a:lnTo>
                    <a:pt x="133210" y="52815"/>
                  </a:lnTo>
                  <a:lnTo>
                    <a:pt x="430921" y="52815"/>
                  </a:lnTo>
                  <a:lnTo>
                    <a:pt x="429524" y="50469"/>
                  </a:lnTo>
                  <a:lnTo>
                    <a:pt x="63411" y="50469"/>
                  </a:lnTo>
                  <a:lnTo>
                    <a:pt x="63411" y="8261"/>
                  </a:lnTo>
                  <a:close/>
                </a:path>
                <a:path w="440055" h="311784">
                  <a:moveTo>
                    <a:pt x="318032" y="52815"/>
                  </a:moveTo>
                  <a:lnTo>
                    <a:pt x="133210" y="52815"/>
                  </a:lnTo>
                  <a:lnTo>
                    <a:pt x="146814" y="53804"/>
                  </a:lnTo>
                  <a:lnTo>
                    <a:pt x="158273" y="56774"/>
                  </a:lnTo>
                  <a:lnTo>
                    <a:pt x="183638" y="88325"/>
                  </a:lnTo>
                  <a:lnTo>
                    <a:pt x="186570" y="311592"/>
                  </a:lnTo>
                  <a:lnTo>
                    <a:pt x="253479" y="311592"/>
                  </a:lnTo>
                  <a:lnTo>
                    <a:pt x="253479" y="133817"/>
                  </a:lnTo>
                  <a:lnTo>
                    <a:pt x="257509" y="98376"/>
                  </a:lnTo>
                  <a:lnTo>
                    <a:pt x="269605" y="73063"/>
                  </a:lnTo>
                  <a:lnTo>
                    <a:pt x="289777" y="57876"/>
                  </a:lnTo>
                  <a:lnTo>
                    <a:pt x="318032" y="52815"/>
                  </a:lnTo>
                  <a:close/>
                </a:path>
                <a:path w="440055" h="311784">
                  <a:moveTo>
                    <a:pt x="430921" y="52815"/>
                  </a:moveTo>
                  <a:lnTo>
                    <a:pt x="318032" y="52815"/>
                  </a:lnTo>
                  <a:lnTo>
                    <a:pt x="334381" y="54208"/>
                  </a:lnTo>
                  <a:lnTo>
                    <a:pt x="347653" y="58388"/>
                  </a:lnTo>
                  <a:lnTo>
                    <a:pt x="371098" y="97872"/>
                  </a:lnTo>
                  <a:lnTo>
                    <a:pt x="373130" y="311592"/>
                  </a:lnTo>
                  <a:lnTo>
                    <a:pt x="440018" y="311592"/>
                  </a:lnTo>
                  <a:lnTo>
                    <a:pt x="439919" y="101456"/>
                  </a:lnTo>
                  <a:lnTo>
                    <a:pt x="433681" y="57448"/>
                  </a:lnTo>
                  <a:lnTo>
                    <a:pt x="430921" y="52815"/>
                  </a:lnTo>
                  <a:close/>
                </a:path>
                <a:path w="440055" h="311784">
                  <a:moveTo>
                    <a:pt x="158382" y="0"/>
                  </a:moveTo>
                  <a:lnTo>
                    <a:pt x="130561" y="3151"/>
                  </a:lnTo>
                  <a:lnTo>
                    <a:pt x="105749" y="12610"/>
                  </a:lnTo>
                  <a:lnTo>
                    <a:pt x="83927" y="28381"/>
                  </a:lnTo>
                  <a:lnTo>
                    <a:pt x="65076" y="50469"/>
                  </a:lnTo>
                  <a:lnTo>
                    <a:pt x="243489" y="50469"/>
                  </a:lnTo>
                  <a:lnTo>
                    <a:pt x="230691" y="28381"/>
                  </a:lnTo>
                  <a:lnTo>
                    <a:pt x="212240" y="12610"/>
                  </a:lnTo>
                  <a:lnTo>
                    <a:pt x="188138" y="3151"/>
                  </a:lnTo>
                  <a:lnTo>
                    <a:pt x="158382" y="0"/>
                  </a:lnTo>
                  <a:close/>
                </a:path>
                <a:path w="440055" h="311784">
                  <a:moveTo>
                    <a:pt x="338523" y="0"/>
                  </a:moveTo>
                  <a:lnTo>
                    <a:pt x="310809" y="3151"/>
                  </a:lnTo>
                  <a:lnTo>
                    <a:pt x="285733" y="12610"/>
                  </a:lnTo>
                  <a:lnTo>
                    <a:pt x="263293" y="28381"/>
                  </a:lnTo>
                  <a:lnTo>
                    <a:pt x="243489" y="50469"/>
                  </a:lnTo>
                  <a:lnTo>
                    <a:pt x="429524" y="50469"/>
                  </a:lnTo>
                  <a:lnTo>
                    <a:pt x="414664" y="25526"/>
                  </a:lnTo>
                  <a:lnTo>
                    <a:pt x="382949" y="6380"/>
                  </a:lnTo>
                  <a:lnTo>
                    <a:pt x="338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744051" y="820846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331"/>
                  </a:lnTo>
                </a:path>
              </a:pathLst>
            </a:custGeom>
            <a:ln w="668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710633" y="705258"/>
              <a:ext cx="67310" cy="63500"/>
            </a:xfrm>
            <a:custGeom>
              <a:avLst/>
              <a:gdLst/>
              <a:ahLst/>
              <a:cxnLst/>
              <a:rect l="l" t="t" r="r" b="b"/>
              <a:pathLst>
                <a:path w="67309" h="63500">
                  <a:moveTo>
                    <a:pt x="66835" y="0"/>
                  </a:moveTo>
                  <a:lnTo>
                    <a:pt x="0" y="0"/>
                  </a:lnTo>
                  <a:lnTo>
                    <a:pt x="0" y="63359"/>
                  </a:lnTo>
                  <a:lnTo>
                    <a:pt x="66835" y="63359"/>
                  </a:lnTo>
                  <a:lnTo>
                    <a:pt x="66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802525" y="812584"/>
              <a:ext cx="270510" cy="320040"/>
            </a:xfrm>
            <a:custGeom>
              <a:avLst/>
              <a:gdLst/>
              <a:ahLst/>
              <a:cxnLst/>
              <a:rect l="l" t="t" r="r" b="b"/>
              <a:pathLst>
                <a:path w="270509" h="320040">
                  <a:moveTo>
                    <a:pt x="66898" y="214213"/>
                  </a:moveTo>
                  <a:lnTo>
                    <a:pt x="0" y="214213"/>
                  </a:lnTo>
                  <a:lnTo>
                    <a:pt x="2898" y="238545"/>
                  </a:lnTo>
                  <a:lnTo>
                    <a:pt x="22556" y="278429"/>
                  </a:lnTo>
                  <a:lnTo>
                    <a:pt x="58464" y="305287"/>
                  </a:lnTo>
                  <a:lnTo>
                    <a:pt x="106000" y="318198"/>
                  </a:lnTo>
                  <a:lnTo>
                    <a:pt x="134404" y="319812"/>
                  </a:lnTo>
                  <a:lnTo>
                    <a:pt x="160583" y="318417"/>
                  </a:lnTo>
                  <a:lnTo>
                    <a:pt x="206353" y="307249"/>
                  </a:lnTo>
                  <a:lnTo>
                    <a:pt x="245160" y="282815"/>
                  </a:lnTo>
                  <a:lnTo>
                    <a:pt x="257537" y="266965"/>
                  </a:lnTo>
                  <a:lnTo>
                    <a:pt x="135577" y="266965"/>
                  </a:lnTo>
                  <a:lnTo>
                    <a:pt x="107497" y="263670"/>
                  </a:lnTo>
                  <a:lnTo>
                    <a:pt x="86701" y="253782"/>
                  </a:lnTo>
                  <a:lnTo>
                    <a:pt x="73173" y="237298"/>
                  </a:lnTo>
                  <a:lnTo>
                    <a:pt x="66898" y="214213"/>
                  </a:lnTo>
                  <a:close/>
                </a:path>
                <a:path w="270509" h="320040">
                  <a:moveTo>
                    <a:pt x="133210" y="0"/>
                  </a:moveTo>
                  <a:lnTo>
                    <a:pt x="87291" y="4697"/>
                  </a:lnTo>
                  <a:lnTo>
                    <a:pt x="49296" y="18795"/>
                  </a:lnTo>
                  <a:lnTo>
                    <a:pt x="17144" y="47261"/>
                  </a:lnTo>
                  <a:lnTo>
                    <a:pt x="6439" y="86887"/>
                  </a:lnTo>
                  <a:lnTo>
                    <a:pt x="8349" y="106492"/>
                  </a:lnTo>
                  <a:lnTo>
                    <a:pt x="36983" y="150791"/>
                  </a:lnTo>
                  <a:lnTo>
                    <a:pt x="82539" y="171273"/>
                  </a:lnTo>
                  <a:lnTo>
                    <a:pt x="151234" y="187800"/>
                  </a:lnTo>
                  <a:lnTo>
                    <a:pt x="164684" y="191175"/>
                  </a:lnTo>
                  <a:lnTo>
                    <a:pt x="200610" y="216372"/>
                  </a:lnTo>
                  <a:lnTo>
                    <a:pt x="203030" y="227082"/>
                  </a:lnTo>
                  <a:lnTo>
                    <a:pt x="199452" y="244542"/>
                  </a:lnTo>
                  <a:lnTo>
                    <a:pt x="187012" y="257005"/>
                  </a:lnTo>
                  <a:lnTo>
                    <a:pt x="165718" y="264476"/>
                  </a:lnTo>
                  <a:lnTo>
                    <a:pt x="135577" y="266965"/>
                  </a:lnTo>
                  <a:lnTo>
                    <a:pt x="257537" y="266965"/>
                  </a:lnTo>
                  <a:lnTo>
                    <a:pt x="258900" y="265219"/>
                  </a:lnTo>
                  <a:lnTo>
                    <a:pt x="267147" y="244682"/>
                  </a:lnTo>
                  <a:lnTo>
                    <a:pt x="269897" y="221207"/>
                  </a:lnTo>
                  <a:lnTo>
                    <a:pt x="267988" y="202117"/>
                  </a:lnTo>
                  <a:lnTo>
                    <a:pt x="239395" y="158466"/>
                  </a:lnTo>
                  <a:lnTo>
                    <a:pt x="193285" y="138211"/>
                  </a:lnTo>
                  <a:lnTo>
                    <a:pt x="145927" y="127024"/>
                  </a:lnTo>
                  <a:lnTo>
                    <a:pt x="126027" y="122497"/>
                  </a:lnTo>
                  <a:lnTo>
                    <a:pt x="81107" y="102983"/>
                  </a:lnTo>
                  <a:lnTo>
                    <a:pt x="73338" y="83934"/>
                  </a:lnTo>
                  <a:lnTo>
                    <a:pt x="76790" y="70329"/>
                  </a:lnTo>
                  <a:lnTo>
                    <a:pt x="87142" y="60610"/>
                  </a:lnTo>
                  <a:lnTo>
                    <a:pt x="104388" y="54779"/>
                  </a:lnTo>
                  <a:lnTo>
                    <a:pt x="128519" y="52836"/>
                  </a:lnTo>
                  <a:lnTo>
                    <a:pt x="247309" y="52836"/>
                  </a:lnTo>
                  <a:lnTo>
                    <a:pt x="246597" y="51236"/>
                  </a:lnTo>
                  <a:lnTo>
                    <a:pt x="217082" y="21161"/>
                  </a:lnTo>
                  <a:lnTo>
                    <a:pt x="179701" y="5287"/>
                  </a:lnTo>
                  <a:lnTo>
                    <a:pt x="157597" y="1321"/>
                  </a:lnTo>
                  <a:lnTo>
                    <a:pt x="133210" y="0"/>
                  </a:lnTo>
                  <a:close/>
                </a:path>
                <a:path w="270509" h="320040">
                  <a:moveTo>
                    <a:pt x="247309" y="52836"/>
                  </a:moveTo>
                  <a:lnTo>
                    <a:pt x="128519" y="52836"/>
                  </a:lnTo>
                  <a:lnTo>
                    <a:pt x="152368" y="55366"/>
                  </a:lnTo>
                  <a:lnTo>
                    <a:pt x="170589" y="62954"/>
                  </a:lnTo>
                  <a:lnTo>
                    <a:pt x="183174" y="75598"/>
                  </a:lnTo>
                  <a:lnTo>
                    <a:pt x="190119" y="93295"/>
                  </a:lnTo>
                  <a:lnTo>
                    <a:pt x="259950" y="93295"/>
                  </a:lnTo>
                  <a:lnTo>
                    <a:pt x="255301" y="70777"/>
                  </a:lnTo>
                  <a:lnTo>
                    <a:pt x="247309" y="52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093277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45" y="52825"/>
                  </a:moveTo>
                  <a:lnTo>
                    <a:pt x="145524" y="52825"/>
                  </a:lnTo>
                  <a:lnTo>
                    <a:pt x="172994" y="55429"/>
                  </a:lnTo>
                  <a:lnTo>
                    <a:pt x="192632" y="63240"/>
                  </a:lnTo>
                  <a:lnTo>
                    <a:pt x="204426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08" y="129696"/>
                  </a:lnTo>
                  <a:lnTo>
                    <a:pt x="140770" y="133471"/>
                  </a:lnTo>
                  <a:lnTo>
                    <a:pt x="131286" y="134823"/>
                  </a:lnTo>
                  <a:lnTo>
                    <a:pt x="123494" y="136104"/>
                  </a:lnTo>
                  <a:lnTo>
                    <a:pt x="117399" y="137346"/>
                  </a:lnTo>
                  <a:lnTo>
                    <a:pt x="91710" y="141059"/>
                  </a:lnTo>
                  <a:lnTo>
                    <a:pt x="51798" y="151636"/>
                  </a:lnTo>
                  <a:lnTo>
                    <a:pt x="9391" y="188203"/>
                  </a:lnTo>
                  <a:lnTo>
                    <a:pt x="0" y="231783"/>
                  </a:lnTo>
                  <a:lnTo>
                    <a:pt x="1980" y="252023"/>
                  </a:lnTo>
                  <a:lnTo>
                    <a:pt x="31674" y="298661"/>
                  </a:lnTo>
                  <a:lnTo>
                    <a:pt x="83403" y="319552"/>
                  </a:lnTo>
                  <a:lnTo>
                    <a:pt x="104457" y="320943"/>
                  </a:lnTo>
                  <a:lnTo>
                    <a:pt x="136331" y="318635"/>
                  </a:lnTo>
                  <a:lnTo>
                    <a:pt x="164463" y="311707"/>
                  </a:lnTo>
                  <a:lnTo>
                    <a:pt x="188853" y="300154"/>
                  </a:lnTo>
                  <a:lnTo>
                    <a:pt x="209501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2" y="267633"/>
                  </a:lnTo>
                  <a:lnTo>
                    <a:pt x="79435" y="254046"/>
                  </a:lnTo>
                  <a:lnTo>
                    <a:pt x="66898" y="228830"/>
                  </a:lnTo>
                  <a:lnTo>
                    <a:pt x="70349" y="210066"/>
                  </a:lnTo>
                  <a:lnTo>
                    <a:pt x="80695" y="195412"/>
                  </a:lnTo>
                  <a:lnTo>
                    <a:pt x="97948" y="184853"/>
                  </a:lnTo>
                  <a:lnTo>
                    <a:pt x="122111" y="178392"/>
                  </a:lnTo>
                  <a:lnTo>
                    <a:pt x="149185" y="175133"/>
                  </a:lnTo>
                  <a:lnTo>
                    <a:pt x="171901" y="171205"/>
                  </a:lnTo>
                  <a:lnTo>
                    <a:pt x="190238" y="166620"/>
                  </a:lnTo>
                  <a:lnTo>
                    <a:pt x="204171" y="161387"/>
                  </a:lnTo>
                  <a:lnTo>
                    <a:pt x="271677" y="161387"/>
                  </a:lnTo>
                  <a:lnTo>
                    <a:pt x="271677" y="88594"/>
                  </a:lnTo>
                  <a:lnTo>
                    <a:pt x="269257" y="67380"/>
                  </a:lnTo>
                  <a:lnTo>
                    <a:pt x="263545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501" y="283970"/>
                  </a:lnTo>
                  <a:lnTo>
                    <a:pt x="215381" y="300154"/>
                  </a:lnTo>
                  <a:lnTo>
                    <a:pt x="226042" y="311707"/>
                  </a:lnTo>
                  <a:lnTo>
                    <a:pt x="241474" y="318635"/>
                  </a:lnTo>
                  <a:lnTo>
                    <a:pt x="261667" y="320943"/>
                  </a:lnTo>
                  <a:lnTo>
                    <a:pt x="272025" y="320464"/>
                  </a:lnTo>
                  <a:lnTo>
                    <a:pt x="282533" y="319028"/>
                  </a:lnTo>
                  <a:lnTo>
                    <a:pt x="293178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677" y="161387"/>
                  </a:moveTo>
                  <a:lnTo>
                    <a:pt x="204171" y="161387"/>
                  </a:lnTo>
                  <a:lnTo>
                    <a:pt x="204171" y="210071"/>
                  </a:lnTo>
                  <a:lnTo>
                    <a:pt x="202524" y="223687"/>
                  </a:lnTo>
                  <a:lnTo>
                    <a:pt x="177795" y="255238"/>
                  </a:lnTo>
                  <a:lnTo>
                    <a:pt x="129106" y="268148"/>
                  </a:lnTo>
                  <a:lnTo>
                    <a:pt x="281258" y="268148"/>
                  </a:lnTo>
                  <a:lnTo>
                    <a:pt x="276986" y="266368"/>
                  </a:lnTo>
                  <a:lnTo>
                    <a:pt x="274609" y="262882"/>
                  </a:lnTo>
                  <a:lnTo>
                    <a:pt x="272651" y="259342"/>
                  </a:lnTo>
                  <a:lnTo>
                    <a:pt x="271771" y="254046"/>
                  </a:lnTo>
                  <a:lnTo>
                    <a:pt x="271677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57" y="267771"/>
                  </a:lnTo>
                  <a:lnTo>
                    <a:pt x="296127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60" y="0"/>
                  </a:moveTo>
                  <a:lnTo>
                    <a:pt x="97457" y="5294"/>
                  </a:lnTo>
                  <a:lnTo>
                    <a:pt x="57003" y="21151"/>
                  </a:lnTo>
                  <a:lnTo>
                    <a:pt x="24312" y="54127"/>
                  </a:lnTo>
                  <a:lnTo>
                    <a:pt x="11120" y="101515"/>
                  </a:lnTo>
                  <a:lnTo>
                    <a:pt x="78049" y="101515"/>
                  </a:lnTo>
                  <a:lnTo>
                    <a:pt x="84026" y="80209"/>
                  </a:lnTo>
                  <a:lnTo>
                    <a:pt x="97262" y="64994"/>
                  </a:lnTo>
                  <a:lnTo>
                    <a:pt x="117760" y="55867"/>
                  </a:lnTo>
                  <a:lnTo>
                    <a:pt x="145524" y="52825"/>
                  </a:lnTo>
                  <a:lnTo>
                    <a:pt x="263545" y="52825"/>
                  </a:lnTo>
                  <a:lnTo>
                    <a:pt x="261995" y="48875"/>
                  </a:lnTo>
                  <a:lnTo>
                    <a:pt x="232956" y="19978"/>
                  </a:lnTo>
                  <a:lnTo>
                    <a:pt x="195686" y="4990"/>
                  </a:lnTo>
                  <a:lnTo>
                    <a:pt x="173761" y="1247"/>
                  </a:lnTo>
                  <a:lnTo>
                    <a:pt x="149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415209" y="812584"/>
              <a:ext cx="266700" cy="311785"/>
            </a:xfrm>
            <a:custGeom>
              <a:avLst/>
              <a:gdLst/>
              <a:ahLst/>
              <a:cxnLst/>
              <a:rect l="l" t="t" r="r" b="b"/>
              <a:pathLst>
                <a:path w="266700" h="311784">
                  <a:moveTo>
                    <a:pt x="63380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67" y="311592"/>
                  </a:lnTo>
                  <a:lnTo>
                    <a:pt x="66867" y="132655"/>
                  </a:lnTo>
                  <a:lnTo>
                    <a:pt x="68114" y="116326"/>
                  </a:lnTo>
                  <a:lnTo>
                    <a:pt x="86866" y="75704"/>
                  </a:lnTo>
                  <a:lnTo>
                    <a:pt x="124566" y="54246"/>
                  </a:lnTo>
                  <a:lnTo>
                    <a:pt x="127389" y="53987"/>
                  </a:lnTo>
                  <a:lnTo>
                    <a:pt x="64532" y="53987"/>
                  </a:lnTo>
                  <a:lnTo>
                    <a:pt x="63380" y="52815"/>
                  </a:lnTo>
                  <a:lnTo>
                    <a:pt x="63380" y="8261"/>
                  </a:lnTo>
                  <a:close/>
                </a:path>
                <a:path w="266700" h="311784">
                  <a:moveTo>
                    <a:pt x="256242" y="52815"/>
                  </a:moveTo>
                  <a:lnTo>
                    <a:pt x="140205" y="52815"/>
                  </a:lnTo>
                  <a:lnTo>
                    <a:pt x="165268" y="57069"/>
                  </a:lnTo>
                  <a:lnTo>
                    <a:pt x="183497" y="69832"/>
                  </a:lnTo>
                  <a:lnTo>
                    <a:pt x="194901" y="91105"/>
                  </a:lnTo>
                  <a:lnTo>
                    <a:pt x="199491" y="120886"/>
                  </a:lnTo>
                  <a:lnTo>
                    <a:pt x="199491" y="311592"/>
                  </a:lnTo>
                  <a:lnTo>
                    <a:pt x="266410" y="311592"/>
                  </a:lnTo>
                  <a:lnTo>
                    <a:pt x="266410" y="103284"/>
                  </a:lnTo>
                  <a:lnTo>
                    <a:pt x="264607" y="79532"/>
                  </a:lnTo>
                  <a:lnTo>
                    <a:pt x="259201" y="58699"/>
                  </a:lnTo>
                  <a:lnTo>
                    <a:pt x="256242" y="52815"/>
                  </a:lnTo>
                  <a:close/>
                </a:path>
                <a:path w="266700" h="311784">
                  <a:moveTo>
                    <a:pt x="159031" y="0"/>
                  </a:moveTo>
                  <a:lnTo>
                    <a:pt x="129998" y="3380"/>
                  </a:lnTo>
                  <a:lnTo>
                    <a:pt x="104564" y="13513"/>
                  </a:lnTo>
                  <a:lnTo>
                    <a:pt x="82740" y="30387"/>
                  </a:lnTo>
                  <a:lnTo>
                    <a:pt x="64532" y="53987"/>
                  </a:lnTo>
                  <a:lnTo>
                    <a:pt x="127389" y="53987"/>
                  </a:lnTo>
                  <a:lnTo>
                    <a:pt x="140205" y="52815"/>
                  </a:lnTo>
                  <a:lnTo>
                    <a:pt x="256242" y="52815"/>
                  </a:lnTo>
                  <a:lnTo>
                    <a:pt x="222163" y="14568"/>
                  </a:lnTo>
                  <a:lnTo>
                    <a:pt x="182854" y="1627"/>
                  </a:lnTo>
                  <a:lnTo>
                    <a:pt x="1590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701500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53" y="52825"/>
                  </a:moveTo>
                  <a:lnTo>
                    <a:pt x="145534" y="52825"/>
                  </a:lnTo>
                  <a:lnTo>
                    <a:pt x="172981" y="55429"/>
                  </a:lnTo>
                  <a:lnTo>
                    <a:pt x="192600" y="63240"/>
                  </a:lnTo>
                  <a:lnTo>
                    <a:pt x="204379" y="76259"/>
                  </a:lnTo>
                  <a:lnTo>
                    <a:pt x="208307" y="94489"/>
                  </a:lnTo>
                  <a:lnTo>
                    <a:pt x="206617" y="105994"/>
                  </a:lnTo>
                  <a:lnTo>
                    <a:pt x="169293" y="129696"/>
                  </a:lnTo>
                  <a:lnTo>
                    <a:pt x="140783" y="133471"/>
                  </a:lnTo>
                  <a:lnTo>
                    <a:pt x="131276" y="134823"/>
                  </a:lnTo>
                  <a:lnTo>
                    <a:pt x="123452" y="136104"/>
                  </a:lnTo>
                  <a:lnTo>
                    <a:pt x="117315" y="137346"/>
                  </a:lnTo>
                  <a:lnTo>
                    <a:pt x="91668" y="141059"/>
                  </a:lnTo>
                  <a:lnTo>
                    <a:pt x="51779" y="151636"/>
                  </a:lnTo>
                  <a:lnTo>
                    <a:pt x="9384" y="188203"/>
                  </a:lnTo>
                  <a:lnTo>
                    <a:pt x="0" y="231783"/>
                  </a:lnTo>
                  <a:lnTo>
                    <a:pt x="1973" y="252023"/>
                  </a:lnTo>
                  <a:lnTo>
                    <a:pt x="31684" y="298661"/>
                  </a:lnTo>
                  <a:lnTo>
                    <a:pt x="83405" y="319552"/>
                  </a:lnTo>
                  <a:lnTo>
                    <a:pt x="104457" y="320943"/>
                  </a:lnTo>
                  <a:lnTo>
                    <a:pt x="136301" y="318635"/>
                  </a:lnTo>
                  <a:lnTo>
                    <a:pt x="164420" y="311707"/>
                  </a:lnTo>
                  <a:lnTo>
                    <a:pt x="188810" y="300154"/>
                  </a:lnTo>
                  <a:lnTo>
                    <a:pt x="209470" y="283970"/>
                  </a:lnTo>
                  <a:lnTo>
                    <a:pt x="303917" y="283970"/>
                  </a:lnTo>
                  <a:lnTo>
                    <a:pt x="303917" y="268148"/>
                  </a:lnTo>
                  <a:lnTo>
                    <a:pt x="129085" y="268148"/>
                  </a:lnTo>
                  <a:lnTo>
                    <a:pt x="117993" y="267633"/>
                  </a:lnTo>
                  <a:lnTo>
                    <a:pt x="79426" y="254046"/>
                  </a:lnTo>
                  <a:lnTo>
                    <a:pt x="66929" y="228830"/>
                  </a:lnTo>
                  <a:lnTo>
                    <a:pt x="70370" y="210066"/>
                  </a:lnTo>
                  <a:lnTo>
                    <a:pt x="80691" y="195412"/>
                  </a:lnTo>
                  <a:lnTo>
                    <a:pt x="97913" y="184853"/>
                  </a:lnTo>
                  <a:lnTo>
                    <a:pt x="122048" y="178392"/>
                  </a:lnTo>
                  <a:lnTo>
                    <a:pt x="149159" y="175133"/>
                  </a:lnTo>
                  <a:lnTo>
                    <a:pt x="171901" y="171205"/>
                  </a:lnTo>
                  <a:lnTo>
                    <a:pt x="190263" y="166620"/>
                  </a:lnTo>
                  <a:lnTo>
                    <a:pt x="204234" y="161387"/>
                  </a:lnTo>
                  <a:lnTo>
                    <a:pt x="271709" y="161387"/>
                  </a:lnTo>
                  <a:lnTo>
                    <a:pt x="271709" y="88594"/>
                  </a:lnTo>
                  <a:lnTo>
                    <a:pt x="269280" y="67380"/>
                  </a:lnTo>
                  <a:lnTo>
                    <a:pt x="263553" y="52825"/>
                  </a:lnTo>
                  <a:close/>
                </a:path>
                <a:path w="304165" h="321309">
                  <a:moveTo>
                    <a:pt x="303917" y="283970"/>
                  </a:moveTo>
                  <a:lnTo>
                    <a:pt x="209470" y="283970"/>
                  </a:lnTo>
                  <a:lnTo>
                    <a:pt x="215391" y="300154"/>
                  </a:lnTo>
                  <a:lnTo>
                    <a:pt x="226070" y="311707"/>
                  </a:lnTo>
                  <a:lnTo>
                    <a:pt x="241506" y="318635"/>
                  </a:lnTo>
                  <a:lnTo>
                    <a:pt x="261698" y="320943"/>
                  </a:lnTo>
                  <a:lnTo>
                    <a:pt x="272031" y="320464"/>
                  </a:lnTo>
                  <a:lnTo>
                    <a:pt x="282513" y="319028"/>
                  </a:lnTo>
                  <a:lnTo>
                    <a:pt x="293143" y="316636"/>
                  </a:lnTo>
                  <a:lnTo>
                    <a:pt x="303917" y="313288"/>
                  </a:lnTo>
                  <a:lnTo>
                    <a:pt x="303917" y="283970"/>
                  </a:lnTo>
                  <a:close/>
                </a:path>
                <a:path w="304165" h="321309">
                  <a:moveTo>
                    <a:pt x="27170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76" y="223687"/>
                  </a:lnTo>
                  <a:lnTo>
                    <a:pt x="177732" y="255238"/>
                  </a:lnTo>
                  <a:lnTo>
                    <a:pt x="129085" y="268148"/>
                  </a:lnTo>
                  <a:lnTo>
                    <a:pt x="281289" y="268148"/>
                  </a:lnTo>
                  <a:lnTo>
                    <a:pt x="276923" y="266368"/>
                  </a:lnTo>
                  <a:lnTo>
                    <a:pt x="274588" y="262882"/>
                  </a:lnTo>
                  <a:lnTo>
                    <a:pt x="272651" y="259342"/>
                  </a:lnTo>
                  <a:lnTo>
                    <a:pt x="271800" y="254046"/>
                  </a:lnTo>
                  <a:lnTo>
                    <a:pt x="271709" y="161387"/>
                  </a:lnTo>
                  <a:close/>
                </a:path>
                <a:path w="304165" h="321309">
                  <a:moveTo>
                    <a:pt x="303917" y="266955"/>
                  </a:moveTo>
                  <a:lnTo>
                    <a:pt x="299205" y="267771"/>
                  </a:lnTo>
                  <a:lnTo>
                    <a:pt x="296158" y="268148"/>
                  </a:lnTo>
                  <a:lnTo>
                    <a:pt x="303917" y="268148"/>
                  </a:lnTo>
                  <a:lnTo>
                    <a:pt x="303917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391" y="5294"/>
                  </a:lnTo>
                  <a:lnTo>
                    <a:pt x="56940" y="21151"/>
                  </a:lnTo>
                  <a:lnTo>
                    <a:pt x="24364" y="54127"/>
                  </a:lnTo>
                  <a:lnTo>
                    <a:pt x="11130" y="101515"/>
                  </a:lnTo>
                  <a:lnTo>
                    <a:pt x="78081" y="101515"/>
                  </a:lnTo>
                  <a:lnTo>
                    <a:pt x="84041" y="80209"/>
                  </a:lnTo>
                  <a:lnTo>
                    <a:pt x="97264" y="64994"/>
                  </a:lnTo>
                  <a:lnTo>
                    <a:pt x="117758" y="55867"/>
                  </a:lnTo>
                  <a:lnTo>
                    <a:pt x="145534" y="52825"/>
                  </a:lnTo>
                  <a:lnTo>
                    <a:pt x="263553" y="52825"/>
                  </a:lnTo>
                  <a:lnTo>
                    <a:pt x="261999" y="48875"/>
                  </a:lnTo>
                  <a:lnTo>
                    <a:pt x="232924" y="19978"/>
                  </a:lnTo>
                  <a:lnTo>
                    <a:pt x="195666" y="4990"/>
                  </a:lnTo>
                  <a:lnTo>
                    <a:pt x="173743" y="1247"/>
                  </a:lnTo>
                  <a:lnTo>
                    <a:pt x="149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023440" y="812584"/>
              <a:ext cx="177800" cy="311785"/>
            </a:xfrm>
            <a:custGeom>
              <a:avLst/>
              <a:gdLst/>
              <a:ahLst/>
              <a:cxnLst/>
              <a:rect l="l" t="t" r="r" b="b"/>
              <a:pathLst>
                <a:path w="177800" h="311784">
                  <a:moveTo>
                    <a:pt x="62793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35" y="311592"/>
                  </a:lnTo>
                  <a:lnTo>
                    <a:pt x="66835" y="167261"/>
                  </a:lnTo>
                  <a:lnTo>
                    <a:pt x="68353" y="144168"/>
                  </a:lnTo>
                  <a:lnTo>
                    <a:pt x="80423" y="105415"/>
                  </a:lnTo>
                  <a:lnTo>
                    <a:pt x="116891" y="69990"/>
                  </a:lnTo>
                  <a:lnTo>
                    <a:pt x="126449" y="66898"/>
                  </a:lnTo>
                  <a:lnTo>
                    <a:pt x="62793" y="66898"/>
                  </a:lnTo>
                  <a:lnTo>
                    <a:pt x="62793" y="8261"/>
                  </a:lnTo>
                  <a:close/>
                </a:path>
                <a:path w="177800" h="311784">
                  <a:moveTo>
                    <a:pt x="156445" y="0"/>
                  </a:moveTo>
                  <a:lnTo>
                    <a:pt x="152529" y="0"/>
                  </a:lnTo>
                  <a:lnTo>
                    <a:pt x="138030" y="1322"/>
                  </a:lnTo>
                  <a:lnTo>
                    <a:pt x="96227" y="21130"/>
                  </a:lnTo>
                  <a:lnTo>
                    <a:pt x="68184" y="54584"/>
                  </a:lnTo>
                  <a:lnTo>
                    <a:pt x="63966" y="66898"/>
                  </a:lnTo>
                  <a:lnTo>
                    <a:pt x="126449" y="66898"/>
                  </a:lnTo>
                  <a:lnTo>
                    <a:pt x="132190" y="65041"/>
                  </a:lnTo>
                  <a:lnTo>
                    <a:pt x="149042" y="63390"/>
                  </a:lnTo>
                  <a:lnTo>
                    <a:pt x="177764" y="63390"/>
                  </a:lnTo>
                  <a:lnTo>
                    <a:pt x="177764" y="1790"/>
                  </a:lnTo>
                  <a:lnTo>
                    <a:pt x="164885" y="617"/>
                  </a:lnTo>
                  <a:lnTo>
                    <a:pt x="156445" y="0"/>
                  </a:lnTo>
                  <a:close/>
                </a:path>
                <a:path w="177800" h="311784">
                  <a:moveTo>
                    <a:pt x="177764" y="63390"/>
                  </a:moveTo>
                  <a:lnTo>
                    <a:pt x="149042" y="63390"/>
                  </a:lnTo>
                  <a:lnTo>
                    <a:pt x="155649" y="63570"/>
                  </a:lnTo>
                  <a:lnTo>
                    <a:pt x="162637" y="64113"/>
                  </a:lnTo>
                  <a:lnTo>
                    <a:pt x="170105" y="65041"/>
                  </a:lnTo>
                  <a:lnTo>
                    <a:pt x="177764" y="66312"/>
                  </a:lnTo>
                  <a:lnTo>
                    <a:pt x="177764" y="63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633873" y="706548"/>
              <a:ext cx="291465" cy="417830"/>
            </a:xfrm>
            <a:custGeom>
              <a:avLst/>
              <a:gdLst/>
              <a:ahLst/>
              <a:cxnLst/>
              <a:rect l="l" t="t" r="r" b="b"/>
              <a:pathLst>
                <a:path w="291465" h="417830">
                  <a:moveTo>
                    <a:pt x="291362" y="0"/>
                  </a:moveTo>
                  <a:lnTo>
                    <a:pt x="84583" y="0"/>
                  </a:lnTo>
                  <a:lnTo>
                    <a:pt x="83997" y="62"/>
                  </a:lnTo>
                  <a:lnTo>
                    <a:pt x="36480" y="8950"/>
                  </a:lnTo>
                  <a:lnTo>
                    <a:pt x="6277" y="45209"/>
                  </a:lnTo>
                  <a:lnTo>
                    <a:pt x="0" y="90049"/>
                  </a:lnTo>
                  <a:lnTo>
                    <a:pt x="94" y="417631"/>
                  </a:lnTo>
                  <a:lnTo>
                    <a:pt x="73924" y="417631"/>
                  </a:lnTo>
                  <a:lnTo>
                    <a:pt x="73924" y="232223"/>
                  </a:lnTo>
                  <a:lnTo>
                    <a:pt x="264861" y="232223"/>
                  </a:lnTo>
                  <a:lnTo>
                    <a:pt x="264861" y="172549"/>
                  </a:lnTo>
                  <a:lnTo>
                    <a:pt x="73924" y="172549"/>
                  </a:lnTo>
                  <a:lnTo>
                    <a:pt x="73924" y="63202"/>
                  </a:lnTo>
                  <a:lnTo>
                    <a:pt x="291362" y="63202"/>
                  </a:lnTo>
                  <a:lnTo>
                    <a:pt x="2913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934937" y="1213003"/>
              <a:ext cx="31115" cy="26670"/>
            </a:xfrm>
            <a:custGeom>
              <a:avLst/>
              <a:gdLst/>
              <a:ahLst/>
              <a:cxnLst/>
              <a:rect l="l" t="t" r="r" b="b"/>
              <a:pathLst>
                <a:path w="31115" h="26669">
                  <a:moveTo>
                    <a:pt x="17894" y="0"/>
                  </a:moveTo>
                  <a:lnTo>
                    <a:pt x="0" y="0"/>
                  </a:lnTo>
                  <a:lnTo>
                    <a:pt x="0" y="26114"/>
                  </a:lnTo>
                  <a:lnTo>
                    <a:pt x="24742" y="26114"/>
                  </a:lnTo>
                  <a:lnTo>
                    <a:pt x="30564" y="21716"/>
                  </a:lnTo>
                  <a:lnTo>
                    <a:pt x="30564" y="8366"/>
                  </a:lnTo>
                  <a:lnTo>
                    <a:pt x="29077" y="5088"/>
                  </a:lnTo>
                  <a:lnTo>
                    <a:pt x="26177" y="3036"/>
                  </a:lnTo>
                  <a:lnTo>
                    <a:pt x="23161" y="1026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536770" y="1179014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35" y="0"/>
                  </a:moveTo>
                  <a:lnTo>
                    <a:pt x="65139" y="0"/>
                  </a:lnTo>
                  <a:lnTo>
                    <a:pt x="52019" y="2376"/>
                  </a:lnTo>
                  <a:lnTo>
                    <a:pt x="24679" y="29590"/>
                  </a:lnTo>
                  <a:lnTo>
                    <a:pt x="1842" y="111944"/>
                  </a:lnTo>
                  <a:lnTo>
                    <a:pt x="0" y="118718"/>
                  </a:lnTo>
                  <a:lnTo>
                    <a:pt x="1057" y="124561"/>
                  </a:lnTo>
                  <a:lnTo>
                    <a:pt x="4512" y="128959"/>
                  </a:lnTo>
                  <a:lnTo>
                    <a:pt x="7989" y="133273"/>
                  </a:lnTo>
                  <a:lnTo>
                    <a:pt x="13936" y="135692"/>
                  </a:lnTo>
                  <a:lnTo>
                    <a:pt x="2629333" y="135692"/>
                  </a:lnTo>
                  <a:lnTo>
                    <a:pt x="2642390" y="133320"/>
                  </a:lnTo>
                  <a:lnTo>
                    <a:pt x="2652498" y="127933"/>
                  </a:lnTo>
                  <a:lnTo>
                    <a:pt x="2531881" y="127933"/>
                  </a:lnTo>
                  <a:lnTo>
                    <a:pt x="2522608" y="127253"/>
                  </a:lnTo>
                  <a:lnTo>
                    <a:pt x="2517367" y="126153"/>
                  </a:lnTo>
                  <a:lnTo>
                    <a:pt x="2245942" y="126153"/>
                  </a:lnTo>
                  <a:lnTo>
                    <a:pt x="2245942" y="13172"/>
                  </a:lnTo>
                  <a:lnTo>
                    <a:pt x="2517898" y="13172"/>
                  </a:lnTo>
                  <a:lnTo>
                    <a:pt x="2523902" y="11972"/>
                  </a:lnTo>
                  <a:lnTo>
                    <a:pt x="2533200" y="11413"/>
                  </a:lnTo>
                  <a:lnTo>
                    <a:pt x="2693425" y="11413"/>
                  </a:lnTo>
                  <a:lnTo>
                    <a:pt x="2693373" y="11120"/>
                  </a:lnTo>
                  <a:lnTo>
                    <a:pt x="2689939" y="6711"/>
                  </a:lnTo>
                  <a:lnTo>
                    <a:pt x="2686483" y="2450"/>
                  </a:lnTo>
                  <a:lnTo>
                    <a:pt x="2680724" y="52"/>
                  </a:lnTo>
                  <a:lnTo>
                    <a:pt x="2673635" y="0"/>
                  </a:lnTo>
                  <a:close/>
                </a:path>
                <a:path w="2694940" h="135890">
                  <a:moveTo>
                    <a:pt x="2535535" y="32197"/>
                  </a:moveTo>
                  <a:lnTo>
                    <a:pt x="2530383" y="32197"/>
                  </a:lnTo>
                  <a:lnTo>
                    <a:pt x="2526310" y="33014"/>
                  </a:lnTo>
                  <a:lnTo>
                    <a:pt x="2523357" y="34805"/>
                  </a:lnTo>
                  <a:lnTo>
                    <a:pt x="2520373" y="36532"/>
                  </a:lnTo>
                  <a:lnTo>
                    <a:pt x="2518939" y="38752"/>
                  </a:lnTo>
                  <a:lnTo>
                    <a:pt x="2518939" y="45841"/>
                  </a:lnTo>
                  <a:lnTo>
                    <a:pt x="2523828" y="49967"/>
                  </a:lnTo>
                  <a:lnTo>
                    <a:pt x="2543879" y="57819"/>
                  </a:lnTo>
                  <a:lnTo>
                    <a:pt x="2551938" y="61191"/>
                  </a:lnTo>
                  <a:lnTo>
                    <a:pt x="2576759" y="93180"/>
                  </a:lnTo>
                  <a:lnTo>
                    <a:pt x="2576079" y="100138"/>
                  </a:lnTo>
                  <a:lnTo>
                    <a:pt x="2542722" y="127299"/>
                  </a:lnTo>
                  <a:lnTo>
                    <a:pt x="2531881" y="127933"/>
                  </a:lnTo>
                  <a:lnTo>
                    <a:pt x="2652498" y="127933"/>
                  </a:lnTo>
                  <a:lnTo>
                    <a:pt x="2654436" y="126900"/>
                  </a:lnTo>
                  <a:lnTo>
                    <a:pt x="2664052" y="117479"/>
                  </a:lnTo>
                  <a:lnTo>
                    <a:pt x="2669824" y="106101"/>
                  </a:lnTo>
                  <a:lnTo>
                    <a:pt x="2687382" y="42616"/>
                  </a:lnTo>
                  <a:lnTo>
                    <a:pt x="2571544" y="42616"/>
                  </a:lnTo>
                  <a:lnTo>
                    <a:pt x="2560895" y="38051"/>
                  </a:lnTo>
                  <a:lnTo>
                    <a:pt x="2551345" y="34796"/>
                  </a:lnTo>
                  <a:lnTo>
                    <a:pt x="2542891" y="32846"/>
                  </a:lnTo>
                  <a:lnTo>
                    <a:pt x="2535535" y="32197"/>
                  </a:lnTo>
                  <a:close/>
                </a:path>
                <a:path w="2694940" h="135890">
                  <a:moveTo>
                    <a:pt x="2369980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65" y="57705"/>
                  </a:lnTo>
                  <a:lnTo>
                    <a:pt x="2326065" y="78489"/>
                  </a:lnTo>
                  <a:lnTo>
                    <a:pt x="2274182" y="78489"/>
                  </a:lnTo>
                  <a:lnTo>
                    <a:pt x="2274182" y="105389"/>
                  </a:lnTo>
                  <a:lnTo>
                    <a:pt x="2330044" y="105389"/>
                  </a:lnTo>
                  <a:lnTo>
                    <a:pt x="2330044" y="126153"/>
                  </a:lnTo>
                  <a:lnTo>
                    <a:pt x="2369980" y="126153"/>
                  </a:lnTo>
                  <a:lnTo>
                    <a:pt x="2369980" y="13172"/>
                  </a:lnTo>
                  <a:close/>
                </a:path>
                <a:path w="2694940" h="135890">
                  <a:moveTo>
                    <a:pt x="2517898" y="13172"/>
                  </a:moveTo>
                  <a:lnTo>
                    <a:pt x="2419455" y="13172"/>
                  </a:lnTo>
                  <a:lnTo>
                    <a:pt x="2428144" y="13798"/>
                  </a:lnTo>
                  <a:lnTo>
                    <a:pt x="2435762" y="15676"/>
                  </a:lnTo>
                  <a:lnTo>
                    <a:pt x="2457893" y="46815"/>
                  </a:lnTo>
                  <a:lnTo>
                    <a:pt x="2457284" y="53510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78" y="80898"/>
                  </a:lnTo>
                  <a:lnTo>
                    <a:pt x="2398178" y="126153"/>
                  </a:lnTo>
                  <a:lnTo>
                    <a:pt x="2517367" y="126153"/>
                  </a:lnTo>
                  <a:lnTo>
                    <a:pt x="2512930" y="125221"/>
                  </a:lnTo>
                  <a:lnTo>
                    <a:pt x="2502845" y="121846"/>
                  </a:lnTo>
                  <a:lnTo>
                    <a:pt x="2492353" y="117137"/>
                  </a:lnTo>
                  <a:lnTo>
                    <a:pt x="2492353" y="92866"/>
                  </a:lnTo>
                  <a:lnTo>
                    <a:pt x="2547629" y="92866"/>
                  </a:lnTo>
                  <a:lnTo>
                    <a:pt x="2547629" y="92039"/>
                  </a:lnTo>
                  <a:lnTo>
                    <a:pt x="254233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30"/>
                  </a:lnTo>
                  <a:lnTo>
                    <a:pt x="2515546" y="13642"/>
                  </a:lnTo>
                  <a:lnTo>
                    <a:pt x="2517898" y="13172"/>
                  </a:lnTo>
                  <a:close/>
                </a:path>
                <a:path w="2694940" h="135890">
                  <a:moveTo>
                    <a:pt x="2547629" y="92866"/>
                  </a:moveTo>
                  <a:lnTo>
                    <a:pt x="2492353" y="92866"/>
                  </a:lnTo>
                  <a:lnTo>
                    <a:pt x="2500520" y="98133"/>
                  </a:lnTo>
                  <a:lnTo>
                    <a:pt x="2507431" y="101797"/>
                  </a:lnTo>
                  <a:lnTo>
                    <a:pt x="2512939" y="104017"/>
                  </a:lnTo>
                  <a:lnTo>
                    <a:pt x="2518436" y="106101"/>
                  </a:lnTo>
                  <a:lnTo>
                    <a:pt x="2524174" y="107148"/>
                  </a:lnTo>
                  <a:lnTo>
                    <a:pt x="2541796" y="107148"/>
                  </a:lnTo>
                  <a:lnTo>
                    <a:pt x="2547629" y="103630"/>
                  </a:lnTo>
                  <a:lnTo>
                    <a:pt x="2547629" y="92866"/>
                  </a:lnTo>
                  <a:close/>
                </a:path>
                <a:path w="2694940" h="135890">
                  <a:moveTo>
                    <a:pt x="2693425" y="11413"/>
                  </a:moveTo>
                  <a:lnTo>
                    <a:pt x="2533200" y="11413"/>
                  </a:lnTo>
                  <a:lnTo>
                    <a:pt x="2542612" y="11974"/>
                  </a:lnTo>
                  <a:lnTo>
                    <a:pt x="2552140" y="13659"/>
                  </a:lnTo>
                  <a:lnTo>
                    <a:pt x="2561785" y="16466"/>
                  </a:lnTo>
                  <a:lnTo>
                    <a:pt x="2571544" y="20397"/>
                  </a:lnTo>
                  <a:lnTo>
                    <a:pt x="2571544" y="42616"/>
                  </a:lnTo>
                  <a:lnTo>
                    <a:pt x="2687382" y="42616"/>
                  </a:lnTo>
                  <a:lnTo>
                    <a:pt x="2694420" y="17067"/>
                  </a:lnTo>
                  <a:lnTo>
                    <a:pt x="2693425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536773" y="1179011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25" y="0"/>
                  </a:moveTo>
                  <a:lnTo>
                    <a:pt x="65139" y="0"/>
                  </a:lnTo>
                  <a:lnTo>
                    <a:pt x="52019" y="2378"/>
                  </a:lnTo>
                  <a:lnTo>
                    <a:pt x="24669" y="29601"/>
                  </a:lnTo>
                  <a:lnTo>
                    <a:pt x="1842" y="111954"/>
                  </a:lnTo>
                  <a:lnTo>
                    <a:pt x="0" y="118680"/>
                  </a:lnTo>
                  <a:lnTo>
                    <a:pt x="1047" y="124572"/>
                  </a:lnTo>
                  <a:lnTo>
                    <a:pt x="4502" y="128969"/>
                  </a:lnTo>
                  <a:lnTo>
                    <a:pt x="7978" y="133273"/>
                  </a:lnTo>
                  <a:lnTo>
                    <a:pt x="13926" y="135692"/>
                  </a:lnTo>
                  <a:lnTo>
                    <a:pt x="2629333" y="135692"/>
                  </a:lnTo>
                  <a:lnTo>
                    <a:pt x="2642385" y="133320"/>
                  </a:lnTo>
                  <a:lnTo>
                    <a:pt x="2652490" y="127933"/>
                  </a:lnTo>
                  <a:lnTo>
                    <a:pt x="2531870" y="127933"/>
                  </a:lnTo>
                  <a:lnTo>
                    <a:pt x="2522602" y="127253"/>
                  </a:lnTo>
                  <a:lnTo>
                    <a:pt x="2517362" y="126153"/>
                  </a:lnTo>
                  <a:lnTo>
                    <a:pt x="2245931" y="126153"/>
                  </a:lnTo>
                  <a:lnTo>
                    <a:pt x="2245931" y="13172"/>
                  </a:lnTo>
                  <a:lnTo>
                    <a:pt x="2517892" y="13172"/>
                  </a:lnTo>
                  <a:lnTo>
                    <a:pt x="2523896" y="11972"/>
                  </a:lnTo>
                  <a:lnTo>
                    <a:pt x="2533189" y="11413"/>
                  </a:lnTo>
                  <a:lnTo>
                    <a:pt x="2693413" y="11413"/>
                  </a:lnTo>
                  <a:lnTo>
                    <a:pt x="2693363" y="11130"/>
                  </a:lnTo>
                  <a:lnTo>
                    <a:pt x="2689939" y="6711"/>
                  </a:lnTo>
                  <a:lnTo>
                    <a:pt x="2686483" y="2460"/>
                  </a:lnTo>
                  <a:lnTo>
                    <a:pt x="2680714" y="52"/>
                  </a:lnTo>
                  <a:lnTo>
                    <a:pt x="2673625" y="0"/>
                  </a:lnTo>
                  <a:close/>
                </a:path>
                <a:path w="2694940" h="135890">
                  <a:moveTo>
                    <a:pt x="2535524" y="32197"/>
                  </a:moveTo>
                  <a:lnTo>
                    <a:pt x="2530383" y="32197"/>
                  </a:lnTo>
                  <a:lnTo>
                    <a:pt x="2526310" y="33025"/>
                  </a:lnTo>
                  <a:lnTo>
                    <a:pt x="2523357" y="34815"/>
                  </a:lnTo>
                  <a:lnTo>
                    <a:pt x="2520363" y="36532"/>
                  </a:lnTo>
                  <a:lnTo>
                    <a:pt x="2518939" y="38763"/>
                  </a:lnTo>
                  <a:lnTo>
                    <a:pt x="2518939" y="45841"/>
                  </a:lnTo>
                  <a:lnTo>
                    <a:pt x="2523818" y="49977"/>
                  </a:lnTo>
                  <a:lnTo>
                    <a:pt x="2543874" y="57821"/>
                  </a:lnTo>
                  <a:lnTo>
                    <a:pt x="2551936" y="61197"/>
                  </a:lnTo>
                  <a:lnTo>
                    <a:pt x="2576748" y="93190"/>
                  </a:lnTo>
                  <a:lnTo>
                    <a:pt x="2576070" y="100149"/>
                  </a:lnTo>
                  <a:lnTo>
                    <a:pt x="2542711" y="127301"/>
                  </a:lnTo>
                  <a:lnTo>
                    <a:pt x="2531870" y="127933"/>
                  </a:lnTo>
                  <a:lnTo>
                    <a:pt x="2652490" y="127933"/>
                  </a:lnTo>
                  <a:lnTo>
                    <a:pt x="2654428" y="126900"/>
                  </a:lnTo>
                  <a:lnTo>
                    <a:pt x="2664046" y="117479"/>
                  </a:lnTo>
                  <a:lnTo>
                    <a:pt x="2669824" y="106101"/>
                  </a:lnTo>
                  <a:lnTo>
                    <a:pt x="2687379" y="42626"/>
                  </a:lnTo>
                  <a:lnTo>
                    <a:pt x="2571544" y="42626"/>
                  </a:lnTo>
                  <a:lnTo>
                    <a:pt x="2560894" y="38059"/>
                  </a:lnTo>
                  <a:lnTo>
                    <a:pt x="2551339" y="34801"/>
                  </a:lnTo>
                  <a:lnTo>
                    <a:pt x="2542883" y="32848"/>
                  </a:lnTo>
                  <a:lnTo>
                    <a:pt x="2535524" y="32197"/>
                  </a:lnTo>
                  <a:close/>
                </a:path>
                <a:path w="2694940" h="135890">
                  <a:moveTo>
                    <a:pt x="2369969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54" y="57705"/>
                  </a:lnTo>
                  <a:lnTo>
                    <a:pt x="2326054" y="78489"/>
                  </a:lnTo>
                  <a:lnTo>
                    <a:pt x="2274182" y="78489"/>
                  </a:lnTo>
                  <a:lnTo>
                    <a:pt x="2274182" y="105399"/>
                  </a:lnTo>
                  <a:lnTo>
                    <a:pt x="2330044" y="105399"/>
                  </a:lnTo>
                  <a:lnTo>
                    <a:pt x="2330044" y="126153"/>
                  </a:lnTo>
                  <a:lnTo>
                    <a:pt x="2369969" y="126153"/>
                  </a:lnTo>
                  <a:lnTo>
                    <a:pt x="2369969" y="13172"/>
                  </a:lnTo>
                  <a:close/>
                </a:path>
                <a:path w="2694940" h="135890">
                  <a:moveTo>
                    <a:pt x="2517892" y="13172"/>
                  </a:moveTo>
                  <a:lnTo>
                    <a:pt x="2419455" y="13172"/>
                  </a:lnTo>
                  <a:lnTo>
                    <a:pt x="2428142" y="13799"/>
                  </a:lnTo>
                  <a:lnTo>
                    <a:pt x="2435758" y="15680"/>
                  </a:lnTo>
                  <a:lnTo>
                    <a:pt x="2457893" y="46815"/>
                  </a:lnTo>
                  <a:lnTo>
                    <a:pt x="2457282" y="53516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67" y="80898"/>
                  </a:lnTo>
                  <a:lnTo>
                    <a:pt x="2398167" y="126153"/>
                  </a:lnTo>
                  <a:lnTo>
                    <a:pt x="2517362" y="126153"/>
                  </a:lnTo>
                  <a:lnTo>
                    <a:pt x="2512924" y="125221"/>
                  </a:lnTo>
                  <a:lnTo>
                    <a:pt x="2502840" y="121846"/>
                  </a:lnTo>
                  <a:lnTo>
                    <a:pt x="2492353" y="117137"/>
                  </a:lnTo>
                  <a:lnTo>
                    <a:pt x="2492353" y="92876"/>
                  </a:lnTo>
                  <a:lnTo>
                    <a:pt x="2547629" y="92876"/>
                  </a:lnTo>
                  <a:lnTo>
                    <a:pt x="2547629" y="92039"/>
                  </a:lnTo>
                  <a:lnTo>
                    <a:pt x="254232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40"/>
                  </a:lnTo>
                  <a:lnTo>
                    <a:pt x="2515541" y="13642"/>
                  </a:lnTo>
                  <a:lnTo>
                    <a:pt x="2517892" y="13172"/>
                  </a:lnTo>
                  <a:close/>
                </a:path>
                <a:path w="2694940" h="135890">
                  <a:moveTo>
                    <a:pt x="2547629" y="92876"/>
                  </a:moveTo>
                  <a:lnTo>
                    <a:pt x="2492353" y="92876"/>
                  </a:lnTo>
                  <a:lnTo>
                    <a:pt x="2500520" y="98143"/>
                  </a:lnTo>
                  <a:lnTo>
                    <a:pt x="2507431" y="101797"/>
                  </a:lnTo>
                  <a:lnTo>
                    <a:pt x="2512928" y="104017"/>
                  </a:lnTo>
                  <a:lnTo>
                    <a:pt x="2518436" y="106101"/>
                  </a:lnTo>
                  <a:lnTo>
                    <a:pt x="2524174" y="107159"/>
                  </a:lnTo>
                  <a:lnTo>
                    <a:pt x="2541796" y="107159"/>
                  </a:lnTo>
                  <a:lnTo>
                    <a:pt x="2547629" y="103640"/>
                  </a:lnTo>
                  <a:lnTo>
                    <a:pt x="2547629" y="92876"/>
                  </a:lnTo>
                  <a:close/>
                </a:path>
                <a:path w="2694940" h="135890">
                  <a:moveTo>
                    <a:pt x="2693413" y="11413"/>
                  </a:moveTo>
                  <a:lnTo>
                    <a:pt x="2533189" y="11413"/>
                  </a:lnTo>
                  <a:lnTo>
                    <a:pt x="2542603" y="11974"/>
                  </a:lnTo>
                  <a:lnTo>
                    <a:pt x="2552135" y="13659"/>
                  </a:lnTo>
                  <a:lnTo>
                    <a:pt x="2561783" y="16466"/>
                  </a:lnTo>
                  <a:lnTo>
                    <a:pt x="2571544" y="20397"/>
                  </a:lnTo>
                  <a:lnTo>
                    <a:pt x="2571544" y="42626"/>
                  </a:lnTo>
                  <a:lnTo>
                    <a:pt x="2687379" y="42626"/>
                  </a:lnTo>
                  <a:lnTo>
                    <a:pt x="2694420" y="17067"/>
                  </a:lnTo>
                  <a:lnTo>
                    <a:pt x="2693413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9"/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11"/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Título 1">
            <a:extLst>
              <a:ext uri="{FF2B5EF4-FFF2-40B4-BE49-F238E27FC236}">
                <a16:creationId xmlns:a16="http://schemas.microsoft.com/office/drawing/2014/main" id="{4EAF698F-1B5F-4E8F-873E-3A235D1BFD78}"/>
              </a:ext>
            </a:extLst>
          </p:cNvPr>
          <p:cNvSpPr txBox="1">
            <a:spLocks/>
          </p:cNvSpPr>
          <p:nvPr/>
        </p:nvSpPr>
        <p:spPr>
          <a:xfrm>
            <a:off x="816427" y="2013982"/>
            <a:ext cx="17294321" cy="761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2020:  </a:t>
            </a:r>
            <a:r>
              <a:rPr lang="es-CO" sz="4000" b="1" dirty="0">
                <a:solidFill>
                  <a:schemeClr val="tx2"/>
                </a:solidFill>
              </a:rPr>
              <a:t> 2.881.854                                                     </a:t>
            </a:r>
            <a:r>
              <a:rPr lang="es-CO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2019:  </a:t>
            </a:r>
            <a:r>
              <a:rPr lang="es-CO" sz="4000" b="1" dirty="0">
                <a:solidFill>
                  <a:schemeClr val="tx2"/>
                </a:solidFill>
              </a:rPr>
              <a:t> 2.438.480 </a:t>
            </a:r>
          </a:p>
        </p:txBody>
      </p:sp>
      <p:sp>
        <p:nvSpPr>
          <p:cNvPr id="56" name="object 4">
            <a:extLst>
              <a:ext uri="{FF2B5EF4-FFF2-40B4-BE49-F238E27FC236}">
                <a16:creationId xmlns:a16="http://schemas.microsoft.com/office/drawing/2014/main" id="{ADB3BAFC-B646-42CE-972E-78BE691F8EB3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1306125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Composición de ingresos</a:t>
            </a:r>
          </a:p>
          <a:p>
            <a:r>
              <a:rPr lang="es-ES_tradnl" sz="2400" dirty="0">
                <a:solidFill>
                  <a:srgbClr val="1F497D"/>
                </a:solidFill>
              </a:rPr>
              <a:t>(COP MM -%)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57" name="object 7">
            <a:extLst>
              <a:ext uri="{FF2B5EF4-FFF2-40B4-BE49-F238E27FC236}">
                <a16:creationId xmlns:a16="http://schemas.microsoft.com/office/drawing/2014/main" id="{3A41016D-644D-4C31-A057-6D2EF391B16E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58" name="object 4">
            <a:extLst>
              <a:ext uri="{FF2B5EF4-FFF2-40B4-BE49-F238E27FC236}">
                <a16:creationId xmlns:a16="http://schemas.microsoft.com/office/drawing/2014/main" id="{088B7CC4-3C28-4C00-8389-E88411E523CA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7.1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45BE8B4-0FD0-4674-BBAB-DB90ADC3417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3088"/>
          <a:stretch/>
        </p:blipFill>
        <p:spPr>
          <a:xfrm>
            <a:off x="-6350" y="2729039"/>
            <a:ext cx="9659272" cy="71354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F5553CE-2E48-4B19-8056-B53C8F281A9E}"/>
              </a:ext>
            </a:extLst>
          </p:cNvPr>
          <p:cNvPicPr>
            <a:picLocks/>
          </p:cNvPicPr>
          <p:nvPr/>
        </p:nvPicPr>
        <p:blipFill rotWithShape="1">
          <a:blip r:embed="rId9"/>
          <a:srcRect r="34780"/>
          <a:stretch/>
        </p:blipFill>
        <p:spPr>
          <a:xfrm>
            <a:off x="9518650" y="2729039"/>
            <a:ext cx="9658800" cy="71352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862F0ED-3493-4267-A929-A1E231A761B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6535"/>
          <a:stretch/>
        </p:blipFill>
        <p:spPr>
          <a:xfrm>
            <a:off x="130749" y="8974269"/>
            <a:ext cx="20132101" cy="102380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81C1E5B-1C06-4F8D-AE3F-5F14544B5DE0}"/>
              </a:ext>
            </a:extLst>
          </p:cNvPr>
          <p:cNvSpPr txBox="1"/>
          <p:nvPr/>
        </p:nvSpPr>
        <p:spPr>
          <a:xfrm>
            <a:off x="603249" y="10226675"/>
            <a:ext cx="18459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entury Gothic" panose="020B0502020202020204" pitchFamily="34" charset="0"/>
                <a:cs typeface="Arial" panose="020B0604020202020204" pitchFamily="34" charset="0"/>
              </a:rPr>
              <a:t>Incremento UPC por aumento en tarifa y afiliados $346.229, entrada en vigencia de presupuestos máximos $214.499, e ingreso por pruebas COVID $65.365</a:t>
            </a:r>
            <a:endParaRPr lang="es-CO" sz="24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4027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bject 9">
            <a:extLst>
              <a:ext uri="{FF2B5EF4-FFF2-40B4-BE49-F238E27FC236}">
                <a16:creationId xmlns:a16="http://schemas.microsoft.com/office/drawing/2014/main" id="{5B132D79-E8BA-4181-B4F0-094C818BAAF9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1">
            <a:extLst>
              <a:ext uri="{FF2B5EF4-FFF2-40B4-BE49-F238E27FC236}">
                <a16:creationId xmlns:a16="http://schemas.microsoft.com/office/drawing/2014/main" id="{3FED77CB-5C6A-4BB7-ADFF-6C82B10661BB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3A0A35DE-9EB3-41DA-B34B-854AE3605CA7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1306125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Resultado Neto</a:t>
            </a:r>
          </a:p>
          <a:p>
            <a:r>
              <a:rPr lang="es-ES_tradnl" sz="2400" dirty="0">
                <a:solidFill>
                  <a:srgbClr val="1F497D"/>
                </a:solidFill>
              </a:rPr>
              <a:t>(COP MM -%)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60" name="object 7">
            <a:extLst>
              <a:ext uri="{FF2B5EF4-FFF2-40B4-BE49-F238E27FC236}">
                <a16:creationId xmlns:a16="http://schemas.microsoft.com/office/drawing/2014/main" id="{C08363F2-85B1-4D29-B234-D1B12C3CE046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61" name="object 4">
            <a:extLst>
              <a:ext uri="{FF2B5EF4-FFF2-40B4-BE49-F238E27FC236}">
                <a16:creationId xmlns:a16="http://schemas.microsoft.com/office/drawing/2014/main" id="{51957F4E-63E1-496E-8D48-6A36F550EF68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7.2</a:t>
            </a:r>
          </a:p>
        </p:txBody>
      </p:sp>
      <p:grpSp>
        <p:nvGrpSpPr>
          <p:cNvPr id="62" name="Grupo 61">
            <a:extLst>
              <a:ext uri="{FF2B5EF4-FFF2-40B4-BE49-F238E27FC236}">
                <a16:creationId xmlns:a16="http://schemas.microsoft.com/office/drawing/2014/main" id="{8E300535-AC7B-4AF1-8B85-76B36E1DB4FD}"/>
              </a:ext>
            </a:extLst>
          </p:cNvPr>
          <p:cNvGrpSpPr/>
          <p:nvPr/>
        </p:nvGrpSpPr>
        <p:grpSpPr>
          <a:xfrm>
            <a:off x="15391902" y="0"/>
            <a:ext cx="4712197" cy="2816664"/>
            <a:chOff x="15391902" y="0"/>
            <a:chExt cx="4712197" cy="2816664"/>
          </a:xfrm>
        </p:grpSpPr>
        <p:sp>
          <p:nvSpPr>
            <p:cNvPr id="63" name="object 27">
              <a:extLst>
                <a:ext uri="{FF2B5EF4-FFF2-40B4-BE49-F238E27FC236}">
                  <a16:creationId xmlns:a16="http://schemas.microsoft.com/office/drawing/2014/main" id="{8E2392AF-28CF-4ABF-AA8C-EEE52C4D17BB}"/>
                </a:ext>
              </a:extLst>
            </p:cNvPr>
            <p:cNvSpPr/>
            <p:nvPr/>
          </p:nvSpPr>
          <p:spPr>
            <a:xfrm>
              <a:off x="15391902" y="0"/>
              <a:ext cx="4712197" cy="281666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28">
              <a:extLst>
                <a:ext uri="{FF2B5EF4-FFF2-40B4-BE49-F238E27FC236}">
                  <a16:creationId xmlns:a16="http://schemas.microsoft.com/office/drawing/2014/main" id="{3245C25D-30F2-4951-96CE-30F4979DB3E6}"/>
                </a:ext>
              </a:extLst>
            </p:cNvPr>
            <p:cNvSpPr/>
            <p:nvPr/>
          </p:nvSpPr>
          <p:spPr>
            <a:xfrm>
              <a:off x="16243583" y="962530"/>
              <a:ext cx="111253" cy="1084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29">
              <a:extLst>
                <a:ext uri="{FF2B5EF4-FFF2-40B4-BE49-F238E27FC236}">
                  <a16:creationId xmlns:a16="http://schemas.microsoft.com/office/drawing/2014/main" id="{91BF7916-1675-4673-BE83-D7B42CF8702C}"/>
                </a:ext>
              </a:extLst>
            </p:cNvPr>
            <p:cNvSpPr/>
            <p:nvPr/>
          </p:nvSpPr>
          <p:spPr>
            <a:xfrm>
              <a:off x="16092571" y="986553"/>
              <a:ext cx="405765" cy="155575"/>
            </a:xfrm>
            <a:custGeom>
              <a:avLst/>
              <a:gdLst/>
              <a:ahLst/>
              <a:cxnLst/>
              <a:rect l="l" t="t" r="r" b="b"/>
              <a:pathLst>
                <a:path w="405765" h="155575">
                  <a:moveTo>
                    <a:pt x="25234" y="0"/>
                  </a:moveTo>
                  <a:lnTo>
                    <a:pt x="15363" y="1938"/>
                  </a:lnTo>
                  <a:lnTo>
                    <a:pt x="7347" y="7240"/>
                  </a:lnTo>
                  <a:lnTo>
                    <a:pt x="1966" y="15134"/>
                  </a:lnTo>
                  <a:lnTo>
                    <a:pt x="0" y="24847"/>
                  </a:lnTo>
                  <a:lnTo>
                    <a:pt x="0" y="30292"/>
                  </a:lnTo>
                  <a:lnTo>
                    <a:pt x="2020" y="35862"/>
                  </a:lnTo>
                  <a:lnTo>
                    <a:pt x="5853" y="40271"/>
                  </a:lnTo>
                  <a:lnTo>
                    <a:pt x="35282" y="82149"/>
                  </a:lnTo>
                  <a:lnTo>
                    <a:pt x="73951" y="116242"/>
                  </a:lnTo>
                  <a:lnTo>
                    <a:pt x="119691" y="141085"/>
                  </a:lnTo>
                  <a:lnTo>
                    <a:pt x="170329" y="155209"/>
                  </a:lnTo>
                  <a:lnTo>
                    <a:pt x="181564" y="138711"/>
                  </a:lnTo>
                  <a:lnTo>
                    <a:pt x="196758" y="125968"/>
                  </a:lnTo>
                  <a:lnTo>
                    <a:pt x="214819" y="117754"/>
                  </a:lnTo>
                  <a:lnTo>
                    <a:pt x="234652" y="114844"/>
                  </a:lnTo>
                  <a:lnTo>
                    <a:pt x="336684" y="114844"/>
                  </a:lnTo>
                  <a:lnTo>
                    <a:pt x="344953" y="108750"/>
                  </a:lnTo>
                  <a:lnTo>
                    <a:pt x="204140" y="108750"/>
                  </a:lnTo>
                  <a:lnTo>
                    <a:pt x="158204" y="102661"/>
                  </a:lnTo>
                  <a:lnTo>
                    <a:pt x="115821" y="84933"/>
                  </a:lnTo>
                  <a:lnTo>
                    <a:pt x="79024" y="56373"/>
                  </a:lnTo>
                  <a:lnTo>
                    <a:pt x="49851" y="17790"/>
                  </a:lnTo>
                  <a:lnTo>
                    <a:pt x="44711" y="9846"/>
                  </a:lnTo>
                  <a:lnTo>
                    <a:pt x="38764" y="4304"/>
                  </a:lnTo>
                  <a:lnTo>
                    <a:pt x="32207" y="1058"/>
                  </a:lnTo>
                  <a:lnTo>
                    <a:pt x="25234" y="0"/>
                  </a:lnTo>
                  <a:close/>
                </a:path>
                <a:path w="405765" h="155575">
                  <a:moveTo>
                    <a:pt x="336684" y="114844"/>
                  </a:moveTo>
                  <a:lnTo>
                    <a:pt x="234652" y="114844"/>
                  </a:lnTo>
                  <a:lnTo>
                    <a:pt x="250924" y="116738"/>
                  </a:lnTo>
                  <a:lnTo>
                    <a:pt x="266192" y="122131"/>
                  </a:lnTo>
                  <a:lnTo>
                    <a:pt x="279726" y="130592"/>
                  </a:lnTo>
                  <a:lnTo>
                    <a:pt x="290797" y="141692"/>
                  </a:lnTo>
                  <a:lnTo>
                    <a:pt x="323493" y="124564"/>
                  </a:lnTo>
                  <a:lnTo>
                    <a:pt x="336684" y="114844"/>
                  </a:lnTo>
                  <a:close/>
                </a:path>
                <a:path w="405765" h="155575">
                  <a:moveTo>
                    <a:pt x="380124" y="6345"/>
                  </a:moveTo>
                  <a:lnTo>
                    <a:pt x="371339" y="6345"/>
                  </a:lnTo>
                  <a:lnTo>
                    <a:pt x="362941" y="11025"/>
                  </a:lnTo>
                  <a:lnTo>
                    <a:pt x="358491" y="18229"/>
                  </a:lnTo>
                  <a:lnTo>
                    <a:pt x="330847" y="55308"/>
                  </a:lnTo>
                  <a:lnTo>
                    <a:pt x="294261" y="83877"/>
                  </a:lnTo>
                  <a:lnTo>
                    <a:pt x="251203" y="102251"/>
                  </a:lnTo>
                  <a:lnTo>
                    <a:pt x="204140" y="108750"/>
                  </a:lnTo>
                  <a:lnTo>
                    <a:pt x="344953" y="108750"/>
                  </a:lnTo>
                  <a:lnTo>
                    <a:pt x="353040" y="102791"/>
                  </a:lnTo>
                  <a:lnTo>
                    <a:pt x="378658" y="76657"/>
                  </a:lnTo>
                  <a:lnTo>
                    <a:pt x="399568" y="46448"/>
                  </a:lnTo>
                  <a:lnTo>
                    <a:pt x="403160" y="42113"/>
                  </a:lnTo>
                  <a:lnTo>
                    <a:pt x="405149" y="36532"/>
                  </a:lnTo>
                  <a:lnTo>
                    <a:pt x="405149" y="31025"/>
                  </a:lnTo>
                  <a:lnTo>
                    <a:pt x="403190" y="21452"/>
                  </a:lnTo>
                  <a:lnTo>
                    <a:pt x="397839" y="13604"/>
                  </a:lnTo>
                  <a:lnTo>
                    <a:pt x="389887" y="8296"/>
                  </a:lnTo>
                  <a:lnTo>
                    <a:pt x="380124" y="6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30">
              <a:extLst>
                <a:ext uri="{FF2B5EF4-FFF2-40B4-BE49-F238E27FC236}">
                  <a16:creationId xmlns:a16="http://schemas.microsoft.com/office/drawing/2014/main" id="{53909F55-2931-4FA7-96D2-8DB9CDA27770}"/>
                </a:ext>
              </a:extLst>
            </p:cNvPr>
            <p:cNvSpPr/>
            <p:nvPr/>
          </p:nvSpPr>
          <p:spPr>
            <a:xfrm>
              <a:off x="16278322" y="792962"/>
              <a:ext cx="111158" cy="1084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31">
              <a:extLst>
                <a:ext uri="{FF2B5EF4-FFF2-40B4-BE49-F238E27FC236}">
                  <a16:creationId xmlns:a16="http://schemas.microsoft.com/office/drawing/2014/main" id="{4FF29CB8-66D2-4E1D-98E1-6ECF355DAE30}"/>
                </a:ext>
              </a:extLst>
            </p:cNvPr>
            <p:cNvSpPr/>
            <p:nvPr/>
          </p:nvSpPr>
          <p:spPr>
            <a:xfrm>
              <a:off x="16153058" y="703868"/>
              <a:ext cx="382905" cy="296545"/>
            </a:xfrm>
            <a:custGeom>
              <a:avLst/>
              <a:gdLst/>
              <a:ahLst/>
              <a:cxnLst/>
              <a:rect l="l" t="t" r="r" b="b"/>
              <a:pathLst>
                <a:path w="382905" h="296544">
                  <a:moveTo>
                    <a:pt x="363162" y="245753"/>
                  </a:moveTo>
                  <a:lnTo>
                    <a:pt x="145681" y="245753"/>
                  </a:lnTo>
                  <a:lnTo>
                    <a:pt x="168589" y="249511"/>
                  </a:lnTo>
                  <a:lnTo>
                    <a:pt x="188508" y="259961"/>
                  </a:lnTo>
                  <a:lnTo>
                    <a:pt x="204016" y="275867"/>
                  </a:lnTo>
                  <a:lnTo>
                    <a:pt x="213689" y="295993"/>
                  </a:lnTo>
                  <a:lnTo>
                    <a:pt x="217208" y="295385"/>
                  </a:lnTo>
                  <a:lnTo>
                    <a:pt x="223893" y="295385"/>
                  </a:lnTo>
                  <a:lnTo>
                    <a:pt x="264483" y="291538"/>
                  </a:lnTo>
                  <a:lnTo>
                    <a:pt x="304760" y="280097"/>
                  </a:lnTo>
                  <a:lnTo>
                    <a:pt x="341958" y="261790"/>
                  </a:lnTo>
                  <a:lnTo>
                    <a:pt x="363162" y="245753"/>
                  </a:lnTo>
                  <a:close/>
                </a:path>
                <a:path w="382905" h="296544">
                  <a:moveTo>
                    <a:pt x="223893" y="295385"/>
                  </a:moveTo>
                  <a:lnTo>
                    <a:pt x="217208" y="295385"/>
                  </a:lnTo>
                  <a:lnTo>
                    <a:pt x="220045" y="295490"/>
                  </a:lnTo>
                  <a:lnTo>
                    <a:pt x="222789" y="295490"/>
                  </a:lnTo>
                  <a:lnTo>
                    <a:pt x="223893" y="295385"/>
                  </a:lnTo>
                  <a:close/>
                </a:path>
                <a:path w="382905" h="296544">
                  <a:moveTo>
                    <a:pt x="31280" y="0"/>
                  </a:moveTo>
                  <a:lnTo>
                    <a:pt x="6172" y="30718"/>
                  </a:lnTo>
                  <a:lnTo>
                    <a:pt x="0" y="78156"/>
                  </a:lnTo>
                  <a:lnTo>
                    <a:pt x="6078" y="132404"/>
                  </a:lnTo>
                  <a:lnTo>
                    <a:pt x="25915" y="181892"/>
                  </a:lnTo>
                  <a:lnTo>
                    <a:pt x="57767" y="224947"/>
                  </a:lnTo>
                  <a:lnTo>
                    <a:pt x="99892" y="259900"/>
                  </a:lnTo>
                  <a:lnTo>
                    <a:pt x="110760" y="253957"/>
                  </a:lnTo>
                  <a:lnTo>
                    <a:pt x="122150" y="249509"/>
                  </a:lnTo>
                  <a:lnTo>
                    <a:pt x="133859" y="246720"/>
                  </a:lnTo>
                  <a:lnTo>
                    <a:pt x="145681" y="245753"/>
                  </a:lnTo>
                  <a:lnTo>
                    <a:pt x="363162" y="245753"/>
                  </a:lnTo>
                  <a:lnTo>
                    <a:pt x="366526" y="243209"/>
                  </a:lnTo>
                  <a:lnTo>
                    <a:pt x="222621" y="243209"/>
                  </a:lnTo>
                  <a:lnTo>
                    <a:pt x="177717" y="237291"/>
                  </a:lnTo>
                  <a:lnTo>
                    <a:pt x="137341" y="220603"/>
                  </a:lnTo>
                  <a:lnTo>
                    <a:pt x="103114" y="194746"/>
                  </a:lnTo>
                  <a:lnTo>
                    <a:pt x="76658" y="161319"/>
                  </a:lnTo>
                  <a:lnTo>
                    <a:pt x="59596" y="121923"/>
                  </a:lnTo>
                  <a:lnTo>
                    <a:pt x="53548" y="78156"/>
                  </a:lnTo>
                  <a:lnTo>
                    <a:pt x="53925" y="67826"/>
                  </a:lnTo>
                  <a:lnTo>
                    <a:pt x="55095" y="57127"/>
                  </a:lnTo>
                  <a:lnTo>
                    <a:pt x="57117" y="46250"/>
                  </a:lnTo>
                  <a:lnTo>
                    <a:pt x="60050" y="35383"/>
                  </a:lnTo>
                  <a:lnTo>
                    <a:pt x="62647" y="26912"/>
                  </a:lnTo>
                  <a:lnTo>
                    <a:pt x="61568" y="19006"/>
                  </a:lnTo>
                  <a:lnTo>
                    <a:pt x="58082" y="12483"/>
                  </a:lnTo>
                  <a:lnTo>
                    <a:pt x="50962" y="4908"/>
                  </a:lnTo>
                  <a:lnTo>
                    <a:pt x="41629" y="591"/>
                  </a:lnTo>
                  <a:lnTo>
                    <a:pt x="31280" y="0"/>
                  </a:lnTo>
                  <a:close/>
                </a:path>
                <a:path w="382905" h="296544">
                  <a:moveTo>
                    <a:pt x="355350" y="191745"/>
                  </a:moveTo>
                  <a:lnTo>
                    <a:pt x="349769" y="191745"/>
                  </a:lnTo>
                  <a:lnTo>
                    <a:pt x="344209" y="193357"/>
                  </a:lnTo>
                  <a:lnTo>
                    <a:pt x="338544" y="197943"/>
                  </a:lnTo>
                  <a:lnTo>
                    <a:pt x="312848" y="217257"/>
                  </a:lnTo>
                  <a:lnTo>
                    <a:pt x="284352" y="231457"/>
                  </a:lnTo>
                  <a:lnTo>
                    <a:pt x="253971" y="240216"/>
                  </a:lnTo>
                  <a:lnTo>
                    <a:pt x="222621" y="243209"/>
                  </a:lnTo>
                  <a:lnTo>
                    <a:pt x="366526" y="243209"/>
                  </a:lnTo>
                  <a:lnTo>
                    <a:pt x="374417" y="237241"/>
                  </a:lnTo>
                  <a:lnTo>
                    <a:pt x="379066" y="232759"/>
                  </a:lnTo>
                  <a:lnTo>
                    <a:pt x="382470" y="225503"/>
                  </a:lnTo>
                  <a:lnTo>
                    <a:pt x="382470" y="218121"/>
                  </a:lnTo>
                  <a:lnTo>
                    <a:pt x="380336" y="207811"/>
                  </a:lnTo>
                  <a:lnTo>
                    <a:pt x="374521" y="199432"/>
                  </a:lnTo>
                  <a:lnTo>
                    <a:pt x="365900" y="193803"/>
                  </a:lnTo>
                  <a:lnTo>
                    <a:pt x="355350" y="191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2">
              <a:extLst>
                <a:ext uri="{FF2B5EF4-FFF2-40B4-BE49-F238E27FC236}">
                  <a16:creationId xmlns:a16="http://schemas.microsoft.com/office/drawing/2014/main" id="{8ACFC088-3B0E-4FB1-B6BC-99827476F9E7}"/>
                </a:ext>
              </a:extLst>
            </p:cNvPr>
            <p:cNvSpPr/>
            <p:nvPr/>
          </p:nvSpPr>
          <p:spPr>
            <a:xfrm>
              <a:off x="16271589" y="1114379"/>
              <a:ext cx="111075" cy="10861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3">
              <a:extLst>
                <a:ext uri="{FF2B5EF4-FFF2-40B4-BE49-F238E27FC236}">
                  <a16:creationId xmlns:a16="http://schemas.microsoft.com/office/drawing/2014/main" id="{E15F34E9-8CE3-438D-965E-597902E93F31}"/>
                </a:ext>
              </a:extLst>
            </p:cNvPr>
            <p:cNvSpPr/>
            <p:nvPr/>
          </p:nvSpPr>
          <p:spPr>
            <a:xfrm>
              <a:off x="16176973" y="1091822"/>
              <a:ext cx="325755" cy="220979"/>
            </a:xfrm>
            <a:custGeom>
              <a:avLst/>
              <a:gdLst/>
              <a:ahLst/>
              <a:cxnLst/>
              <a:rect l="l" t="t" r="r" b="b"/>
              <a:pathLst>
                <a:path w="325755" h="220980">
                  <a:moveTo>
                    <a:pt x="27140" y="153052"/>
                  </a:moveTo>
                  <a:lnTo>
                    <a:pt x="25329" y="153052"/>
                  </a:lnTo>
                  <a:lnTo>
                    <a:pt x="15491" y="154971"/>
                  </a:lnTo>
                  <a:lnTo>
                    <a:pt x="7438" y="160226"/>
                  </a:lnTo>
                  <a:lnTo>
                    <a:pt x="1997" y="168067"/>
                  </a:lnTo>
                  <a:lnTo>
                    <a:pt x="0" y="177743"/>
                  </a:lnTo>
                  <a:lnTo>
                    <a:pt x="1214" y="185134"/>
                  </a:lnTo>
                  <a:lnTo>
                    <a:pt x="40224" y="210318"/>
                  </a:lnTo>
                  <a:lnTo>
                    <a:pt x="84983" y="219773"/>
                  </a:lnTo>
                  <a:lnTo>
                    <a:pt x="107619" y="220977"/>
                  </a:lnTo>
                  <a:lnTo>
                    <a:pt x="154288" y="216003"/>
                  </a:lnTo>
                  <a:lnTo>
                    <a:pt x="197694" y="201773"/>
                  </a:lnTo>
                  <a:lnTo>
                    <a:pt x="236689" y="179327"/>
                  </a:lnTo>
                  <a:lnTo>
                    <a:pt x="247674" y="169596"/>
                  </a:lnTo>
                  <a:lnTo>
                    <a:pt x="107619" y="169596"/>
                  </a:lnTo>
                  <a:lnTo>
                    <a:pt x="89743" y="168559"/>
                  </a:lnTo>
                  <a:lnTo>
                    <a:pt x="71493" y="165534"/>
                  </a:lnTo>
                  <a:lnTo>
                    <a:pt x="53045" y="160647"/>
                  </a:lnTo>
                  <a:lnTo>
                    <a:pt x="34574" y="154026"/>
                  </a:lnTo>
                  <a:lnTo>
                    <a:pt x="29077" y="153115"/>
                  </a:lnTo>
                  <a:lnTo>
                    <a:pt x="27140" y="153052"/>
                  </a:lnTo>
                  <a:close/>
                </a:path>
                <a:path w="325755" h="220980">
                  <a:moveTo>
                    <a:pt x="300315" y="0"/>
                  </a:moveTo>
                  <a:lnTo>
                    <a:pt x="262768" y="69150"/>
                  </a:lnTo>
                  <a:lnTo>
                    <a:pt x="237474" y="109808"/>
                  </a:lnTo>
                  <a:lnTo>
                    <a:pt x="201531" y="141563"/>
                  </a:lnTo>
                  <a:lnTo>
                    <a:pt x="157420" y="162223"/>
                  </a:lnTo>
                  <a:lnTo>
                    <a:pt x="107619" y="169596"/>
                  </a:lnTo>
                  <a:lnTo>
                    <a:pt x="247674" y="169596"/>
                  </a:lnTo>
                  <a:lnTo>
                    <a:pt x="270126" y="149707"/>
                  </a:lnTo>
                  <a:lnTo>
                    <a:pt x="296857" y="113952"/>
                  </a:lnTo>
                  <a:lnTo>
                    <a:pt x="315735" y="73102"/>
                  </a:lnTo>
                  <a:lnTo>
                    <a:pt x="325613" y="28198"/>
                  </a:lnTo>
                  <a:lnTo>
                    <a:pt x="325372" y="26407"/>
                  </a:lnTo>
                  <a:lnTo>
                    <a:pt x="325372" y="24512"/>
                  </a:lnTo>
                  <a:lnTo>
                    <a:pt x="323396" y="14886"/>
                  </a:lnTo>
                  <a:lnTo>
                    <a:pt x="318015" y="7104"/>
                  </a:lnTo>
                  <a:lnTo>
                    <a:pt x="310048" y="1898"/>
                  </a:lnTo>
                  <a:lnTo>
                    <a:pt x="300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34">
              <a:extLst>
                <a:ext uri="{FF2B5EF4-FFF2-40B4-BE49-F238E27FC236}">
                  <a16:creationId xmlns:a16="http://schemas.microsoft.com/office/drawing/2014/main" id="{BD681377-D05A-4580-9733-B281269B9543}"/>
                </a:ext>
              </a:extLst>
            </p:cNvPr>
            <p:cNvSpPr/>
            <p:nvPr/>
          </p:nvSpPr>
          <p:spPr>
            <a:xfrm>
              <a:off x="16909752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73" y="52825"/>
                  </a:moveTo>
                  <a:lnTo>
                    <a:pt x="145534" y="52825"/>
                  </a:lnTo>
                  <a:lnTo>
                    <a:pt x="173025" y="55429"/>
                  </a:lnTo>
                  <a:lnTo>
                    <a:pt x="192657" y="63240"/>
                  </a:lnTo>
                  <a:lnTo>
                    <a:pt x="204435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24" y="129696"/>
                  </a:lnTo>
                  <a:lnTo>
                    <a:pt x="140797" y="133471"/>
                  </a:lnTo>
                  <a:lnTo>
                    <a:pt x="131317" y="134823"/>
                  </a:lnTo>
                  <a:lnTo>
                    <a:pt x="123523" y="136104"/>
                  </a:lnTo>
                  <a:lnTo>
                    <a:pt x="117399" y="137346"/>
                  </a:lnTo>
                  <a:lnTo>
                    <a:pt x="91708" y="141059"/>
                  </a:lnTo>
                  <a:lnTo>
                    <a:pt x="51802" y="151636"/>
                  </a:lnTo>
                  <a:lnTo>
                    <a:pt x="9418" y="188203"/>
                  </a:lnTo>
                  <a:lnTo>
                    <a:pt x="0" y="231783"/>
                  </a:lnTo>
                  <a:lnTo>
                    <a:pt x="1989" y="252023"/>
                  </a:lnTo>
                  <a:lnTo>
                    <a:pt x="31705" y="298661"/>
                  </a:lnTo>
                  <a:lnTo>
                    <a:pt x="83413" y="319552"/>
                  </a:lnTo>
                  <a:lnTo>
                    <a:pt x="104426" y="320943"/>
                  </a:lnTo>
                  <a:lnTo>
                    <a:pt x="136323" y="318635"/>
                  </a:lnTo>
                  <a:lnTo>
                    <a:pt x="164463" y="311707"/>
                  </a:lnTo>
                  <a:lnTo>
                    <a:pt x="188845" y="300154"/>
                  </a:lnTo>
                  <a:lnTo>
                    <a:pt x="209470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4" y="267633"/>
                  </a:lnTo>
                  <a:lnTo>
                    <a:pt x="79448" y="254046"/>
                  </a:lnTo>
                  <a:lnTo>
                    <a:pt x="66898" y="228830"/>
                  </a:lnTo>
                  <a:lnTo>
                    <a:pt x="70352" y="210066"/>
                  </a:lnTo>
                  <a:lnTo>
                    <a:pt x="80696" y="195412"/>
                  </a:lnTo>
                  <a:lnTo>
                    <a:pt x="97926" y="184853"/>
                  </a:lnTo>
                  <a:lnTo>
                    <a:pt x="122027" y="178392"/>
                  </a:lnTo>
                  <a:lnTo>
                    <a:pt x="149195" y="175133"/>
                  </a:lnTo>
                  <a:lnTo>
                    <a:pt x="171946" y="171205"/>
                  </a:lnTo>
                  <a:lnTo>
                    <a:pt x="190289" y="166620"/>
                  </a:lnTo>
                  <a:lnTo>
                    <a:pt x="204234" y="161387"/>
                  </a:lnTo>
                  <a:lnTo>
                    <a:pt x="271719" y="161387"/>
                  </a:lnTo>
                  <a:lnTo>
                    <a:pt x="271719" y="99316"/>
                  </a:lnTo>
                  <a:lnTo>
                    <a:pt x="271300" y="99316"/>
                  </a:lnTo>
                  <a:lnTo>
                    <a:pt x="271363" y="98907"/>
                  </a:lnTo>
                  <a:lnTo>
                    <a:pt x="271604" y="98436"/>
                  </a:lnTo>
                  <a:lnTo>
                    <a:pt x="271719" y="88594"/>
                  </a:lnTo>
                  <a:lnTo>
                    <a:pt x="269293" y="67380"/>
                  </a:lnTo>
                  <a:lnTo>
                    <a:pt x="263573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470" y="283970"/>
                  </a:lnTo>
                  <a:lnTo>
                    <a:pt x="215400" y="300154"/>
                  </a:lnTo>
                  <a:lnTo>
                    <a:pt x="226082" y="311707"/>
                  </a:lnTo>
                  <a:lnTo>
                    <a:pt x="241522" y="318635"/>
                  </a:lnTo>
                  <a:lnTo>
                    <a:pt x="261730" y="320943"/>
                  </a:lnTo>
                  <a:lnTo>
                    <a:pt x="272058" y="320464"/>
                  </a:lnTo>
                  <a:lnTo>
                    <a:pt x="282533" y="319028"/>
                  </a:lnTo>
                  <a:lnTo>
                    <a:pt x="293161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71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82" y="223687"/>
                  </a:lnTo>
                  <a:lnTo>
                    <a:pt x="177827" y="255238"/>
                  </a:lnTo>
                  <a:lnTo>
                    <a:pt x="129106" y="268148"/>
                  </a:lnTo>
                  <a:lnTo>
                    <a:pt x="281289" y="268148"/>
                  </a:lnTo>
                  <a:lnTo>
                    <a:pt x="276954" y="266368"/>
                  </a:lnTo>
                  <a:lnTo>
                    <a:pt x="274557" y="262882"/>
                  </a:lnTo>
                  <a:lnTo>
                    <a:pt x="272651" y="259342"/>
                  </a:lnTo>
                  <a:lnTo>
                    <a:pt x="271809" y="254046"/>
                  </a:lnTo>
                  <a:lnTo>
                    <a:pt x="271719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36" y="267771"/>
                  </a:lnTo>
                  <a:lnTo>
                    <a:pt x="296095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411" y="5294"/>
                  </a:lnTo>
                  <a:lnTo>
                    <a:pt x="56919" y="21151"/>
                  </a:lnTo>
                  <a:lnTo>
                    <a:pt x="24384" y="54127"/>
                  </a:lnTo>
                  <a:lnTo>
                    <a:pt x="11214" y="101515"/>
                  </a:lnTo>
                  <a:lnTo>
                    <a:pt x="78049" y="101515"/>
                  </a:lnTo>
                  <a:lnTo>
                    <a:pt x="84035" y="80209"/>
                  </a:lnTo>
                  <a:lnTo>
                    <a:pt x="97279" y="64994"/>
                  </a:lnTo>
                  <a:lnTo>
                    <a:pt x="117780" y="55867"/>
                  </a:lnTo>
                  <a:lnTo>
                    <a:pt x="145534" y="52825"/>
                  </a:lnTo>
                  <a:lnTo>
                    <a:pt x="263573" y="52825"/>
                  </a:lnTo>
                  <a:lnTo>
                    <a:pt x="262020" y="48875"/>
                  </a:lnTo>
                  <a:lnTo>
                    <a:pt x="232956" y="19978"/>
                  </a:lnTo>
                  <a:lnTo>
                    <a:pt x="195682" y="4990"/>
                  </a:lnTo>
                  <a:lnTo>
                    <a:pt x="173757" y="1247"/>
                  </a:lnTo>
                  <a:lnTo>
                    <a:pt x="149628" y="0"/>
                  </a:lnTo>
                  <a:close/>
                </a:path>
                <a:path w="304165" h="321309">
                  <a:moveTo>
                    <a:pt x="271719" y="99002"/>
                  </a:moveTo>
                  <a:lnTo>
                    <a:pt x="271541" y="99075"/>
                  </a:lnTo>
                  <a:lnTo>
                    <a:pt x="271447" y="99253"/>
                  </a:lnTo>
                  <a:lnTo>
                    <a:pt x="271300" y="99316"/>
                  </a:lnTo>
                  <a:lnTo>
                    <a:pt x="271719" y="99316"/>
                  </a:lnTo>
                  <a:lnTo>
                    <a:pt x="271719" y="99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35">
              <a:extLst>
                <a:ext uri="{FF2B5EF4-FFF2-40B4-BE49-F238E27FC236}">
                  <a16:creationId xmlns:a16="http://schemas.microsoft.com/office/drawing/2014/main" id="{E61628C1-3A3D-430A-9349-A7145FC5259F}"/>
                </a:ext>
              </a:extLst>
            </p:cNvPr>
            <p:cNvSpPr/>
            <p:nvPr/>
          </p:nvSpPr>
          <p:spPr>
            <a:xfrm>
              <a:off x="17231693" y="812584"/>
              <a:ext cx="440055" cy="311785"/>
            </a:xfrm>
            <a:custGeom>
              <a:avLst/>
              <a:gdLst/>
              <a:ahLst/>
              <a:cxnLst/>
              <a:rect l="l" t="t" r="r" b="b"/>
              <a:pathLst>
                <a:path w="440055" h="311784">
                  <a:moveTo>
                    <a:pt x="63411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929" y="311592"/>
                  </a:lnTo>
                  <a:lnTo>
                    <a:pt x="66929" y="131451"/>
                  </a:lnTo>
                  <a:lnTo>
                    <a:pt x="68179" y="114383"/>
                  </a:lnTo>
                  <a:lnTo>
                    <a:pt x="86855" y="73369"/>
                  </a:lnTo>
                  <a:lnTo>
                    <a:pt x="119960" y="54099"/>
                  </a:lnTo>
                  <a:lnTo>
                    <a:pt x="133210" y="52815"/>
                  </a:lnTo>
                  <a:lnTo>
                    <a:pt x="430921" y="52815"/>
                  </a:lnTo>
                  <a:lnTo>
                    <a:pt x="429524" y="50469"/>
                  </a:lnTo>
                  <a:lnTo>
                    <a:pt x="63411" y="50469"/>
                  </a:lnTo>
                  <a:lnTo>
                    <a:pt x="63411" y="8261"/>
                  </a:lnTo>
                  <a:close/>
                </a:path>
                <a:path w="440055" h="311784">
                  <a:moveTo>
                    <a:pt x="318032" y="52815"/>
                  </a:moveTo>
                  <a:lnTo>
                    <a:pt x="133210" y="52815"/>
                  </a:lnTo>
                  <a:lnTo>
                    <a:pt x="146814" y="53804"/>
                  </a:lnTo>
                  <a:lnTo>
                    <a:pt x="158273" y="56774"/>
                  </a:lnTo>
                  <a:lnTo>
                    <a:pt x="183638" y="88325"/>
                  </a:lnTo>
                  <a:lnTo>
                    <a:pt x="186570" y="311592"/>
                  </a:lnTo>
                  <a:lnTo>
                    <a:pt x="253479" y="311592"/>
                  </a:lnTo>
                  <a:lnTo>
                    <a:pt x="253479" y="133817"/>
                  </a:lnTo>
                  <a:lnTo>
                    <a:pt x="257509" y="98376"/>
                  </a:lnTo>
                  <a:lnTo>
                    <a:pt x="269605" y="73063"/>
                  </a:lnTo>
                  <a:lnTo>
                    <a:pt x="289777" y="57876"/>
                  </a:lnTo>
                  <a:lnTo>
                    <a:pt x="318032" y="52815"/>
                  </a:lnTo>
                  <a:close/>
                </a:path>
                <a:path w="440055" h="311784">
                  <a:moveTo>
                    <a:pt x="430921" y="52815"/>
                  </a:moveTo>
                  <a:lnTo>
                    <a:pt x="318032" y="52815"/>
                  </a:lnTo>
                  <a:lnTo>
                    <a:pt x="334381" y="54208"/>
                  </a:lnTo>
                  <a:lnTo>
                    <a:pt x="347653" y="58388"/>
                  </a:lnTo>
                  <a:lnTo>
                    <a:pt x="371098" y="97872"/>
                  </a:lnTo>
                  <a:lnTo>
                    <a:pt x="373130" y="311592"/>
                  </a:lnTo>
                  <a:lnTo>
                    <a:pt x="440018" y="311592"/>
                  </a:lnTo>
                  <a:lnTo>
                    <a:pt x="439919" y="101456"/>
                  </a:lnTo>
                  <a:lnTo>
                    <a:pt x="433681" y="57448"/>
                  </a:lnTo>
                  <a:lnTo>
                    <a:pt x="430921" y="52815"/>
                  </a:lnTo>
                  <a:close/>
                </a:path>
                <a:path w="440055" h="311784">
                  <a:moveTo>
                    <a:pt x="158382" y="0"/>
                  </a:moveTo>
                  <a:lnTo>
                    <a:pt x="130561" y="3151"/>
                  </a:lnTo>
                  <a:lnTo>
                    <a:pt x="105749" y="12610"/>
                  </a:lnTo>
                  <a:lnTo>
                    <a:pt x="83927" y="28381"/>
                  </a:lnTo>
                  <a:lnTo>
                    <a:pt x="65076" y="50469"/>
                  </a:lnTo>
                  <a:lnTo>
                    <a:pt x="243489" y="50469"/>
                  </a:lnTo>
                  <a:lnTo>
                    <a:pt x="230691" y="28381"/>
                  </a:lnTo>
                  <a:lnTo>
                    <a:pt x="212240" y="12610"/>
                  </a:lnTo>
                  <a:lnTo>
                    <a:pt x="188138" y="3151"/>
                  </a:lnTo>
                  <a:lnTo>
                    <a:pt x="158382" y="0"/>
                  </a:lnTo>
                  <a:close/>
                </a:path>
                <a:path w="440055" h="311784">
                  <a:moveTo>
                    <a:pt x="338523" y="0"/>
                  </a:moveTo>
                  <a:lnTo>
                    <a:pt x="310809" y="3151"/>
                  </a:lnTo>
                  <a:lnTo>
                    <a:pt x="285733" y="12610"/>
                  </a:lnTo>
                  <a:lnTo>
                    <a:pt x="263293" y="28381"/>
                  </a:lnTo>
                  <a:lnTo>
                    <a:pt x="243489" y="50469"/>
                  </a:lnTo>
                  <a:lnTo>
                    <a:pt x="429524" y="50469"/>
                  </a:lnTo>
                  <a:lnTo>
                    <a:pt x="414664" y="25526"/>
                  </a:lnTo>
                  <a:lnTo>
                    <a:pt x="382949" y="6380"/>
                  </a:lnTo>
                  <a:lnTo>
                    <a:pt x="338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36">
              <a:extLst>
                <a:ext uri="{FF2B5EF4-FFF2-40B4-BE49-F238E27FC236}">
                  <a16:creationId xmlns:a16="http://schemas.microsoft.com/office/drawing/2014/main" id="{3ED0C7E2-5686-4342-9504-527FE98AC83D}"/>
                </a:ext>
              </a:extLst>
            </p:cNvPr>
            <p:cNvSpPr/>
            <p:nvPr/>
          </p:nvSpPr>
          <p:spPr>
            <a:xfrm>
              <a:off x="17744051" y="820846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331"/>
                  </a:lnTo>
                </a:path>
              </a:pathLst>
            </a:custGeom>
            <a:ln w="668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37">
              <a:extLst>
                <a:ext uri="{FF2B5EF4-FFF2-40B4-BE49-F238E27FC236}">
                  <a16:creationId xmlns:a16="http://schemas.microsoft.com/office/drawing/2014/main" id="{F377FCBE-7EFA-4C23-A0A2-A9A7AE4B1C3C}"/>
                </a:ext>
              </a:extLst>
            </p:cNvPr>
            <p:cNvSpPr/>
            <p:nvPr/>
          </p:nvSpPr>
          <p:spPr>
            <a:xfrm>
              <a:off x="17710633" y="705258"/>
              <a:ext cx="67310" cy="63500"/>
            </a:xfrm>
            <a:custGeom>
              <a:avLst/>
              <a:gdLst/>
              <a:ahLst/>
              <a:cxnLst/>
              <a:rect l="l" t="t" r="r" b="b"/>
              <a:pathLst>
                <a:path w="67309" h="63500">
                  <a:moveTo>
                    <a:pt x="66835" y="0"/>
                  </a:moveTo>
                  <a:lnTo>
                    <a:pt x="0" y="0"/>
                  </a:lnTo>
                  <a:lnTo>
                    <a:pt x="0" y="63359"/>
                  </a:lnTo>
                  <a:lnTo>
                    <a:pt x="66835" y="63359"/>
                  </a:lnTo>
                  <a:lnTo>
                    <a:pt x="66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38">
              <a:extLst>
                <a:ext uri="{FF2B5EF4-FFF2-40B4-BE49-F238E27FC236}">
                  <a16:creationId xmlns:a16="http://schemas.microsoft.com/office/drawing/2014/main" id="{774580A2-0B20-4BC8-B546-976C412DF06B}"/>
                </a:ext>
              </a:extLst>
            </p:cNvPr>
            <p:cNvSpPr/>
            <p:nvPr/>
          </p:nvSpPr>
          <p:spPr>
            <a:xfrm>
              <a:off x="17802525" y="812584"/>
              <a:ext cx="270510" cy="320040"/>
            </a:xfrm>
            <a:custGeom>
              <a:avLst/>
              <a:gdLst/>
              <a:ahLst/>
              <a:cxnLst/>
              <a:rect l="l" t="t" r="r" b="b"/>
              <a:pathLst>
                <a:path w="270509" h="320040">
                  <a:moveTo>
                    <a:pt x="66898" y="214213"/>
                  </a:moveTo>
                  <a:lnTo>
                    <a:pt x="0" y="214213"/>
                  </a:lnTo>
                  <a:lnTo>
                    <a:pt x="2898" y="238545"/>
                  </a:lnTo>
                  <a:lnTo>
                    <a:pt x="22556" y="278429"/>
                  </a:lnTo>
                  <a:lnTo>
                    <a:pt x="58464" y="305287"/>
                  </a:lnTo>
                  <a:lnTo>
                    <a:pt x="106000" y="318198"/>
                  </a:lnTo>
                  <a:lnTo>
                    <a:pt x="134404" y="319812"/>
                  </a:lnTo>
                  <a:lnTo>
                    <a:pt x="160583" y="318417"/>
                  </a:lnTo>
                  <a:lnTo>
                    <a:pt x="206353" y="307249"/>
                  </a:lnTo>
                  <a:lnTo>
                    <a:pt x="245160" y="282815"/>
                  </a:lnTo>
                  <a:lnTo>
                    <a:pt x="257537" y="266965"/>
                  </a:lnTo>
                  <a:lnTo>
                    <a:pt x="135577" y="266965"/>
                  </a:lnTo>
                  <a:lnTo>
                    <a:pt x="107497" y="263670"/>
                  </a:lnTo>
                  <a:lnTo>
                    <a:pt x="86701" y="253782"/>
                  </a:lnTo>
                  <a:lnTo>
                    <a:pt x="73173" y="237298"/>
                  </a:lnTo>
                  <a:lnTo>
                    <a:pt x="66898" y="214213"/>
                  </a:lnTo>
                  <a:close/>
                </a:path>
                <a:path w="270509" h="320040">
                  <a:moveTo>
                    <a:pt x="133210" y="0"/>
                  </a:moveTo>
                  <a:lnTo>
                    <a:pt x="87291" y="4697"/>
                  </a:lnTo>
                  <a:lnTo>
                    <a:pt x="49296" y="18795"/>
                  </a:lnTo>
                  <a:lnTo>
                    <a:pt x="17144" y="47261"/>
                  </a:lnTo>
                  <a:lnTo>
                    <a:pt x="6439" y="86887"/>
                  </a:lnTo>
                  <a:lnTo>
                    <a:pt x="8349" y="106492"/>
                  </a:lnTo>
                  <a:lnTo>
                    <a:pt x="36983" y="150791"/>
                  </a:lnTo>
                  <a:lnTo>
                    <a:pt x="82539" y="171273"/>
                  </a:lnTo>
                  <a:lnTo>
                    <a:pt x="151234" y="187800"/>
                  </a:lnTo>
                  <a:lnTo>
                    <a:pt x="164684" y="191175"/>
                  </a:lnTo>
                  <a:lnTo>
                    <a:pt x="200610" y="216372"/>
                  </a:lnTo>
                  <a:lnTo>
                    <a:pt x="203030" y="227082"/>
                  </a:lnTo>
                  <a:lnTo>
                    <a:pt x="199452" y="244542"/>
                  </a:lnTo>
                  <a:lnTo>
                    <a:pt x="187012" y="257005"/>
                  </a:lnTo>
                  <a:lnTo>
                    <a:pt x="165718" y="264476"/>
                  </a:lnTo>
                  <a:lnTo>
                    <a:pt x="135577" y="266965"/>
                  </a:lnTo>
                  <a:lnTo>
                    <a:pt x="257537" y="266965"/>
                  </a:lnTo>
                  <a:lnTo>
                    <a:pt x="258900" y="265219"/>
                  </a:lnTo>
                  <a:lnTo>
                    <a:pt x="267147" y="244682"/>
                  </a:lnTo>
                  <a:lnTo>
                    <a:pt x="269897" y="221207"/>
                  </a:lnTo>
                  <a:lnTo>
                    <a:pt x="267988" y="202117"/>
                  </a:lnTo>
                  <a:lnTo>
                    <a:pt x="239395" y="158466"/>
                  </a:lnTo>
                  <a:lnTo>
                    <a:pt x="193285" y="138211"/>
                  </a:lnTo>
                  <a:lnTo>
                    <a:pt x="145927" y="127024"/>
                  </a:lnTo>
                  <a:lnTo>
                    <a:pt x="126027" y="122497"/>
                  </a:lnTo>
                  <a:lnTo>
                    <a:pt x="81107" y="102983"/>
                  </a:lnTo>
                  <a:lnTo>
                    <a:pt x="73338" y="83934"/>
                  </a:lnTo>
                  <a:lnTo>
                    <a:pt x="76790" y="70329"/>
                  </a:lnTo>
                  <a:lnTo>
                    <a:pt x="87142" y="60610"/>
                  </a:lnTo>
                  <a:lnTo>
                    <a:pt x="104388" y="54779"/>
                  </a:lnTo>
                  <a:lnTo>
                    <a:pt x="128519" y="52836"/>
                  </a:lnTo>
                  <a:lnTo>
                    <a:pt x="247309" y="52836"/>
                  </a:lnTo>
                  <a:lnTo>
                    <a:pt x="246597" y="51236"/>
                  </a:lnTo>
                  <a:lnTo>
                    <a:pt x="217082" y="21161"/>
                  </a:lnTo>
                  <a:lnTo>
                    <a:pt x="179701" y="5287"/>
                  </a:lnTo>
                  <a:lnTo>
                    <a:pt x="157597" y="1321"/>
                  </a:lnTo>
                  <a:lnTo>
                    <a:pt x="133210" y="0"/>
                  </a:lnTo>
                  <a:close/>
                </a:path>
                <a:path w="270509" h="320040">
                  <a:moveTo>
                    <a:pt x="247309" y="52836"/>
                  </a:moveTo>
                  <a:lnTo>
                    <a:pt x="128519" y="52836"/>
                  </a:lnTo>
                  <a:lnTo>
                    <a:pt x="152368" y="55366"/>
                  </a:lnTo>
                  <a:lnTo>
                    <a:pt x="170589" y="62954"/>
                  </a:lnTo>
                  <a:lnTo>
                    <a:pt x="183174" y="75598"/>
                  </a:lnTo>
                  <a:lnTo>
                    <a:pt x="190119" y="93295"/>
                  </a:lnTo>
                  <a:lnTo>
                    <a:pt x="259950" y="93295"/>
                  </a:lnTo>
                  <a:lnTo>
                    <a:pt x="255301" y="70777"/>
                  </a:lnTo>
                  <a:lnTo>
                    <a:pt x="247309" y="52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39">
              <a:extLst>
                <a:ext uri="{FF2B5EF4-FFF2-40B4-BE49-F238E27FC236}">
                  <a16:creationId xmlns:a16="http://schemas.microsoft.com/office/drawing/2014/main" id="{D53CFD79-DB16-4FC5-84F3-CC476865E382}"/>
                </a:ext>
              </a:extLst>
            </p:cNvPr>
            <p:cNvSpPr/>
            <p:nvPr/>
          </p:nvSpPr>
          <p:spPr>
            <a:xfrm>
              <a:off x="18093277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45" y="52825"/>
                  </a:moveTo>
                  <a:lnTo>
                    <a:pt x="145524" y="52825"/>
                  </a:lnTo>
                  <a:lnTo>
                    <a:pt x="172994" y="55429"/>
                  </a:lnTo>
                  <a:lnTo>
                    <a:pt x="192632" y="63240"/>
                  </a:lnTo>
                  <a:lnTo>
                    <a:pt x="204426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08" y="129696"/>
                  </a:lnTo>
                  <a:lnTo>
                    <a:pt x="140770" y="133471"/>
                  </a:lnTo>
                  <a:lnTo>
                    <a:pt x="131286" y="134823"/>
                  </a:lnTo>
                  <a:lnTo>
                    <a:pt x="123494" y="136104"/>
                  </a:lnTo>
                  <a:lnTo>
                    <a:pt x="117399" y="137346"/>
                  </a:lnTo>
                  <a:lnTo>
                    <a:pt x="91710" y="141059"/>
                  </a:lnTo>
                  <a:lnTo>
                    <a:pt x="51798" y="151636"/>
                  </a:lnTo>
                  <a:lnTo>
                    <a:pt x="9391" y="188203"/>
                  </a:lnTo>
                  <a:lnTo>
                    <a:pt x="0" y="231783"/>
                  </a:lnTo>
                  <a:lnTo>
                    <a:pt x="1980" y="252023"/>
                  </a:lnTo>
                  <a:lnTo>
                    <a:pt x="31674" y="298661"/>
                  </a:lnTo>
                  <a:lnTo>
                    <a:pt x="83403" y="319552"/>
                  </a:lnTo>
                  <a:lnTo>
                    <a:pt x="104457" y="320943"/>
                  </a:lnTo>
                  <a:lnTo>
                    <a:pt x="136331" y="318635"/>
                  </a:lnTo>
                  <a:lnTo>
                    <a:pt x="164463" y="311707"/>
                  </a:lnTo>
                  <a:lnTo>
                    <a:pt x="188853" y="300154"/>
                  </a:lnTo>
                  <a:lnTo>
                    <a:pt x="209501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2" y="267633"/>
                  </a:lnTo>
                  <a:lnTo>
                    <a:pt x="79435" y="254046"/>
                  </a:lnTo>
                  <a:lnTo>
                    <a:pt x="66898" y="228830"/>
                  </a:lnTo>
                  <a:lnTo>
                    <a:pt x="70349" y="210066"/>
                  </a:lnTo>
                  <a:lnTo>
                    <a:pt x="80695" y="195412"/>
                  </a:lnTo>
                  <a:lnTo>
                    <a:pt x="97948" y="184853"/>
                  </a:lnTo>
                  <a:lnTo>
                    <a:pt x="122111" y="178392"/>
                  </a:lnTo>
                  <a:lnTo>
                    <a:pt x="149185" y="175133"/>
                  </a:lnTo>
                  <a:lnTo>
                    <a:pt x="171901" y="171205"/>
                  </a:lnTo>
                  <a:lnTo>
                    <a:pt x="190238" y="166620"/>
                  </a:lnTo>
                  <a:lnTo>
                    <a:pt x="204171" y="161387"/>
                  </a:lnTo>
                  <a:lnTo>
                    <a:pt x="271677" y="161387"/>
                  </a:lnTo>
                  <a:lnTo>
                    <a:pt x="271677" y="88594"/>
                  </a:lnTo>
                  <a:lnTo>
                    <a:pt x="269257" y="67380"/>
                  </a:lnTo>
                  <a:lnTo>
                    <a:pt x="263545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501" y="283970"/>
                  </a:lnTo>
                  <a:lnTo>
                    <a:pt x="215381" y="300154"/>
                  </a:lnTo>
                  <a:lnTo>
                    <a:pt x="226042" y="311707"/>
                  </a:lnTo>
                  <a:lnTo>
                    <a:pt x="241474" y="318635"/>
                  </a:lnTo>
                  <a:lnTo>
                    <a:pt x="261667" y="320943"/>
                  </a:lnTo>
                  <a:lnTo>
                    <a:pt x="272025" y="320464"/>
                  </a:lnTo>
                  <a:lnTo>
                    <a:pt x="282533" y="319028"/>
                  </a:lnTo>
                  <a:lnTo>
                    <a:pt x="293178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677" y="161387"/>
                  </a:moveTo>
                  <a:lnTo>
                    <a:pt x="204171" y="161387"/>
                  </a:lnTo>
                  <a:lnTo>
                    <a:pt x="204171" y="210071"/>
                  </a:lnTo>
                  <a:lnTo>
                    <a:pt x="202524" y="223687"/>
                  </a:lnTo>
                  <a:lnTo>
                    <a:pt x="177795" y="255238"/>
                  </a:lnTo>
                  <a:lnTo>
                    <a:pt x="129106" y="268148"/>
                  </a:lnTo>
                  <a:lnTo>
                    <a:pt x="281258" y="268148"/>
                  </a:lnTo>
                  <a:lnTo>
                    <a:pt x="276986" y="266368"/>
                  </a:lnTo>
                  <a:lnTo>
                    <a:pt x="274609" y="262882"/>
                  </a:lnTo>
                  <a:lnTo>
                    <a:pt x="272651" y="259342"/>
                  </a:lnTo>
                  <a:lnTo>
                    <a:pt x="271771" y="254046"/>
                  </a:lnTo>
                  <a:lnTo>
                    <a:pt x="271677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57" y="267771"/>
                  </a:lnTo>
                  <a:lnTo>
                    <a:pt x="296127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60" y="0"/>
                  </a:moveTo>
                  <a:lnTo>
                    <a:pt x="97457" y="5294"/>
                  </a:lnTo>
                  <a:lnTo>
                    <a:pt x="57003" y="21151"/>
                  </a:lnTo>
                  <a:lnTo>
                    <a:pt x="24312" y="54127"/>
                  </a:lnTo>
                  <a:lnTo>
                    <a:pt x="11120" y="101515"/>
                  </a:lnTo>
                  <a:lnTo>
                    <a:pt x="78049" y="101515"/>
                  </a:lnTo>
                  <a:lnTo>
                    <a:pt x="84026" y="80209"/>
                  </a:lnTo>
                  <a:lnTo>
                    <a:pt x="97262" y="64994"/>
                  </a:lnTo>
                  <a:lnTo>
                    <a:pt x="117760" y="55867"/>
                  </a:lnTo>
                  <a:lnTo>
                    <a:pt x="145524" y="52825"/>
                  </a:lnTo>
                  <a:lnTo>
                    <a:pt x="263545" y="52825"/>
                  </a:lnTo>
                  <a:lnTo>
                    <a:pt x="261995" y="48875"/>
                  </a:lnTo>
                  <a:lnTo>
                    <a:pt x="232956" y="19978"/>
                  </a:lnTo>
                  <a:lnTo>
                    <a:pt x="195686" y="4990"/>
                  </a:lnTo>
                  <a:lnTo>
                    <a:pt x="173761" y="1247"/>
                  </a:lnTo>
                  <a:lnTo>
                    <a:pt x="149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40">
              <a:extLst>
                <a:ext uri="{FF2B5EF4-FFF2-40B4-BE49-F238E27FC236}">
                  <a16:creationId xmlns:a16="http://schemas.microsoft.com/office/drawing/2014/main" id="{14DF42FC-E369-48C6-A411-4871BEB4FFA8}"/>
                </a:ext>
              </a:extLst>
            </p:cNvPr>
            <p:cNvSpPr/>
            <p:nvPr/>
          </p:nvSpPr>
          <p:spPr>
            <a:xfrm>
              <a:off x="18415209" y="812584"/>
              <a:ext cx="266700" cy="311785"/>
            </a:xfrm>
            <a:custGeom>
              <a:avLst/>
              <a:gdLst/>
              <a:ahLst/>
              <a:cxnLst/>
              <a:rect l="l" t="t" r="r" b="b"/>
              <a:pathLst>
                <a:path w="266700" h="311784">
                  <a:moveTo>
                    <a:pt x="63380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67" y="311592"/>
                  </a:lnTo>
                  <a:lnTo>
                    <a:pt x="66867" y="132655"/>
                  </a:lnTo>
                  <a:lnTo>
                    <a:pt x="68114" y="116326"/>
                  </a:lnTo>
                  <a:lnTo>
                    <a:pt x="86866" y="75704"/>
                  </a:lnTo>
                  <a:lnTo>
                    <a:pt x="124566" y="54246"/>
                  </a:lnTo>
                  <a:lnTo>
                    <a:pt x="127389" y="53987"/>
                  </a:lnTo>
                  <a:lnTo>
                    <a:pt x="64532" y="53987"/>
                  </a:lnTo>
                  <a:lnTo>
                    <a:pt x="63380" y="52815"/>
                  </a:lnTo>
                  <a:lnTo>
                    <a:pt x="63380" y="8261"/>
                  </a:lnTo>
                  <a:close/>
                </a:path>
                <a:path w="266700" h="311784">
                  <a:moveTo>
                    <a:pt x="256242" y="52815"/>
                  </a:moveTo>
                  <a:lnTo>
                    <a:pt x="140205" y="52815"/>
                  </a:lnTo>
                  <a:lnTo>
                    <a:pt x="165268" y="57069"/>
                  </a:lnTo>
                  <a:lnTo>
                    <a:pt x="183497" y="69832"/>
                  </a:lnTo>
                  <a:lnTo>
                    <a:pt x="194901" y="91105"/>
                  </a:lnTo>
                  <a:lnTo>
                    <a:pt x="199491" y="120886"/>
                  </a:lnTo>
                  <a:lnTo>
                    <a:pt x="199491" y="311592"/>
                  </a:lnTo>
                  <a:lnTo>
                    <a:pt x="266410" y="311592"/>
                  </a:lnTo>
                  <a:lnTo>
                    <a:pt x="266410" y="103284"/>
                  </a:lnTo>
                  <a:lnTo>
                    <a:pt x="264607" y="79532"/>
                  </a:lnTo>
                  <a:lnTo>
                    <a:pt x="259201" y="58699"/>
                  </a:lnTo>
                  <a:lnTo>
                    <a:pt x="256242" y="52815"/>
                  </a:lnTo>
                  <a:close/>
                </a:path>
                <a:path w="266700" h="311784">
                  <a:moveTo>
                    <a:pt x="159031" y="0"/>
                  </a:moveTo>
                  <a:lnTo>
                    <a:pt x="129998" y="3380"/>
                  </a:lnTo>
                  <a:lnTo>
                    <a:pt x="104564" y="13513"/>
                  </a:lnTo>
                  <a:lnTo>
                    <a:pt x="82740" y="30387"/>
                  </a:lnTo>
                  <a:lnTo>
                    <a:pt x="64532" y="53987"/>
                  </a:lnTo>
                  <a:lnTo>
                    <a:pt x="127389" y="53987"/>
                  </a:lnTo>
                  <a:lnTo>
                    <a:pt x="140205" y="52815"/>
                  </a:lnTo>
                  <a:lnTo>
                    <a:pt x="256242" y="52815"/>
                  </a:lnTo>
                  <a:lnTo>
                    <a:pt x="222163" y="14568"/>
                  </a:lnTo>
                  <a:lnTo>
                    <a:pt x="182854" y="1627"/>
                  </a:lnTo>
                  <a:lnTo>
                    <a:pt x="1590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41">
              <a:extLst>
                <a:ext uri="{FF2B5EF4-FFF2-40B4-BE49-F238E27FC236}">
                  <a16:creationId xmlns:a16="http://schemas.microsoft.com/office/drawing/2014/main" id="{247BB22F-CED3-40C0-B8BF-ABD875454BD3}"/>
                </a:ext>
              </a:extLst>
            </p:cNvPr>
            <p:cNvSpPr/>
            <p:nvPr/>
          </p:nvSpPr>
          <p:spPr>
            <a:xfrm>
              <a:off x="18701500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53" y="52825"/>
                  </a:moveTo>
                  <a:lnTo>
                    <a:pt x="145534" y="52825"/>
                  </a:lnTo>
                  <a:lnTo>
                    <a:pt x="172981" y="55429"/>
                  </a:lnTo>
                  <a:lnTo>
                    <a:pt x="192600" y="63240"/>
                  </a:lnTo>
                  <a:lnTo>
                    <a:pt x="204379" y="76259"/>
                  </a:lnTo>
                  <a:lnTo>
                    <a:pt x="208307" y="94489"/>
                  </a:lnTo>
                  <a:lnTo>
                    <a:pt x="206617" y="105994"/>
                  </a:lnTo>
                  <a:lnTo>
                    <a:pt x="169293" y="129696"/>
                  </a:lnTo>
                  <a:lnTo>
                    <a:pt x="140783" y="133471"/>
                  </a:lnTo>
                  <a:lnTo>
                    <a:pt x="131276" y="134823"/>
                  </a:lnTo>
                  <a:lnTo>
                    <a:pt x="123452" y="136104"/>
                  </a:lnTo>
                  <a:lnTo>
                    <a:pt x="117315" y="137346"/>
                  </a:lnTo>
                  <a:lnTo>
                    <a:pt x="91668" y="141059"/>
                  </a:lnTo>
                  <a:lnTo>
                    <a:pt x="51779" y="151636"/>
                  </a:lnTo>
                  <a:lnTo>
                    <a:pt x="9384" y="188203"/>
                  </a:lnTo>
                  <a:lnTo>
                    <a:pt x="0" y="231783"/>
                  </a:lnTo>
                  <a:lnTo>
                    <a:pt x="1973" y="252023"/>
                  </a:lnTo>
                  <a:lnTo>
                    <a:pt x="31684" y="298661"/>
                  </a:lnTo>
                  <a:lnTo>
                    <a:pt x="83405" y="319552"/>
                  </a:lnTo>
                  <a:lnTo>
                    <a:pt x="104457" y="320943"/>
                  </a:lnTo>
                  <a:lnTo>
                    <a:pt x="136301" y="318635"/>
                  </a:lnTo>
                  <a:lnTo>
                    <a:pt x="164420" y="311707"/>
                  </a:lnTo>
                  <a:lnTo>
                    <a:pt x="188810" y="300154"/>
                  </a:lnTo>
                  <a:lnTo>
                    <a:pt x="209470" y="283970"/>
                  </a:lnTo>
                  <a:lnTo>
                    <a:pt x="303917" y="283970"/>
                  </a:lnTo>
                  <a:lnTo>
                    <a:pt x="303917" y="268148"/>
                  </a:lnTo>
                  <a:lnTo>
                    <a:pt x="129085" y="268148"/>
                  </a:lnTo>
                  <a:lnTo>
                    <a:pt x="117993" y="267633"/>
                  </a:lnTo>
                  <a:lnTo>
                    <a:pt x="79426" y="254046"/>
                  </a:lnTo>
                  <a:lnTo>
                    <a:pt x="66929" y="228830"/>
                  </a:lnTo>
                  <a:lnTo>
                    <a:pt x="70370" y="210066"/>
                  </a:lnTo>
                  <a:lnTo>
                    <a:pt x="80691" y="195412"/>
                  </a:lnTo>
                  <a:lnTo>
                    <a:pt x="97913" y="184853"/>
                  </a:lnTo>
                  <a:lnTo>
                    <a:pt x="122048" y="178392"/>
                  </a:lnTo>
                  <a:lnTo>
                    <a:pt x="149159" y="175133"/>
                  </a:lnTo>
                  <a:lnTo>
                    <a:pt x="171901" y="171205"/>
                  </a:lnTo>
                  <a:lnTo>
                    <a:pt x="190263" y="166620"/>
                  </a:lnTo>
                  <a:lnTo>
                    <a:pt x="204234" y="161387"/>
                  </a:lnTo>
                  <a:lnTo>
                    <a:pt x="271709" y="161387"/>
                  </a:lnTo>
                  <a:lnTo>
                    <a:pt x="271709" y="88594"/>
                  </a:lnTo>
                  <a:lnTo>
                    <a:pt x="269280" y="67380"/>
                  </a:lnTo>
                  <a:lnTo>
                    <a:pt x="263553" y="52825"/>
                  </a:lnTo>
                  <a:close/>
                </a:path>
                <a:path w="304165" h="321309">
                  <a:moveTo>
                    <a:pt x="303917" y="283970"/>
                  </a:moveTo>
                  <a:lnTo>
                    <a:pt x="209470" y="283970"/>
                  </a:lnTo>
                  <a:lnTo>
                    <a:pt x="215391" y="300154"/>
                  </a:lnTo>
                  <a:lnTo>
                    <a:pt x="226070" y="311707"/>
                  </a:lnTo>
                  <a:lnTo>
                    <a:pt x="241506" y="318635"/>
                  </a:lnTo>
                  <a:lnTo>
                    <a:pt x="261698" y="320943"/>
                  </a:lnTo>
                  <a:lnTo>
                    <a:pt x="272031" y="320464"/>
                  </a:lnTo>
                  <a:lnTo>
                    <a:pt x="282513" y="319028"/>
                  </a:lnTo>
                  <a:lnTo>
                    <a:pt x="293143" y="316636"/>
                  </a:lnTo>
                  <a:lnTo>
                    <a:pt x="303917" y="313288"/>
                  </a:lnTo>
                  <a:lnTo>
                    <a:pt x="303917" y="283970"/>
                  </a:lnTo>
                  <a:close/>
                </a:path>
                <a:path w="304165" h="321309">
                  <a:moveTo>
                    <a:pt x="27170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76" y="223687"/>
                  </a:lnTo>
                  <a:lnTo>
                    <a:pt x="177732" y="255238"/>
                  </a:lnTo>
                  <a:lnTo>
                    <a:pt x="129085" y="268148"/>
                  </a:lnTo>
                  <a:lnTo>
                    <a:pt x="281289" y="268148"/>
                  </a:lnTo>
                  <a:lnTo>
                    <a:pt x="276923" y="266368"/>
                  </a:lnTo>
                  <a:lnTo>
                    <a:pt x="274588" y="262882"/>
                  </a:lnTo>
                  <a:lnTo>
                    <a:pt x="272651" y="259342"/>
                  </a:lnTo>
                  <a:lnTo>
                    <a:pt x="271800" y="254046"/>
                  </a:lnTo>
                  <a:lnTo>
                    <a:pt x="271709" y="161387"/>
                  </a:lnTo>
                  <a:close/>
                </a:path>
                <a:path w="304165" h="321309">
                  <a:moveTo>
                    <a:pt x="303917" y="266955"/>
                  </a:moveTo>
                  <a:lnTo>
                    <a:pt x="299205" y="267771"/>
                  </a:lnTo>
                  <a:lnTo>
                    <a:pt x="296158" y="268148"/>
                  </a:lnTo>
                  <a:lnTo>
                    <a:pt x="303917" y="268148"/>
                  </a:lnTo>
                  <a:lnTo>
                    <a:pt x="303917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391" y="5294"/>
                  </a:lnTo>
                  <a:lnTo>
                    <a:pt x="56940" y="21151"/>
                  </a:lnTo>
                  <a:lnTo>
                    <a:pt x="24364" y="54127"/>
                  </a:lnTo>
                  <a:lnTo>
                    <a:pt x="11130" y="101515"/>
                  </a:lnTo>
                  <a:lnTo>
                    <a:pt x="78081" y="101515"/>
                  </a:lnTo>
                  <a:lnTo>
                    <a:pt x="84041" y="80209"/>
                  </a:lnTo>
                  <a:lnTo>
                    <a:pt x="97264" y="64994"/>
                  </a:lnTo>
                  <a:lnTo>
                    <a:pt x="117758" y="55867"/>
                  </a:lnTo>
                  <a:lnTo>
                    <a:pt x="145534" y="52825"/>
                  </a:lnTo>
                  <a:lnTo>
                    <a:pt x="263553" y="52825"/>
                  </a:lnTo>
                  <a:lnTo>
                    <a:pt x="261999" y="48875"/>
                  </a:lnTo>
                  <a:lnTo>
                    <a:pt x="232924" y="19978"/>
                  </a:lnTo>
                  <a:lnTo>
                    <a:pt x="195666" y="4990"/>
                  </a:lnTo>
                  <a:lnTo>
                    <a:pt x="173743" y="1247"/>
                  </a:lnTo>
                  <a:lnTo>
                    <a:pt x="149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42">
              <a:extLst>
                <a:ext uri="{FF2B5EF4-FFF2-40B4-BE49-F238E27FC236}">
                  <a16:creationId xmlns:a16="http://schemas.microsoft.com/office/drawing/2014/main" id="{9B5320BF-4A33-48B5-BBEC-A3BB22BF8DDC}"/>
                </a:ext>
              </a:extLst>
            </p:cNvPr>
            <p:cNvSpPr/>
            <p:nvPr/>
          </p:nvSpPr>
          <p:spPr>
            <a:xfrm>
              <a:off x="19023440" y="812584"/>
              <a:ext cx="177800" cy="311785"/>
            </a:xfrm>
            <a:custGeom>
              <a:avLst/>
              <a:gdLst/>
              <a:ahLst/>
              <a:cxnLst/>
              <a:rect l="l" t="t" r="r" b="b"/>
              <a:pathLst>
                <a:path w="177800" h="311784">
                  <a:moveTo>
                    <a:pt x="62793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35" y="311592"/>
                  </a:lnTo>
                  <a:lnTo>
                    <a:pt x="66835" y="167261"/>
                  </a:lnTo>
                  <a:lnTo>
                    <a:pt x="68353" y="144168"/>
                  </a:lnTo>
                  <a:lnTo>
                    <a:pt x="80423" y="105415"/>
                  </a:lnTo>
                  <a:lnTo>
                    <a:pt x="116891" y="69990"/>
                  </a:lnTo>
                  <a:lnTo>
                    <a:pt x="126449" y="66898"/>
                  </a:lnTo>
                  <a:lnTo>
                    <a:pt x="62793" y="66898"/>
                  </a:lnTo>
                  <a:lnTo>
                    <a:pt x="62793" y="8261"/>
                  </a:lnTo>
                  <a:close/>
                </a:path>
                <a:path w="177800" h="311784">
                  <a:moveTo>
                    <a:pt x="156445" y="0"/>
                  </a:moveTo>
                  <a:lnTo>
                    <a:pt x="152529" y="0"/>
                  </a:lnTo>
                  <a:lnTo>
                    <a:pt x="138030" y="1322"/>
                  </a:lnTo>
                  <a:lnTo>
                    <a:pt x="96227" y="21130"/>
                  </a:lnTo>
                  <a:lnTo>
                    <a:pt x="68184" y="54584"/>
                  </a:lnTo>
                  <a:lnTo>
                    <a:pt x="63966" y="66898"/>
                  </a:lnTo>
                  <a:lnTo>
                    <a:pt x="126449" y="66898"/>
                  </a:lnTo>
                  <a:lnTo>
                    <a:pt x="132190" y="65041"/>
                  </a:lnTo>
                  <a:lnTo>
                    <a:pt x="149042" y="63390"/>
                  </a:lnTo>
                  <a:lnTo>
                    <a:pt x="177764" y="63390"/>
                  </a:lnTo>
                  <a:lnTo>
                    <a:pt x="177764" y="1790"/>
                  </a:lnTo>
                  <a:lnTo>
                    <a:pt x="164885" y="617"/>
                  </a:lnTo>
                  <a:lnTo>
                    <a:pt x="156445" y="0"/>
                  </a:lnTo>
                  <a:close/>
                </a:path>
                <a:path w="177800" h="311784">
                  <a:moveTo>
                    <a:pt x="177764" y="63390"/>
                  </a:moveTo>
                  <a:lnTo>
                    <a:pt x="149042" y="63390"/>
                  </a:lnTo>
                  <a:lnTo>
                    <a:pt x="155649" y="63570"/>
                  </a:lnTo>
                  <a:lnTo>
                    <a:pt x="162637" y="64113"/>
                  </a:lnTo>
                  <a:lnTo>
                    <a:pt x="170105" y="65041"/>
                  </a:lnTo>
                  <a:lnTo>
                    <a:pt x="177764" y="66312"/>
                  </a:lnTo>
                  <a:lnTo>
                    <a:pt x="177764" y="63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43">
              <a:extLst>
                <a:ext uri="{FF2B5EF4-FFF2-40B4-BE49-F238E27FC236}">
                  <a16:creationId xmlns:a16="http://schemas.microsoft.com/office/drawing/2014/main" id="{C81F4E2C-D4FA-4616-A543-F905604B0DC3}"/>
                </a:ext>
              </a:extLst>
            </p:cNvPr>
            <p:cNvSpPr/>
            <p:nvPr/>
          </p:nvSpPr>
          <p:spPr>
            <a:xfrm>
              <a:off x="16633873" y="706548"/>
              <a:ext cx="291465" cy="417830"/>
            </a:xfrm>
            <a:custGeom>
              <a:avLst/>
              <a:gdLst/>
              <a:ahLst/>
              <a:cxnLst/>
              <a:rect l="l" t="t" r="r" b="b"/>
              <a:pathLst>
                <a:path w="291465" h="417830">
                  <a:moveTo>
                    <a:pt x="291362" y="0"/>
                  </a:moveTo>
                  <a:lnTo>
                    <a:pt x="84583" y="0"/>
                  </a:lnTo>
                  <a:lnTo>
                    <a:pt x="83997" y="62"/>
                  </a:lnTo>
                  <a:lnTo>
                    <a:pt x="36480" y="8950"/>
                  </a:lnTo>
                  <a:lnTo>
                    <a:pt x="6277" y="45209"/>
                  </a:lnTo>
                  <a:lnTo>
                    <a:pt x="0" y="90049"/>
                  </a:lnTo>
                  <a:lnTo>
                    <a:pt x="94" y="417631"/>
                  </a:lnTo>
                  <a:lnTo>
                    <a:pt x="73924" y="417631"/>
                  </a:lnTo>
                  <a:lnTo>
                    <a:pt x="73924" y="232223"/>
                  </a:lnTo>
                  <a:lnTo>
                    <a:pt x="264861" y="232223"/>
                  </a:lnTo>
                  <a:lnTo>
                    <a:pt x="264861" y="172549"/>
                  </a:lnTo>
                  <a:lnTo>
                    <a:pt x="73924" y="172549"/>
                  </a:lnTo>
                  <a:lnTo>
                    <a:pt x="73924" y="63202"/>
                  </a:lnTo>
                  <a:lnTo>
                    <a:pt x="291362" y="63202"/>
                  </a:lnTo>
                  <a:lnTo>
                    <a:pt x="2913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44">
              <a:extLst>
                <a:ext uri="{FF2B5EF4-FFF2-40B4-BE49-F238E27FC236}">
                  <a16:creationId xmlns:a16="http://schemas.microsoft.com/office/drawing/2014/main" id="{3D85D327-A2D5-4F36-9496-308CABA1E2A9}"/>
                </a:ext>
              </a:extLst>
            </p:cNvPr>
            <p:cNvSpPr/>
            <p:nvPr/>
          </p:nvSpPr>
          <p:spPr>
            <a:xfrm>
              <a:off x="18934937" y="1213003"/>
              <a:ext cx="31115" cy="26670"/>
            </a:xfrm>
            <a:custGeom>
              <a:avLst/>
              <a:gdLst/>
              <a:ahLst/>
              <a:cxnLst/>
              <a:rect l="l" t="t" r="r" b="b"/>
              <a:pathLst>
                <a:path w="31115" h="26669">
                  <a:moveTo>
                    <a:pt x="17894" y="0"/>
                  </a:moveTo>
                  <a:lnTo>
                    <a:pt x="0" y="0"/>
                  </a:lnTo>
                  <a:lnTo>
                    <a:pt x="0" y="26114"/>
                  </a:lnTo>
                  <a:lnTo>
                    <a:pt x="24742" y="26114"/>
                  </a:lnTo>
                  <a:lnTo>
                    <a:pt x="30564" y="21716"/>
                  </a:lnTo>
                  <a:lnTo>
                    <a:pt x="30564" y="8366"/>
                  </a:lnTo>
                  <a:lnTo>
                    <a:pt x="29077" y="5088"/>
                  </a:lnTo>
                  <a:lnTo>
                    <a:pt x="26177" y="3036"/>
                  </a:lnTo>
                  <a:lnTo>
                    <a:pt x="23161" y="1026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45">
              <a:extLst>
                <a:ext uri="{FF2B5EF4-FFF2-40B4-BE49-F238E27FC236}">
                  <a16:creationId xmlns:a16="http://schemas.microsoft.com/office/drawing/2014/main" id="{7A327E6F-E37A-4EE0-A528-7B6CA9E2D207}"/>
                </a:ext>
              </a:extLst>
            </p:cNvPr>
            <p:cNvSpPr/>
            <p:nvPr/>
          </p:nvSpPr>
          <p:spPr>
            <a:xfrm>
              <a:off x="16536770" y="1179014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35" y="0"/>
                  </a:moveTo>
                  <a:lnTo>
                    <a:pt x="65139" y="0"/>
                  </a:lnTo>
                  <a:lnTo>
                    <a:pt x="52019" y="2376"/>
                  </a:lnTo>
                  <a:lnTo>
                    <a:pt x="24679" y="29590"/>
                  </a:lnTo>
                  <a:lnTo>
                    <a:pt x="1842" y="111944"/>
                  </a:lnTo>
                  <a:lnTo>
                    <a:pt x="0" y="118718"/>
                  </a:lnTo>
                  <a:lnTo>
                    <a:pt x="1057" y="124561"/>
                  </a:lnTo>
                  <a:lnTo>
                    <a:pt x="4512" y="128959"/>
                  </a:lnTo>
                  <a:lnTo>
                    <a:pt x="7989" y="133273"/>
                  </a:lnTo>
                  <a:lnTo>
                    <a:pt x="13936" y="135692"/>
                  </a:lnTo>
                  <a:lnTo>
                    <a:pt x="2629333" y="135692"/>
                  </a:lnTo>
                  <a:lnTo>
                    <a:pt x="2642390" y="133320"/>
                  </a:lnTo>
                  <a:lnTo>
                    <a:pt x="2652498" y="127933"/>
                  </a:lnTo>
                  <a:lnTo>
                    <a:pt x="2531881" y="127933"/>
                  </a:lnTo>
                  <a:lnTo>
                    <a:pt x="2522608" y="127253"/>
                  </a:lnTo>
                  <a:lnTo>
                    <a:pt x="2517367" y="126153"/>
                  </a:lnTo>
                  <a:lnTo>
                    <a:pt x="2245942" y="126153"/>
                  </a:lnTo>
                  <a:lnTo>
                    <a:pt x="2245942" y="13172"/>
                  </a:lnTo>
                  <a:lnTo>
                    <a:pt x="2517898" y="13172"/>
                  </a:lnTo>
                  <a:lnTo>
                    <a:pt x="2523902" y="11972"/>
                  </a:lnTo>
                  <a:lnTo>
                    <a:pt x="2533200" y="11413"/>
                  </a:lnTo>
                  <a:lnTo>
                    <a:pt x="2693425" y="11413"/>
                  </a:lnTo>
                  <a:lnTo>
                    <a:pt x="2693373" y="11120"/>
                  </a:lnTo>
                  <a:lnTo>
                    <a:pt x="2689939" y="6711"/>
                  </a:lnTo>
                  <a:lnTo>
                    <a:pt x="2686483" y="2450"/>
                  </a:lnTo>
                  <a:lnTo>
                    <a:pt x="2680724" y="52"/>
                  </a:lnTo>
                  <a:lnTo>
                    <a:pt x="2673635" y="0"/>
                  </a:lnTo>
                  <a:close/>
                </a:path>
                <a:path w="2694940" h="135890">
                  <a:moveTo>
                    <a:pt x="2535535" y="32197"/>
                  </a:moveTo>
                  <a:lnTo>
                    <a:pt x="2530383" y="32197"/>
                  </a:lnTo>
                  <a:lnTo>
                    <a:pt x="2526310" y="33014"/>
                  </a:lnTo>
                  <a:lnTo>
                    <a:pt x="2523357" y="34805"/>
                  </a:lnTo>
                  <a:lnTo>
                    <a:pt x="2520373" y="36532"/>
                  </a:lnTo>
                  <a:lnTo>
                    <a:pt x="2518939" y="38752"/>
                  </a:lnTo>
                  <a:lnTo>
                    <a:pt x="2518939" y="45841"/>
                  </a:lnTo>
                  <a:lnTo>
                    <a:pt x="2523828" y="49967"/>
                  </a:lnTo>
                  <a:lnTo>
                    <a:pt x="2543879" y="57819"/>
                  </a:lnTo>
                  <a:lnTo>
                    <a:pt x="2551938" y="61191"/>
                  </a:lnTo>
                  <a:lnTo>
                    <a:pt x="2576759" y="93180"/>
                  </a:lnTo>
                  <a:lnTo>
                    <a:pt x="2576079" y="100138"/>
                  </a:lnTo>
                  <a:lnTo>
                    <a:pt x="2542722" y="127299"/>
                  </a:lnTo>
                  <a:lnTo>
                    <a:pt x="2531881" y="127933"/>
                  </a:lnTo>
                  <a:lnTo>
                    <a:pt x="2652498" y="127933"/>
                  </a:lnTo>
                  <a:lnTo>
                    <a:pt x="2654436" y="126900"/>
                  </a:lnTo>
                  <a:lnTo>
                    <a:pt x="2664052" y="117479"/>
                  </a:lnTo>
                  <a:lnTo>
                    <a:pt x="2669824" y="106101"/>
                  </a:lnTo>
                  <a:lnTo>
                    <a:pt x="2687382" y="42616"/>
                  </a:lnTo>
                  <a:lnTo>
                    <a:pt x="2571544" y="42616"/>
                  </a:lnTo>
                  <a:lnTo>
                    <a:pt x="2560895" y="38051"/>
                  </a:lnTo>
                  <a:lnTo>
                    <a:pt x="2551345" y="34796"/>
                  </a:lnTo>
                  <a:lnTo>
                    <a:pt x="2542891" y="32846"/>
                  </a:lnTo>
                  <a:lnTo>
                    <a:pt x="2535535" y="32197"/>
                  </a:lnTo>
                  <a:close/>
                </a:path>
                <a:path w="2694940" h="135890">
                  <a:moveTo>
                    <a:pt x="2369980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65" y="57705"/>
                  </a:lnTo>
                  <a:lnTo>
                    <a:pt x="2326065" y="78489"/>
                  </a:lnTo>
                  <a:lnTo>
                    <a:pt x="2274182" y="78489"/>
                  </a:lnTo>
                  <a:lnTo>
                    <a:pt x="2274182" y="105389"/>
                  </a:lnTo>
                  <a:lnTo>
                    <a:pt x="2330044" y="105389"/>
                  </a:lnTo>
                  <a:lnTo>
                    <a:pt x="2330044" y="126153"/>
                  </a:lnTo>
                  <a:lnTo>
                    <a:pt x="2369980" y="126153"/>
                  </a:lnTo>
                  <a:lnTo>
                    <a:pt x="2369980" y="13172"/>
                  </a:lnTo>
                  <a:close/>
                </a:path>
                <a:path w="2694940" h="135890">
                  <a:moveTo>
                    <a:pt x="2517898" y="13172"/>
                  </a:moveTo>
                  <a:lnTo>
                    <a:pt x="2419455" y="13172"/>
                  </a:lnTo>
                  <a:lnTo>
                    <a:pt x="2428144" y="13798"/>
                  </a:lnTo>
                  <a:lnTo>
                    <a:pt x="2435762" y="15676"/>
                  </a:lnTo>
                  <a:lnTo>
                    <a:pt x="2457893" y="46815"/>
                  </a:lnTo>
                  <a:lnTo>
                    <a:pt x="2457284" y="53510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78" y="80898"/>
                  </a:lnTo>
                  <a:lnTo>
                    <a:pt x="2398178" y="126153"/>
                  </a:lnTo>
                  <a:lnTo>
                    <a:pt x="2517367" y="126153"/>
                  </a:lnTo>
                  <a:lnTo>
                    <a:pt x="2512930" y="125221"/>
                  </a:lnTo>
                  <a:lnTo>
                    <a:pt x="2502845" y="121846"/>
                  </a:lnTo>
                  <a:lnTo>
                    <a:pt x="2492353" y="117137"/>
                  </a:lnTo>
                  <a:lnTo>
                    <a:pt x="2492353" y="92866"/>
                  </a:lnTo>
                  <a:lnTo>
                    <a:pt x="2547629" y="92866"/>
                  </a:lnTo>
                  <a:lnTo>
                    <a:pt x="2547629" y="92039"/>
                  </a:lnTo>
                  <a:lnTo>
                    <a:pt x="254233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30"/>
                  </a:lnTo>
                  <a:lnTo>
                    <a:pt x="2515546" y="13642"/>
                  </a:lnTo>
                  <a:lnTo>
                    <a:pt x="2517898" y="13172"/>
                  </a:lnTo>
                  <a:close/>
                </a:path>
                <a:path w="2694940" h="135890">
                  <a:moveTo>
                    <a:pt x="2547629" y="92866"/>
                  </a:moveTo>
                  <a:lnTo>
                    <a:pt x="2492353" y="92866"/>
                  </a:lnTo>
                  <a:lnTo>
                    <a:pt x="2500520" y="98133"/>
                  </a:lnTo>
                  <a:lnTo>
                    <a:pt x="2507431" y="101797"/>
                  </a:lnTo>
                  <a:lnTo>
                    <a:pt x="2512939" y="104017"/>
                  </a:lnTo>
                  <a:lnTo>
                    <a:pt x="2518436" y="106101"/>
                  </a:lnTo>
                  <a:lnTo>
                    <a:pt x="2524174" y="107148"/>
                  </a:lnTo>
                  <a:lnTo>
                    <a:pt x="2541796" y="107148"/>
                  </a:lnTo>
                  <a:lnTo>
                    <a:pt x="2547629" y="103630"/>
                  </a:lnTo>
                  <a:lnTo>
                    <a:pt x="2547629" y="92866"/>
                  </a:lnTo>
                  <a:close/>
                </a:path>
                <a:path w="2694940" h="135890">
                  <a:moveTo>
                    <a:pt x="2693425" y="11413"/>
                  </a:moveTo>
                  <a:lnTo>
                    <a:pt x="2533200" y="11413"/>
                  </a:lnTo>
                  <a:lnTo>
                    <a:pt x="2542612" y="11974"/>
                  </a:lnTo>
                  <a:lnTo>
                    <a:pt x="2552140" y="13659"/>
                  </a:lnTo>
                  <a:lnTo>
                    <a:pt x="2561785" y="16466"/>
                  </a:lnTo>
                  <a:lnTo>
                    <a:pt x="2571544" y="20397"/>
                  </a:lnTo>
                  <a:lnTo>
                    <a:pt x="2571544" y="42616"/>
                  </a:lnTo>
                  <a:lnTo>
                    <a:pt x="2687382" y="42616"/>
                  </a:lnTo>
                  <a:lnTo>
                    <a:pt x="2694420" y="17067"/>
                  </a:lnTo>
                  <a:lnTo>
                    <a:pt x="2693425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46">
              <a:extLst>
                <a:ext uri="{FF2B5EF4-FFF2-40B4-BE49-F238E27FC236}">
                  <a16:creationId xmlns:a16="http://schemas.microsoft.com/office/drawing/2014/main" id="{46401EE8-ECA8-4CB2-B4E3-EF8A7BAC0A31}"/>
                </a:ext>
              </a:extLst>
            </p:cNvPr>
            <p:cNvSpPr/>
            <p:nvPr/>
          </p:nvSpPr>
          <p:spPr>
            <a:xfrm>
              <a:off x="16536773" y="1179011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25" y="0"/>
                  </a:moveTo>
                  <a:lnTo>
                    <a:pt x="65139" y="0"/>
                  </a:lnTo>
                  <a:lnTo>
                    <a:pt x="52019" y="2378"/>
                  </a:lnTo>
                  <a:lnTo>
                    <a:pt x="24669" y="29601"/>
                  </a:lnTo>
                  <a:lnTo>
                    <a:pt x="1842" y="111954"/>
                  </a:lnTo>
                  <a:lnTo>
                    <a:pt x="0" y="118680"/>
                  </a:lnTo>
                  <a:lnTo>
                    <a:pt x="1047" y="124572"/>
                  </a:lnTo>
                  <a:lnTo>
                    <a:pt x="4502" y="128969"/>
                  </a:lnTo>
                  <a:lnTo>
                    <a:pt x="7978" y="133273"/>
                  </a:lnTo>
                  <a:lnTo>
                    <a:pt x="13926" y="135692"/>
                  </a:lnTo>
                  <a:lnTo>
                    <a:pt x="2629333" y="135692"/>
                  </a:lnTo>
                  <a:lnTo>
                    <a:pt x="2642385" y="133320"/>
                  </a:lnTo>
                  <a:lnTo>
                    <a:pt x="2652490" y="127933"/>
                  </a:lnTo>
                  <a:lnTo>
                    <a:pt x="2531870" y="127933"/>
                  </a:lnTo>
                  <a:lnTo>
                    <a:pt x="2522602" y="127253"/>
                  </a:lnTo>
                  <a:lnTo>
                    <a:pt x="2517362" y="126153"/>
                  </a:lnTo>
                  <a:lnTo>
                    <a:pt x="2245931" y="126153"/>
                  </a:lnTo>
                  <a:lnTo>
                    <a:pt x="2245931" y="13172"/>
                  </a:lnTo>
                  <a:lnTo>
                    <a:pt x="2517892" y="13172"/>
                  </a:lnTo>
                  <a:lnTo>
                    <a:pt x="2523896" y="11972"/>
                  </a:lnTo>
                  <a:lnTo>
                    <a:pt x="2533189" y="11413"/>
                  </a:lnTo>
                  <a:lnTo>
                    <a:pt x="2693413" y="11413"/>
                  </a:lnTo>
                  <a:lnTo>
                    <a:pt x="2693363" y="11130"/>
                  </a:lnTo>
                  <a:lnTo>
                    <a:pt x="2689939" y="6711"/>
                  </a:lnTo>
                  <a:lnTo>
                    <a:pt x="2686483" y="2460"/>
                  </a:lnTo>
                  <a:lnTo>
                    <a:pt x="2680714" y="52"/>
                  </a:lnTo>
                  <a:lnTo>
                    <a:pt x="2673625" y="0"/>
                  </a:lnTo>
                  <a:close/>
                </a:path>
                <a:path w="2694940" h="135890">
                  <a:moveTo>
                    <a:pt x="2535524" y="32197"/>
                  </a:moveTo>
                  <a:lnTo>
                    <a:pt x="2530383" y="32197"/>
                  </a:lnTo>
                  <a:lnTo>
                    <a:pt x="2526310" y="33025"/>
                  </a:lnTo>
                  <a:lnTo>
                    <a:pt x="2523357" y="34815"/>
                  </a:lnTo>
                  <a:lnTo>
                    <a:pt x="2520363" y="36532"/>
                  </a:lnTo>
                  <a:lnTo>
                    <a:pt x="2518939" y="38763"/>
                  </a:lnTo>
                  <a:lnTo>
                    <a:pt x="2518939" y="45841"/>
                  </a:lnTo>
                  <a:lnTo>
                    <a:pt x="2523818" y="49977"/>
                  </a:lnTo>
                  <a:lnTo>
                    <a:pt x="2543874" y="57821"/>
                  </a:lnTo>
                  <a:lnTo>
                    <a:pt x="2551936" y="61197"/>
                  </a:lnTo>
                  <a:lnTo>
                    <a:pt x="2576748" y="93190"/>
                  </a:lnTo>
                  <a:lnTo>
                    <a:pt x="2576070" y="100149"/>
                  </a:lnTo>
                  <a:lnTo>
                    <a:pt x="2542711" y="127301"/>
                  </a:lnTo>
                  <a:lnTo>
                    <a:pt x="2531870" y="127933"/>
                  </a:lnTo>
                  <a:lnTo>
                    <a:pt x="2652490" y="127933"/>
                  </a:lnTo>
                  <a:lnTo>
                    <a:pt x="2654428" y="126900"/>
                  </a:lnTo>
                  <a:lnTo>
                    <a:pt x="2664046" y="117479"/>
                  </a:lnTo>
                  <a:lnTo>
                    <a:pt x="2669824" y="106101"/>
                  </a:lnTo>
                  <a:lnTo>
                    <a:pt x="2687379" y="42626"/>
                  </a:lnTo>
                  <a:lnTo>
                    <a:pt x="2571544" y="42626"/>
                  </a:lnTo>
                  <a:lnTo>
                    <a:pt x="2560894" y="38059"/>
                  </a:lnTo>
                  <a:lnTo>
                    <a:pt x="2551339" y="34801"/>
                  </a:lnTo>
                  <a:lnTo>
                    <a:pt x="2542883" y="32848"/>
                  </a:lnTo>
                  <a:lnTo>
                    <a:pt x="2535524" y="32197"/>
                  </a:lnTo>
                  <a:close/>
                </a:path>
                <a:path w="2694940" h="135890">
                  <a:moveTo>
                    <a:pt x="2369969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54" y="57705"/>
                  </a:lnTo>
                  <a:lnTo>
                    <a:pt x="2326054" y="78489"/>
                  </a:lnTo>
                  <a:lnTo>
                    <a:pt x="2274182" y="78489"/>
                  </a:lnTo>
                  <a:lnTo>
                    <a:pt x="2274182" y="105399"/>
                  </a:lnTo>
                  <a:lnTo>
                    <a:pt x="2330044" y="105399"/>
                  </a:lnTo>
                  <a:lnTo>
                    <a:pt x="2330044" y="126153"/>
                  </a:lnTo>
                  <a:lnTo>
                    <a:pt x="2369969" y="126153"/>
                  </a:lnTo>
                  <a:lnTo>
                    <a:pt x="2369969" y="13172"/>
                  </a:lnTo>
                  <a:close/>
                </a:path>
                <a:path w="2694940" h="135890">
                  <a:moveTo>
                    <a:pt x="2517892" y="13172"/>
                  </a:moveTo>
                  <a:lnTo>
                    <a:pt x="2419455" y="13172"/>
                  </a:lnTo>
                  <a:lnTo>
                    <a:pt x="2428142" y="13799"/>
                  </a:lnTo>
                  <a:lnTo>
                    <a:pt x="2435758" y="15680"/>
                  </a:lnTo>
                  <a:lnTo>
                    <a:pt x="2457893" y="46815"/>
                  </a:lnTo>
                  <a:lnTo>
                    <a:pt x="2457282" y="53516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67" y="80898"/>
                  </a:lnTo>
                  <a:lnTo>
                    <a:pt x="2398167" y="126153"/>
                  </a:lnTo>
                  <a:lnTo>
                    <a:pt x="2517362" y="126153"/>
                  </a:lnTo>
                  <a:lnTo>
                    <a:pt x="2512924" y="125221"/>
                  </a:lnTo>
                  <a:lnTo>
                    <a:pt x="2502840" y="121846"/>
                  </a:lnTo>
                  <a:lnTo>
                    <a:pt x="2492353" y="117137"/>
                  </a:lnTo>
                  <a:lnTo>
                    <a:pt x="2492353" y="92876"/>
                  </a:lnTo>
                  <a:lnTo>
                    <a:pt x="2547629" y="92876"/>
                  </a:lnTo>
                  <a:lnTo>
                    <a:pt x="2547629" y="92039"/>
                  </a:lnTo>
                  <a:lnTo>
                    <a:pt x="254232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40"/>
                  </a:lnTo>
                  <a:lnTo>
                    <a:pt x="2515541" y="13642"/>
                  </a:lnTo>
                  <a:lnTo>
                    <a:pt x="2517892" y="13172"/>
                  </a:lnTo>
                  <a:close/>
                </a:path>
                <a:path w="2694940" h="135890">
                  <a:moveTo>
                    <a:pt x="2547629" y="92876"/>
                  </a:moveTo>
                  <a:lnTo>
                    <a:pt x="2492353" y="92876"/>
                  </a:lnTo>
                  <a:lnTo>
                    <a:pt x="2500520" y="98143"/>
                  </a:lnTo>
                  <a:lnTo>
                    <a:pt x="2507431" y="101797"/>
                  </a:lnTo>
                  <a:lnTo>
                    <a:pt x="2512928" y="104017"/>
                  </a:lnTo>
                  <a:lnTo>
                    <a:pt x="2518436" y="106101"/>
                  </a:lnTo>
                  <a:lnTo>
                    <a:pt x="2524174" y="107159"/>
                  </a:lnTo>
                  <a:lnTo>
                    <a:pt x="2541796" y="107159"/>
                  </a:lnTo>
                  <a:lnTo>
                    <a:pt x="2547629" y="103640"/>
                  </a:lnTo>
                  <a:lnTo>
                    <a:pt x="2547629" y="92876"/>
                  </a:lnTo>
                  <a:close/>
                </a:path>
                <a:path w="2694940" h="135890">
                  <a:moveTo>
                    <a:pt x="2693413" y="11413"/>
                  </a:moveTo>
                  <a:lnTo>
                    <a:pt x="2533189" y="11413"/>
                  </a:lnTo>
                  <a:lnTo>
                    <a:pt x="2542603" y="11974"/>
                  </a:lnTo>
                  <a:lnTo>
                    <a:pt x="2552135" y="13659"/>
                  </a:lnTo>
                  <a:lnTo>
                    <a:pt x="2561783" y="16466"/>
                  </a:lnTo>
                  <a:lnTo>
                    <a:pt x="2571544" y="20397"/>
                  </a:lnTo>
                  <a:lnTo>
                    <a:pt x="2571544" y="42626"/>
                  </a:lnTo>
                  <a:lnTo>
                    <a:pt x="2687379" y="42626"/>
                  </a:lnTo>
                  <a:lnTo>
                    <a:pt x="2694420" y="17067"/>
                  </a:lnTo>
                  <a:lnTo>
                    <a:pt x="2693413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7745869A-2AA0-400C-B11A-7AA8D149AC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3582" y="2179424"/>
            <a:ext cx="16200000" cy="8143649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D4141BAB-CC4A-4A33-B00D-F967B74A24FF}"/>
              </a:ext>
            </a:extLst>
          </p:cNvPr>
          <p:cNvSpPr txBox="1"/>
          <p:nvPr/>
        </p:nvSpPr>
        <p:spPr>
          <a:xfrm>
            <a:off x="2965449" y="10266511"/>
            <a:ext cx="1417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Century Gothic" panose="020B0502020202020204" pitchFamily="34" charset="0"/>
                <a:cs typeface="Arial" panose="020B0604020202020204" pitchFamily="34" charset="0"/>
              </a:rPr>
              <a:t>Crecimiento de costo inferior a crecimiento de ingresos genera resultado de 19 mil millones.</a:t>
            </a:r>
            <a:endParaRPr lang="es-CO" sz="24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8081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Diagrama 46">
            <a:extLst>
              <a:ext uri="{FF2B5EF4-FFF2-40B4-BE49-F238E27FC236}">
                <a16:creationId xmlns:a16="http://schemas.microsoft.com/office/drawing/2014/main" id="{CF7BE4AE-1FD0-4330-82AE-44E5F6DE03BE}"/>
              </a:ext>
            </a:extLst>
          </p:cNvPr>
          <p:cNvGraphicFramePr/>
          <p:nvPr/>
        </p:nvGraphicFramePr>
        <p:xfrm>
          <a:off x="984250" y="4097938"/>
          <a:ext cx="15188335" cy="6281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Grupo 3">
            <a:extLst>
              <a:ext uri="{FF2B5EF4-FFF2-40B4-BE49-F238E27FC236}">
                <a16:creationId xmlns:a16="http://schemas.microsoft.com/office/drawing/2014/main" id="{BF2B073E-B5DF-4584-8345-1827A2EA0720}"/>
              </a:ext>
            </a:extLst>
          </p:cNvPr>
          <p:cNvGrpSpPr/>
          <p:nvPr/>
        </p:nvGrpSpPr>
        <p:grpSpPr>
          <a:xfrm>
            <a:off x="15391902" y="0"/>
            <a:ext cx="4712197" cy="2816664"/>
            <a:chOff x="15391902" y="0"/>
            <a:chExt cx="4712197" cy="2816664"/>
          </a:xfrm>
        </p:grpSpPr>
        <p:sp>
          <p:nvSpPr>
            <p:cNvPr id="27" name="object 27"/>
            <p:cNvSpPr/>
            <p:nvPr/>
          </p:nvSpPr>
          <p:spPr>
            <a:xfrm>
              <a:off x="15391902" y="0"/>
              <a:ext cx="4712197" cy="281666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243583" y="962530"/>
              <a:ext cx="111253" cy="10843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92571" y="986553"/>
              <a:ext cx="405765" cy="155575"/>
            </a:xfrm>
            <a:custGeom>
              <a:avLst/>
              <a:gdLst/>
              <a:ahLst/>
              <a:cxnLst/>
              <a:rect l="l" t="t" r="r" b="b"/>
              <a:pathLst>
                <a:path w="405765" h="155575">
                  <a:moveTo>
                    <a:pt x="25234" y="0"/>
                  </a:moveTo>
                  <a:lnTo>
                    <a:pt x="15363" y="1938"/>
                  </a:lnTo>
                  <a:lnTo>
                    <a:pt x="7347" y="7240"/>
                  </a:lnTo>
                  <a:lnTo>
                    <a:pt x="1966" y="15134"/>
                  </a:lnTo>
                  <a:lnTo>
                    <a:pt x="0" y="24847"/>
                  </a:lnTo>
                  <a:lnTo>
                    <a:pt x="0" y="30292"/>
                  </a:lnTo>
                  <a:lnTo>
                    <a:pt x="2020" y="35862"/>
                  </a:lnTo>
                  <a:lnTo>
                    <a:pt x="5853" y="40271"/>
                  </a:lnTo>
                  <a:lnTo>
                    <a:pt x="35282" y="82149"/>
                  </a:lnTo>
                  <a:lnTo>
                    <a:pt x="73951" y="116242"/>
                  </a:lnTo>
                  <a:lnTo>
                    <a:pt x="119691" y="141085"/>
                  </a:lnTo>
                  <a:lnTo>
                    <a:pt x="170329" y="155209"/>
                  </a:lnTo>
                  <a:lnTo>
                    <a:pt x="181564" y="138711"/>
                  </a:lnTo>
                  <a:lnTo>
                    <a:pt x="196758" y="125968"/>
                  </a:lnTo>
                  <a:lnTo>
                    <a:pt x="214819" y="117754"/>
                  </a:lnTo>
                  <a:lnTo>
                    <a:pt x="234652" y="114844"/>
                  </a:lnTo>
                  <a:lnTo>
                    <a:pt x="336684" y="114844"/>
                  </a:lnTo>
                  <a:lnTo>
                    <a:pt x="344953" y="108750"/>
                  </a:lnTo>
                  <a:lnTo>
                    <a:pt x="204140" y="108750"/>
                  </a:lnTo>
                  <a:lnTo>
                    <a:pt x="158204" y="102661"/>
                  </a:lnTo>
                  <a:lnTo>
                    <a:pt x="115821" y="84933"/>
                  </a:lnTo>
                  <a:lnTo>
                    <a:pt x="79024" y="56373"/>
                  </a:lnTo>
                  <a:lnTo>
                    <a:pt x="49851" y="17790"/>
                  </a:lnTo>
                  <a:lnTo>
                    <a:pt x="44711" y="9846"/>
                  </a:lnTo>
                  <a:lnTo>
                    <a:pt x="38764" y="4304"/>
                  </a:lnTo>
                  <a:lnTo>
                    <a:pt x="32207" y="1058"/>
                  </a:lnTo>
                  <a:lnTo>
                    <a:pt x="25234" y="0"/>
                  </a:lnTo>
                  <a:close/>
                </a:path>
                <a:path w="405765" h="155575">
                  <a:moveTo>
                    <a:pt x="336684" y="114844"/>
                  </a:moveTo>
                  <a:lnTo>
                    <a:pt x="234652" y="114844"/>
                  </a:lnTo>
                  <a:lnTo>
                    <a:pt x="250924" y="116738"/>
                  </a:lnTo>
                  <a:lnTo>
                    <a:pt x="266192" y="122131"/>
                  </a:lnTo>
                  <a:lnTo>
                    <a:pt x="279726" y="130592"/>
                  </a:lnTo>
                  <a:lnTo>
                    <a:pt x="290797" y="141692"/>
                  </a:lnTo>
                  <a:lnTo>
                    <a:pt x="323493" y="124564"/>
                  </a:lnTo>
                  <a:lnTo>
                    <a:pt x="336684" y="114844"/>
                  </a:lnTo>
                  <a:close/>
                </a:path>
                <a:path w="405765" h="155575">
                  <a:moveTo>
                    <a:pt x="380124" y="6345"/>
                  </a:moveTo>
                  <a:lnTo>
                    <a:pt x="371339" y="6345"/>
                  </a:lnTo>
                  <a:lnTo>
                    <a:pt x="362941" y="11025"/>
                  </a:lnTo>
                  <a:lnTo>
                    <a:pt x="358491" y="18229"/>
                  </a:lnTo>
                  <a:lnTo>
                    <a:pt x="330847" y="55308"/>
                  </a:lnTo>
                  <a:lnTo>
                    <a:pt x="294261" y="83877"/>
                  </a:lnTo>
                  <a:lnTo>
                    <a:pt x="251203" y="102251"/>
                  </a:lnTo>
                  <a:lnTo>
                    <a:pt x="204140" y="108750"/>
                  </a:lnTo>
                  <a:lnTo>
                    <a:pt x="344953" y="108750"/>
                  </a:lnTo>
                  <a:lnTo>
                    <a:pt x="353040" y="102791"/>
                  </a:lnTo>
                  <a:lnTo>
                    <a:pt x="378658" y="76657"/>
                  </a:lnTo>
                  <a:lnTo>
                    <a:pt x="399568" y="46448"/>
                  </a:lnTo>
                  <a:lnTo>
                    <a:pt x="403160" y="42113"/>
                  </a:lnTo>
                  <a:lnTo>
                    <a:pt x="405149" y="36532"/>
                  </a:lnTo>
                  <a:lnTo>
                    <a:pt x="405149" y="31025"/>
                  </a:lnTo>
                  <a:lnTo>
                    <a:pt x="403190" y="21452"/>
                  </a:lnTo>
                  <a:lnTo>
                    <a:pt x="397839" y="13604"/>
                  </a:lnTo>
                  <a:lnTo>
                    <a:pt x="389887" y="8296"/>
                  </a:lnTo>
                  <a:lnTo>
                    <a:pt x="380124" y="6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278322" y="792962"/>
              <a:ext cx="111158" cy="10849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153058" y="703868"/>
              <a:ext cx="382905" cy="296545"/>
            </a:xfrm>
            <a:custGeom>
              <a:avLst/>
              <a:gdLst/>
              <a:ahLst/>
              <a:cxnLst/>
              <a:rect l="l" t="t" r="r" b="b"/>
              <a:pathLst>
                <a:path w="382905" h="296544">
                  <a:moveTo>
                    <a:pt x="363162" y="245753"/>
                  </a:moveTo>
                  <a:lnTo>
                    <a:pt x="145681" y="245753"/>
                  </a:lnTo>
                  <a:lnTo>
                    <a:pt x="168589" y="249511"/>
                  </a:lnTo>
                  <a:lnTo>
                    <a:pt x="188508" y="259961"/>
                  </a:lnTo>
                  <a:lnTo>
                    <a:pt x="204016" y="275867"/>
                  </a:lnTo>
                  <a:lnTo>
                    <a:pt x="213689" y="295993"/>
                  </a:lnTo>
                  <a:lnTo>
                    <a:pt x="217208" y="295385"/>
                  </a:lnTo>
                  <a:lnTo>
                    <a:pt x="223893" y="295385"/>
                  </a:lnTo>
                  <a:lnTo>
                    <a:pt x="264483" y="291538"/>
                  </a:lnTo>
                  <a:lnTo>
                    <a:pt x="304760" y="280097"/>
                  </a:lnTo>
                  <a:lnTo>
                    <a:pt x="341958" y="261790"/>
                  </a:lnTo>
                  <a:lnTo>
                    <a:pt x="363162" y="245753"/>
                  </a:lnTo>
                  <a:close/>
                </a:path>
                <a:path w="382905" h="296544">
                  <a:moveTo>
                    <a:pt x="223893" y="295385"/>
                  </a:moveTo>
                  <a:lnTo>
                    <a:pt x="217208" y="295385"/>
                  </a:lnTo>
                  <a:lnTo>
                    <a:pt x="220045" y="295490"/>
                  </a:lnTo>
                  <a:lnTo>
                    <a:pt x="222789" y="295490"/>
                  </a:lnTo>
                  <a:lnTo>
                    <a:pt x="223893" y="295385"/>
                  </a:lnTo>
                  <a:close/>
                </a:path>
                <a:path w="382905" h="296544">
                  <a:moveTo>
                    <a:pt x="31280" y="0"/>
                  </a:moveTo>
                  <a:lnTo>
                    <a:pt x="6172" y="30718"/>
                  </a:lnTo>
                  <a:lnTo>
                    <a:pt x="0" y="78156"/>
                  </a:lnTo>
                  <a:lnTo>
                    <a:pt x="6078" y="132404"/>
                  </a:lnTo>
                  <a:lnTo>
                    <a:pt x="25915" y="181892"/>
                  </a:lnTo>
                  <a:lnTo>
                    <a:pt x="57767" y="224947"/>
                  </a:lnTo>
                  <a:lnTo>
                    <a:pt x="99892" y="259900"/>
                  </a:lnTo>
                  <a:lnTo>
                    <a:pt x="110760" y="253957"/>
                  </a:lnTo>
                  <a:lnTo>
                    <a:pt x="122150" y="249509"/>
                  </a:lnTo>
                  <a:lnTo>
                    <a:pt x="133859" y="246720"/>
                  </a:lnTo>
                  <a:lnTo>
                    <a:pt x="145681" y="245753"/>
                  </a:lnTo>
                  <a:lnTo>
                    <a:pt x="363162" y="245753"/>
                  </a:lnTo>
                  <a:lnTo>
                    <a:pt x="366526" y="243209"/>
                  </a:lnTo>
                  <a:lnTo>
                    <a:pt x="222621" y="243209"/>
                  </a:lnTo>
                  <a:lnTo>
                    <a:pt x="177717" y="237291"/>
                  </a:lnTo>
                  <a:lnTo>
                    <a:pt x="137341" y="220603"/>
                  </a:lnTo>
                  <a:lnTo>
                    <a:pt x="103114" y="194746"/>
                  </a:lnTo>
                  <a:lnTo>
                    <a:pt x="76658" y="161319"/>
                  </a:lnTo>
                  <a:lnTo>
                    <a:pt x="59596" y="121923"/>
                  </a:lnTo>
                  <a:lnTo>
                    <a:pt x="53548" y="78156"/>
                  </a:lnTo>
                  <a:lnTo>
                    <a:pt x="53925" y="67826"/>
                  </a:lnTo>
                  <a:lnTo>
                    <a:pt x="55095" y="57127"/>
                  </a:lnTo>
                  <a:lnTo>
                    <a:pt x="57117" y="46250"/>
                  </a:lnTo>
                  <a:lnTo>
                    <a:pt x="60050" y="35383"/>
                  </a:lnTo>
                  <a:lnTo>
                    <a:pt x="62647" y="26912"/>
                  </a:lnTo>
                  <a:lnTo>
                    <a:pt x="61568" y="19006"/>
                  </a:lnTo>
                  <a:lnTo>
                    <a:pt x="58082" y="12483"/>
                  </a:lnTo>
                  <a:lnTo>
                    <a:pt x="50962" y="4908"/>
                  </a:lnTo>
                  <a:lnTo>
                    <a:pt x="41629" y="591"/>
                  </a:lnTo>
                  <a:lnTo>
                    <a:pt x="31280" y="0"/>
                  </a:lnTo>
                  <a:close/>
                </a:path>
                <a:path w="382905" h="296544">
                  <a:moveTo>
                    <a:pt x="355350" y="191745"/>
                  </a:moveTo>
                  <a:lnTo>
                    <a:pt x="349769" y="191745"/>
                  </a:lnTo>
                  <a:lnTo>
                    <a:pt x="344209" y="193357"/>
                  </a:lnTo>
                  <a:lnTo>
                    <a:pt x="338544" y="197943"/>
                  </a:lnTo>
                  <a:lnTo>
                    <a:pt x="312848" y="217257"/>
                  </a:lnTo>
                  <a:lnTo>
                    <a:pt x="284352" y="231457"/>
                  </a:lnTo>
                  <a:lnTo>
                    <a:pt x="253971" y="240216"/>
                  </a:lnTo>
                  <a:lnTo>
                    <a:pt x="222621" y="243209"/>
                  </a:lnTo>
                  <a:lnTo>
                    <a:pt x="366526" y="243209"/>
                  </a:lnTo>
                  <a:lnTo>
                    <a:pt x="374417" y="237241"/>
                  </a:lnTo>
                  <a:lnTo>
                    <a:pt x="379066" y="232759"/>
                  </a:lnTo>
                  <a:lnTo>
                    <a:pt x="382470" y="225503"/>
                  </a:lnTo>
                  <a:lnTo>
                    <a:pt x="382470" y="218121"/>
                  </a:lnTo>
                  <a:lnTo>
                    <a:pt x="380336" y="207811"/>
                  </a:lnTo>
                  <a:lnTo>
                    <a:pt x="374521" y="199432"/>
                  </a:lnTo>
                  <a:lnTo>
                    <a:pt x="365900" y="193803"/>
                  </a:lnTo>
                  <a:lnTo>
                    <a:pt x="355350" y="191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271589" y="1114379"/>
              <a:ext cx="111075" cy="10861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176973" y="1091822"/>
              <a:ext cx="325755" cy="220979"/>
            </a:xfrm>
            <a:custGeom>
              <a:avLst/>
              <a:gdLst/>
              <a:ahLst/>
              <a:cxnLst/>
              <a:rect l="l" t="t" r="r" b="b"/>
              <a:pathLst>
                <a:path w="325755" h="220980">
                  <a:moveTo>
                    <a:pt x="27140" y="153052"/>
                  </a:moveTo>
                  <a:lnTo>
                    <a:pt x="25329" y="153052"/>
                  </a:lnTo>
                  <a:lnTo>
                    <a:pt x="15491" y="154971"/>
                  </a:lnTo>
                  <a:lnTo>
                    <a:pt x="7438" y="160226"/>
                  </a:lnTo>
                  <a:lnTo>
                    <a:pt x="1997" y="168067"/>
                  </a:lnTo>
                  <a:lnTo>
                    <a:pt x="0" y="177743"/>
                  </a:lnTo>
                  <a:lnTo>
                    <a:pt x="1214" y="185134"/>
                  </a:lnTo>
                  <a:lnTo>
                    <a:pt x="40224" y="210318"/>
                  </a:lnTo>
                  <a:lnTo>
                    <a:pt x="84983" y="219773"/>
                  </a:lnTo>
                  <a:lnTo>
                    <a:pt x="107619" y="220977"/>
                  </a:lnTo>
                  <a:lnTo>
                    <a:pt x="154288" y="216003"/>
                  </a:lnTo>
                  <a:lnTo>
                    <a:pt x="197694" y="201773"/>
                  </a:lnTo>
                  <a:lnTo>
                    <a:pt x="236689" y="179327"/>
                  </a:lnTo>
                  <a:lnTo>
                    <a:pt x="247674" y="169596"/>
                  </a:lnTo>
                  <a:lnTo>
                    <a:pt x="107619" y="169596"/>
                  </a:lnTo>
                  <a:lnTo>
                    <a:pt x="89743" y="168559"/>
                  </a:lnTo>
                  <a:lnTo>
                    <a:pt x="71493" y="165534"/>
                  </a:lnTo>
                  <a:lnTo>
                    <a:pt x="53045" y="160647"/>
                  </a:lnTo>
                  <a:lnTo>
                    <a:pt x="34574" y="154026"/>
                  </a:lnTo>
                  <a:lnTo>
                    <a:pt x="29077" y="153115"/>
                  </a:lnTo>
                  <a:lnTo>
                    <a:pt x="27140" y="153052"/>
                  </a:lnTo>
                  <a:close/>
                </a:path>
                <a:path w="325755" h="220980">
                  <a:moveTo>
                    <a:pt x="300315" y="0"/>
                  </a:moveTo>
                  <a:lnTo>
                    <a:pt x="262768" y="69150"/>
                  </a:lnTo>
                  <a:lnTo>
                    <a:pt x="237474" y="109808"/>
                  </a:lnTo>
                  <a:lnTo>
                    <a:pt x="201531" y="141563"/>
                  </a:lnTo>
                  <a:lnTo>
                    <a:pt x="157420" y="162223"/>
                  </a:lnTo>
                  <a:lnTo>
                    <a:pt x="107619" y="169596"/>
                  </a:lnTo>
                  <a:lnTo>
                    <a:pt x="247674" y="169596"/>
                  </a:lnTo>
                  <a:lnTo>
                    <a:pt x="270126" y="149707"/>
                  </a:lnTo>
                  <a:lnTo>
                    <a:pt x="296857" y="113952"/>
                  </a:lnTo>
                  <a:lnTo>
                    <a:pt x="315735" y="73102"/>
                  </a:lnTo>
                  <a:lnTo>
                    <a:pt x="325613" y="28198"/>
                  </a:lnTo>
                  <a:lnTo>
                    <a:pt x="325372" y="26407"/>
                  </a:lnTo>
                  <a:lnTo>
                    <a:pt x="325372" y="24512"/>
                  </a:lnTo>
                  <a:lnTo>
                    <a:pt x="323396" y="14886"/>
                  </a:lnTo>
                  <a:lnTo>
                    <a:pt x="318015" y="7104"/>
                  </a:lnTo>
                  <a:lnTo>
                    <a:pt x="310048" y="1898"/>
                  </a:lnTo>
                  <a:lnTo>
                    <a:pt x="300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909752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73" y="52825"/>
                  </a:moveTo>
                  <a:lnTo>
                    <a:pt x="145534" y="52825"/>
                  </a:lnTo>
                  <a:lnTo>
                    <a:pt x="173025" y="55429"/>
                  </a:lnTo>
                  <a:lnTo>
                    <a:pt x="192657" y="63240"/>
                  </a:lnTo>
                  <a:lnTo>
                    <a:pt x="204435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24" y="129696"/>
                  </a:lnTo>
                  <a:lnTo>
                    <a:pt x="140797" y="133471"/>
                  </a:lnTo>
                  <a:lnTo>
                    <a:pt x="131317" y="134823"/>
                  </a:lnTo>
                  <a:lnTo>
                    <a:pt x="123523" y="136104"/>
                  </a:lnTo>
                  <a:lnTo>
                    <a:pt x="117399" y="137346"/>
                  </a:lnTo>
                  <a:lnTo>
                    <a:pt x="91708" y="141059"/>
                  </a:lnTo>
                  <a:lnTo>
                    <a:pt x="51802" y="151636"/>
                  </a:lnTo>
                  <a:lnTo>
                    <a:pt x="9418" y="188203"/>
                  </a:lnTo>
                  <a:lnTo>
                    <a:pt x="0" y="231783"/>
                  </a:lnTo>
                  <a:lnTo>
                    <a:pt x="1989" y="252023"/>
                  </a:lnTo>
                  <a:lnTo>
                    <a:pt x="31705" y="298661"/>
                  </a:lnTo>
                  <a:lnTo>
                    <a:pt x="83413" y="319552"/>
                  </a:lnTo>
                  <a:lnTo>
                    <a:pt x="104426" y="320943"/>
                  </a:lnTo>
                  <a:lnTo>
                    <a:pt x="136323" y="318635"/>
                  </a:lnTo>
                  <a:lnTo>
                    <a:pt x="164463" y="311707"/>
                  </a:lnTo>
                  <a:lnTo>
                    <a:pt x="188845" y="300154"/>
                  </a:lnTo>
                  <a:lnTo>
                    <a:pt x="209470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4" y="267633"/>
                  </a:lnTo>
                  <a:lnTo>
                    <a:pt x="79448" y="254046"/>
                  </a:lnTo>
                  <a:lnTo>
                    <a:pt x="66898" y="228830"/>
                  </a:lnTo>
                  <a:lnTo>
                    <a:pt x="70352" y="210066"/>
                  </a:lnTo>
                  <a:lnTo>
                    <a:pt x="80696" y="195412"/>
                  </a:lnTo>
                  <a:lnTo>
                    <a:pt x="97926" y="184853"/>
                  </a:lnTo>
                  <a:lnTo>
                    <a:pt x="122027" y="178392"/>
                  </a:lnTo>
                  <a:lnTo>
                    <a:pt x="149195" y="175133"/>
                  </a:lnTo>
                  <a:lnTo>
                    <a:pt x="171946" y="171205"/>
                  </a:lnTo>
                  <a:lnTo>
                    <a:pt x="190289" y="166620"/>
                  </a:lnTo>
                  <a:lnTo>
                    <a:pt x="204234" y="161387"/>
                  </a:lnTo>
                  <a:lnTo>
                    <a:pt x="271719" y="161387"/>
                  </a:lnTo>
                  <a:lnTo>
                    <a:pt x="271719" y="99316"/>
                  </a:lnTo>
                  <a:lnTo>
                    <a:pt x="271300" y="99316"/>
                  </a:lnTo>
                  <a:lnTo>
                    <a:pt x="271363" y="98907"/>
                  </a:lnTo>
                  <a:lnTo>
                    <a:pt x="271604" y="98436"/>
                  </a:lnTo>
                  <a:lnTo>
                    <a:pt x="271719" y="88594"/>
                  </a:lnTo>
                  <a:lnTo>
                    <a:pt x="269293" y="67380"/>
                  </a:lnTo>
                  <a:lnTo>
                    <a:pt x="263573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470" y="283970"/>
                  </a:lnTo>
                  <a:lnTo>
                    <a:pt x="215400" y="300154"/>
                  </a:lnTo>
                  <a:lnTo>
                    <a:pt x="226082" y="311707"/>
                  </a:lnTo>
                  <a:lnTo>
                    <a:pt x="241522" y="318635"/>
                  </a:lnTo>
                  <a:lnTo>
                    <a:pt x="261730" y="320943"/>
                  </a:lnTo>
                  <a:lnTo>
                    <a:pt x="272058" y="320464"/>
                  </a:lnTo>
                  <a:lnTo>
                    <a:pt x="282533" y="319028"/>
                  </a:lnTo>
                  <a:lnTo>
                    <a:pt x="293161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71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82" y="223687"/>
                  </a:lnTo>
                  <a:lnTo>
                    <a:pt x="177827" y="255238"/>
                  </a:lnTo>
                  <a:lnTo>
                    <a:pt x="129106" y="268148"/>
                  </a:lnTo>
                  <a:lnTo>
                    <a:pt x="281289" y="268148"/>
                  </a:lnTo>
                  <a:lnTo>
                    <a:pt x="276954" y="266368"/>
                  </a:lnTo>
                  <a:lnTo>
                    <a:pt x="274557" y="262882"/>
                  </a:lnTo>
                  <a:lnTo>
                    <a:pt x="272651" y="259342"/>
                  </a:lnTo>
                  <a:lnTo>
                    <a:pt x="271809" y="254046"/>
                  </a:lnTo>
                  <a:lnTo>
                    <a:pt x="271719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36" y="267771"/>
                  </a:lnTo>
                  <a:lnTo>
                    <a:pt x="296095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411" y="5294"/>
                  </a:lnTo>
                  <a:lnTo>
                    <a:pt x="56919" y="21151"/>
                  </a:lnTo>
                  <a:lnTo>
                    <a:pt x="24384" y="54127"/>
                  </a:lnTo>
                  <a:lnTo>
                    <a:pt x="11214" y="101515"/>
                  </a:lnTo>
                  <a:lnTo>
                    <a:pt x="78049" y="101515"/>
                  </a:lnTo>
                  <a:lnTo>
                    <a:pt x="84035" y="80209"/>
                  </a:lnTo>
                  <a:lnTo>
                    <a:pt x="97279" y="64994"/>
                  </a:lnTo>
                  <a:lnTo>
                    <a:pt x="117780" y="55867"/>
                  </a:lnTo>
                  <a:lnTo>
                    <a:pt x="145534" y="52825"/>
                  </a:lnTo>
                  <a:lnTo>
                    <a:pt x="263573" y="52825"/>
                  </a:lnTo>
                  <a:lnTo>
                    <a:pt x="262020" y="48875"/>
                  </a:lnTo>
                  <a:lnTo>
                    <a:pt x="232956" y="19978"/>
                  </a:lnTo>
                  <a:lnTo>
                    <a:pt x="195682" y="4990"/>
                  </a:lnTo>
                  <a:lnTo>
                    <a:pt x="173757" y="1247"/>
                  </a:lnTo>
                  <a:lnTo>
                    <a:pt x="149628" y="0"/>
                  </a:lnTo>
                  <a:close/>
                </a:path>
                <a:path w="304165" h="321309">
                  <a:moveTo>
                    <a:pt x="271719" y="99002"/>
                  </a:moveTo>
                  <a:lnTo>
                    <a:pt x="271541" y="99075"/>
                  </a:lnTo>
                  <a:lnTo>
                    <a:pt x="271447" y="99253"/>
                  </a:lnTo>
                  <a:lnTo>
                    <a:pt x="271300" y="99316"/>
                  </a:lnTo>
                  <a:lnTo>
                    <a:pt x="271719" y="99316"/>
                  </a:lnTo>
                  <a:lnTo>
                    <a:pt x="271719" y="99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231693" y="812584"/>
              <a:ext cx="440055" cy="311785"/>
            </a:xfrm>
            <a:custGeom>
              <a:avLst/>
              <a:gdLst/>
              <a:ahLst/>
              <a:cxnLst/>
              <a:rect l="l" t="t" r="r" b="b"/>
              <a:pathLst>
                <a:path w="440055" h="311784">
                  <a:moveTo>
                    <a:pt x="63411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929" y="311592"/>
                  </a:lnTo>
                  <a:lnTo>
                    <a:pt x="66929" y="131451"/>
                  </a:lnTo>
                  <a:lnTo>
                    <a:pt x="68179" y="114383"/>
                  </a:lnTo>
                  <a:lnTo>
                    <a:pt x="86855" y="73369"/>
                  </a:lnTo>
                  <a:lnTo>
                    <a:pt x="119960" y="54099"/>
                  </a:lnTo>
                  <a:lnTo>
                    <a:pt x="133210" y="52815"/>
                  </a:lnTo>
                  <a:lnTo>
                    <a:pt x="430921" y="52815"/>
                  </a:lnTo>
                  <a:lnTo>
                    <a:pt x="429524" y="50469"/>
                  </a:lnTo>
                  <a:lnTo>
                    <a:pt x="63411" y="50469"/>
                  </a:lnTo>
                  <a:lnTo>
                    <a:pt x="63411" y="8261"/>
                  </a:lnTo>
                  <a:close/>
                </a:path>
                <a:path w="440055" h="311784">
                  <a:moveTo>
                    <a:pt x="318032" y="52815"/>
                  </a:moveTo>
                  <a:lnTo>
                    <a:pt x="133210" y="52815"/>
                  </a:lnTo>
                  <a:lnTo>
                    <a:pt x="146814" y="53804"/>
                  </a:lnTo>
                  <a:lnTo>
                    <a:pt x="158273" y="56774"/>
                  </a:lnTo>
                  <a:lnTo>
                    <a:pt x="183638" y="88325"/>
                  </a:lnTo>
                  <a:lnTo>
                    <a:pt x="186570" y="311592"/>
                  </a:lnTo>
                  <a:lnTo>
                    <a:pt x="253479" y="311592"/>
                  </a:lnTo>
                  <a:lnTo>
                    <a:pt x="253479" y="133817"/>
                  </a:lnTo>
                  <a:lnTo>
                    <a:pt x="257509" y="98376"/>
                  </a:lnTo>
                  <a:lnTo>
                    <a:pt x="269605" y="73063"/>
                  </a:lnTo>
                  <a:lnTo>
                    <a:pt x="289777" y="57876"/>
                  </a:lnTo>
                  <a:lnTo>
                    <a:pt x="318032" y="52815"/>
                  </a:lnTo>
                  <a:close/>
                </a:path>
                <a:path w="440055" h="311784">
                  <a:moveTo>
                    <a:pt x="430921" y="52815"/>
                  </a:moveTo>
                  <a:lnTo>
                    <a:pt x="318032" y="52815"/>
                  </a:lnTo>
                  <a:lnTo>
                    <a:pt x="334381" y="54208"/>
                  </a:lnTo>
                  <a:lnTo>
                    <a:pt x="347653" y="58388"/>
                  </a:lnTo>
                  <a:lnTo>
                    <a:pt x="371098" y="97872"/>
                  </a:lnTo>
                  <a:lnTo>
                    <a:pt x="373130" y="311592"/>
                  </a:lnTo>
                  <a:lnTo>
                    <a:pt x="440018" y="311592"/>
                  </a:lnTo>
                  <a:lnTo>
                    <a:pt x="439919" y="101456"/>
                  </a:lnTo>
                  <a:lnTo>
                    <a:pt x="433681" y="57448"/>
                  </a:lnTo>
                  <a:lnTo>
                    <a:pt x="430921" y="52815"/>
                  </a:lnTo>
                  <a:close/>
                </a:path>
                <a:path w="440055" h="311784">
                  <a:moveTo>
                    <a:pt x="158382" y="0"/>
                  </a:moveTo>
                  <a:lnTo>
                    <a:pt x="130561" y="3151"/>
                  </a:lnTo>
                  <a:lnTo>
                    <a:pt x="105749" y="12610"/>
                  </a:lnTo>
                  <a:lnTo>
                    <a:pt x="83927" y="28381"/>
                  </a:lnTo>
                  <a:lnTo>
                    <a:pt x="65076" y="50469"/>
                  </a:lnTo>
                  <a:lnTo>
                    <a:pt x="243489" y="50469"/>
                  </a:lnTo>
                  <a:lnTo>
                    <a:pt x="230691" y="28381"/>
                  </a:lnTo>
                  <a:lnTo>
                    <a:pt x="212240" y="12610"/>
                  </a:lnTo>
                  <a:lnTo>
                    <a:pt x="188138" y="3151"/>
                  </a:lnTo>
                  <a:lnTo>
                    <a:pt x="158382" y="0"/>
                  </a:lnTo>
                  <a:close/>
                </a:path>
                <a:path w="440055" h="311784">
                  <a:moveTo>
                    <a:pt x="338523" y="0"/>
                  </a:moveTo>
                  <a:lnTo>
                    <a:pt x="310809" y="3151"/>
                  </a:lnTo>
                  <a:lnTo>
                    <a:pt x="285733" y="12610"/>
                  </a:lnTo>
                  <a:lnTo>
                    <a:pt x="263293" y="28381"/>
                  </a:lnTo>
                  <a:lnTo>
                    <a:pt x="243489" y="50469"/>
                  </a:lnTo>
                  <a:lnTo>
                    <a:pt x="429524" y="50469"/>
                  </a:lnTo>
                  <a:lnTo>
                    <a:pt x="414664" y="25526"/>
                  </a:lnTo>
                  <a:lnTo>
                    <a:pt x="382949" y="6380"/>
                  </a:lnTo>
                  <a:lnTo>
                    <a:pt x="338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744051" y="820846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331"/>
                  </a:lnTo>
                </a:path>
              </a:pathLst>
            </a:custGeom>
            <a:ln w="668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710633" y="705258"/>
              <a:ext cx="67310" cy="63500"/>
            </a:xfrm>
            <a:custGeom>
              <a:avLst/>
              <a:gdLst/>
              <a:ahLst/>
              <a:cxnLst/>
              <a:rect l="l" t="t" r="r" b="b"/>
              <a:pathLst>
                <a:path w="67309" h="63500">
                  <a:moveTo>
                    <a:pt x="66835" y="0"/>
                  </a:moveTo>
                  <a:lnTo>
                    <a:pt x="0" y="0"/>
                  </a:lnTo>
                  <a:lnTo>
                    <a:pt x="0" y="63359"/>
                  </a:lnTo>
                  <a:lnTo>
                    <a:pt x="66835" y="63359"/>
                  </a:lnTo>
                  <a:lnTo>
                    <a:pt x="66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802525" y="812584"/>
              <a:ext cx="270510" cy="320040"/>
            </a:xfrm>
            <a:custGeom>
              <a:avLst/>
              <a:gdLst/>
              <a:ahLst/>
              <a:cxnLst/>
              <a:rect l="l" t="t" r="r" b="b"/>
              <a:pathLst>
                <a:path w="270509" h="320040">
                  <a:moveTo>
                    <a:pt x="66898" y="214213"/>
                  </a:moveTo>
                  <a:lnTo>
                    <a:pt x="0" y="214213"/>
                  </a:lnTo>
                  <a:lnTo>
                    <a:pt x="2898" y="238545"/>
                  </a:lnTo>
                  <a:lnTo>
                    <a:pt x="22556" y="278429"/>
                  </a:lnTo>
                  <a:lnTo>
                    <a:pt x="58464" y="305287"/>
                  </a:lnTo>
                  <a:lnTo>
                    <a:pt x="106000" y="318198"/>
                  </a:lnTo>
                  <a:lnTo>
                    <a:pt x="134404" y="319812"/>
                  </a:lnTo>
                  <a:lnTo>
                    <a:pt x="160583" y="318417"/>
                  </a:lnTo>
                  <a:lnTo>
                    <a:pt x="206353" y="307249"/>
                  </a:lnTo>
                  <a:lnTo>
                    <a:pt x="245160" y="282815"/>
                  </a:lnTo>
                  <a:lnTo>
                    <a:pt x="257537" y="266965"/>
                  </a:lnTo>
                  <a:lnTo>
                    <a:pt x="135577" y="266965"/>
                  </a:lnTo>
                  <a:lnTo>
                    <a:pt x="107497" y="263670"/>
                  </a:lnTo>
                  <a:lnTo>
                    <a:pt x="86701" y="253782"/>
                  </a:lnTo>
                  <a:lnTo>
                    <a:pt x="73173" y="237298"/>
                  </a:lnTo>
                  <a:lnTo>
                    <a:pt x="66898" y="214213"/>
                  </a:lnTo>
                  <a:close/>
                </a:path>
                <a:path w="270509" h="320040">
                  <a:moveTo>
                    <a:pt x="133210" y="0"/>
                  </a:moveTo>
                  <a:lnTo>
                    <a:pt x="87291" y="4697"/>
                  </a:lnTo>
                  <a:lnTo>
                    <a:pt x="49296" y="18795"/>
                  </a:lnTo>
                  <a:lnTo>
                    <a:pt x="17144" y="47261"/>
                  </a:lnTo>
                  <a:lnTo>
                    <a:pt x="6439" y="86887"/>
                  </a:lnTo>
                  <a:lnTo>
                    <a:pt x="8349" y="106492"/>
                  </a:lnTo>
                  <a:lnTo>
                    <a:pt x="36983" y="150791"/>
                  </a:lnTo>
                  <a:lnTo>
                    <a:pt x="82539" y="171273"/>
                  </a:lnTo>
                  <a:lnTo>
                    <a:pt x="151234" y="187800"/>
                  </a:lnTo>
                  <a:lnTo>
                    <a:pt x="164684" y="191175"/>
                  </a:lnTo>
                  <a:lnTo>
                    <a:pt x="200610" y="216372"/>
                  </a:lnTo>
                  <a:lnTo>
                    <a:pt x="203030" y="227082"/>
                  </a:lnTo>
                  <a:lnTo>
                    <a:pt x="199452" y="244542"/>
                  </a:lnTo>
                  <a:lnTo>
                    <a:pt x="187012" y="257005"/>
                  </a:lnTo>
                  <a:lnTo>
                    <a:pt x="165718" y="264476"/>
                  </a:lnTo>
                  <a:lnTo>
                    <a:pt x="135577" y="266965"/>
                  </a:lnTo>
                  <a:lnTo>
                    <a:pt x="257537" y="266965"/>
                  </a:lnTo>
                  <a:lnTo>
                    <a:pt x="258900" y="265219"/>
                  </a:lnTo>
                  <a:lnTo>
                    <a:pt x="267147" y="244682"/>
                  </a:lnTo>
                  <a:lnTo>
                    <a:pt x="269897" y="221207"/>
                  </a:lnTo>
                  <a:lnTo>
                    <a:pt x="267988" y="202117"/>
                  </a:lnTo>
                  <a:lnTo>
                    <a:pt x="239395" y="158466"/>
                  </a:lnTo>
                  <a:lnTo>
                    <a:pt x="193285" y="138211"/>
                  </a:lnTo>
                  <a:lnTo>
                    <a:pt x="145927" y="127024"/>
                  </a:lnTo>
                  <a:lnTo>
                    <a:pt x="126027" y="122497"/>
                  </a:lnTo>
                  <a:lnTo>
                    <a:pt x="81107" y="102983"/>
                  </a:lnTo>
                  <a:lnTo>
                    <a:pt x="73338" y="83934"/>
                  </a:lnTo>
                  <a:lnTo>
                    <a:pt x="76790" y="70329"/>
                  </a:lnTo>
                  <a:lnTo>
                    <a:pt x="87142" y="60610"/>
                  </a:lnTo>
                  <a:lnTo>
                    <a:pt x="104388" y="54779"/>
                  </a:lnTo>
                  <a:lnTo>
                    <a:pt x="128519" y="52836"/>
                  </a:lnTo>
                  <a:lnTo>
                    <a:pt x="247309" y="52836"/>
                  </a:lnTo>
                  <a:lnTo>
                    <a:pt x="246597" y="51236"/>
                  </a:lnTo>
                  <a:lnTo>
                    <a:pt x="217082" y="21161"/>
                  </a:lnTo>
                  <a:lnTo>
                    <a:pt x="179701" y="5287"/>
                  </a:lnTo>
                  <a:lnTo>
                    <a:pt x="157597" y="1321"/>
                  </a:lnTo>
                  <a:lnTo>
                    <a:pt x="133210" y="0"/>
                  </a:lnTo>
                  <a:close/>
                </a:path>
                <a:path w="270509" h="320040">
                  <a:moveTo>
                    <a:pt x="247309" y="52836"/>
                  </a:moveTo>
                  <a:lnTo>
                    <a:pt x="128519" y="52836"/>
                  </a:lnTo>
                  <a:lnTo>
                    <a:pt x="152368" y="55366"/>
                  </a:lnTo>
                  <a:lnTo>
                    <a:pt x="170589" y="62954"/>
                  </a:lnTo>
                  <a:lnTo>
                    <a:pt x="183174" y="75598"/>
                  </a:lnTo>
                  <a:lnTo>
                    <a:pt x="190119" y="93295"/>
                  </a:lnTo>
                  <a:lnTo>
                    <a:pt x="259950" y="93295"/>
                  </a:lnTo>
                  <a:lnTo>
                    <a:pt x="255301" y="70777"/>
                  </a:lnTo>
                  <a:lnTo>
                    <a:pt x="247309" y="52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093277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45" y="52825"/>
                  </a:moveTo>
                  <a:lnTo>
                    <a:pt x="145524" y="52825"/>
                  </a:lnTo>
                  <a:lnTo>
                    <a:pt x="172994" y="55429"/>
                  </a:lnTo>
                  <a:lnTo>
                    <a:pt x="192632" y="63240"/>
                  </a:lnTo>
                  <a:lnTo>
                    <a:pt x="204426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08" y="129696"/>
                  </a:lnTo>
                  <a:lnTo>
                    <a:pt x="140770" y="133471"/>
                  </a:lnTo>
                  <a:lnTo>
                    <a:pt x="131286" y="134823"/>
                  </a:lnTo>
                  <a:lnTo>
                    <a:pt x="123494" y="136104"/>
                  </a:lnTo>
                  <a:lnTo>
                    <a:pt x="117399" y="137346"/>
                  </a:lnTo>
                  <a:lnTo>
                    <a:pt x="91710" y="141059"/>
                  </a:lnTo>
                  <a:lnTo>
                    <a:pt x="51798" y="151636"/>
                  </a:lnTo>
                  <a:lnTo>
                    <a:pt x="9391" y="188203"/>
                  </a:lnTo>
                  <a:lnTo>
                    <a:pt x="0" y="231783"/>
                  </a:lnTo>
                  <a:lnTo>
                    <a:pt x="1980" y="252023"/>
                  </a:lnTo>
                  <a:lnTo>
                    <a:pt x="31674" y="298661"/>
                  </a:lnTo>
                  <a:lnTo>
                    <a:pt x="83403" y="319552"/>
                  </a:lnTo>
                  <a:lnTo>
                    <a:pt x="104457" y="320943"/>
                  </a:lnTo>
                  <a:lnTo>
                    <a:pt x="136331" y="318635"/>
                  </a:lnTo>
                  <a:lnTo>
                    <a:pt x="164463" y="311707"/>
                  </a:lnTo>
                  <a:lnTo>
                    <a:pt x="188853" y="300154"/>
                  </a:lnTo>
                  <a:lnTo>
                    <a:pt x="209501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2" y="267633"/>
                  </a:lnTo>
                  <a:lnTo>
                    <a:pt x="79435" y="254046"/>
                  </a:lnTo>
                  <a:lnTo>
                    <a:pt x="66898" y="228830"/>
                  </a:lnTo>
                  <a:lnTo>
                    <a:pt x="70349" y="210066"/>
                  </a:lnTo>
                  <a:lnTo>
                    <a:pt x="80695" y="195412"/>
                  </a:lnTo>
                  <a:lnTo>
                    <a:pt x="97948" y="184853"/>
                  </a:lnTo>
                  <a:lnTo>
                    <a:pt x="122111" y="178392"/>
                  </a:lnTo>
                  <a:lnTo>
                    <a:pt x="149185" y="175133"/>
                  </a:lnTo>
                  <a:lnTo>
                    <a:pt x="171901" y="171205"/>
                  </a:lnTo>
                  <a:lnTo>
                    <a:pt x="190238" y="166620"/>
                  </a:lnTo>
                  <a:lnTo>
                    <a:pt x="204171" y="161387"/>
                  </a:lnTo>
                  <a:lnTo>
                    <a:pt x="271677" y="161387"/>
                  </a:lnTo>
                  <a:lnTo>
                    <a:pt x="271677" y="88594"/>
                  </a:lnTo>
                  <a:lnTo>
                    <a:pt x="269257" y="67380"/>
                  </a:lnTo>
                  <a:lnTo>
                    <a:pt x="263545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501" y="283970"/>
                  </a:lnTo>
                  <a:lnTo>
                    <a:pt x="215381" y="300154"/>
                  </a:lnTo>
                  <a:lnTo>
                    <a:pt x="226042" y="311707"/>
                  </a:lnTo>
                  <a:lnTo>
                    <a:pt x="241474" y="318635"/>
                  </a:lnTo>
                  <a:lnTo>
                    <a:pt x="261667" y="320943"/>
                  </a:lnTo>
                  <a:lnTo>
                    <a:pt x="272025" y="320464"/>
                  </a:lnTo>
                  <a:lnTo>
                    <a:pt x="282533" y="319028"/>
                  </a:lnTo>
                  <a:lnTo>
                    <a:pt x="293178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677" y="161387"/>
                  </a:moveTo>
                  <a:lnTo>
                    <a:pt x="204171" y="161387"/>
                  </a:lnTo>
                  <a:lnTo>
                    <a:pt x="204171" y="210071"/>
                  </a:lnTo>
                  <a:lnTo>
                    <a:pt x="202524" y="223687"/>
                  </a:lnTo>
                  <a:lnTo>
                    <a:pt x="177795" y="255238"/>
                  </a:lnTo>
                  <a:lnTo>
                    <a:pt x="129106" y="268148"/>
                  </a:lnTo>
                  <a:lnTo>
                    <a:pt x="281258" y="268148"/>
                  </a:lnTo>
                  <a:lnTo>
                    <a:pt x="276986" y="266368"/>
                  </a:lnTo>
                  <a:lnTo>
                    <a:pt x="274609" y="262882"/>
                  </a:lnTo>
                  <a:lnTo>
                    <a:pt x="272651" y="259342"/>
                  </a:lnTo>
                  <a:lnTo>
                    <a:pt x="271771" y="254046"/>
                  </a:lnTo>
                  <a:lnTo>
                    <a:pt x="271677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57" y="267771"/>
                  </a:lnTo>
                  <a:lnTo>
                    <a:pt x="296127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60" y="0"/>
                  </a:moveTo>
                  <a:lnTo>
                    <a:pt x="97457" y="5294"/>
                  </a:lnTo>
                  <a:lnTo>
                    <a:pt x="57003" y="21151"/>
                  </a:lnTo>
                  <a:lnTo>
                    <a:pt x="24312" y="54127"/>
                  </a:lnTo>
                  <a:lnTo>
                    <a:pt x="11120" y="101515"/>
                  </a:lnTo>
                  <a:lnTo>
                    <a:pt x="78049" y="101515"/>
                  </a:lnTo>
                  <a:lnTo>
                    <a:pt x="84026" y="80209"/>
                  </a:lnTo>
                  <a:lnTo>
                    <a:pt x="97262" y="64994"/>
                  </a:lnTo>
                  <a:lnTo>
                    <a:pt x="117760" y="55867"/>
                  </a:lnTo>
                  <a:lnTo>
                    <a:pt x="145524" y="52825"/>
                  </a:lnTo>
                  <a:lnTo>
                    <a:pt x="263545" y="52825"/>
                  </a:lnTo>
                  <a:lnTo>
                    <a:pt x="261995" y="48875"/>
                  </a:lnTo>
                  <a:lnTo>
                    <a:pt x="232956" y="19978"/>
                  </a:lnTo>
                  <a:lnTo>
                    <a:pt x="195686" y="4990"/>
                  </a:lnTo>
                  <a:lnTo>
                    <a:pt x="173761" y="1247"/>
                  </a:lnTo>
                  <a:lnTo>
                    <a:pt x="149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415209" y="812584"/>
              <a:ext cx="266700" cy="311785"/>
            </a:xfrm>
            <a:custGeom>
              <a:avLst/>
              <a:gdLst/>
              <a:ahLst/>
              <a:cxnLst/>
              <a:rect l="l" t="t" r="r" b="b"/>
              <a:pathLst>
                <a:path w="266700" h="311784">
                  <a:moveTo>
                    <a:pt x="63380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67" y="311592"/>
                  </a:lnTo>
                  <a:lnTo>
                    <a:pt x="66867" y="132655"/>
                  </a:lnTo>
                  <a:lnTo>
                    <a:pt x="68114" y="116326"/>
                  </a:lnTo>
                  <a:lnTo>
                    <a:pt x="86866" y="75704"/>
                  </a:lnTo>
                  <a:lnTo>
                    <a:pt x="124566" y="54246"/>
                  </a:lnTo>
                  <a:lnTo>
                    <a:pt x="127389" y="53987"/>
                  </a:lnTo>
                  <a:lnTo>
                    <a:pt x="64532" y="53987"/>
                  </a:lnTo>
                  <a:lnTo>
                    <a:pt x="63380" y="52815"/>
                  </a:lnTo>
                  <a:lnTo>
                    <a:pt x="63380" y="8261"/>
                  </a:lnTo>
                  <a:close/>
                </a:path>
                <a:path w="266700" h="311784">
                  <a:moveTo>
                    <a:pt x="256242" y="52815"/>
                  </a:moveTo>
                  <a:lnTo>
                    <a:pt x="140205" y="52815"/>
                  </a:lnTo>
                  <a:lnTo>
                    <a:pt x="165268" y="57069"/>
                  </a:lnTo>
                  <a:lnTo>
                    <a:pt x="183497" y="69832"/>
                  </a:lnTo>
                  <a:lnTo>
                    <a:pt x="194901" y="91105"/>
                  </a:lnTo>
                  <a:lnTo>
                    <a:pt x="199491" y="120886"/>
                  </a:lnTo>
                  <a:lnTo>
                    <a:pt x="199491" y="311592"/>
                  </a:lnTo>
                  <a:lnTo>
                    <a:pt x="266410" y="311592"/>
                  </a:lnTo>
                  <a:lnTo>
                    <a:pt x="266410" y="103284"/>
                  </a:lnTo>
                  <a:lnTo>
                    <a:pt x="264607" y="79532"/>
                  </a:lnTo>
                  <a:lnTo>
                    <a:pt x="259201" y="58699"/>
                  </a:lnTo>
                  <a:lnTo>
                    <a:pt x="256242" y="52815"/>
                  </a:lnTo>
                  <a:close/>
                </a:path>
                <a:path w="266700" h="311784">
                  <a:moveTo>
                    <a:pt x="159031" y="0"/>
                  </a:moveTo>
                  <a:lnTo>
                    <a:pt x="129998" y="3380"/>
                  </a:lnTo>
                  <a:lnTo>
                    <a:pt x="104564" y="13513"/>
                  </a:lnTo>
                  <a:lnTo>
                    <a:pt x="82740" y="30387"/>
                  </a:lnTo>
                  <a:lnTo>
                    <a:pt x="64532" y="53987"/>
                  </a:lnTo>
                  <a:lnTo>
                    <a:pt x="127389" y="53987"/>
                  </a:lnTo>
                  <a:lnTo>
                    <a:pt x="140205" y="52815"/>
                  </a:lnTo>
                  <a:lnTo>
                    <a:pt x="256242" y="52815"/>
                  </a:lnTo>
                  <a:lnTo>
                    <a:pt x="222163" y="14568"/>
                  </a:lnTo>
                  <a:lnTo>
                    <a:pt x="182854" y="1627"/>
                  </a:lnTo>
                  <a:lnTo>
                    <a:pt x="1590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701500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53" y="52825"/>
                  </a:moveTo>
                  <a:lnTo>
                    <a:pt x="145534" y="52825"/>
                  </a:lnTo>
                  <a:lnTo>
                    <a:pt x="172981" y="55429"/>
                  </a:lnTo>
                  <a:lnTo>
                    <a:pt x="192600" y="63240"/>
                  </a:lnTo>
                  <a:lnTo>
                    <a:pt x="204379" y="76259"/>
                  </a:lnTo>
                  <a:lnTo>
                    <a:pt x="208307" y="94489"/>
                  </a:lnTo>
                  <a:lnTo>
                    <a:pt x="206617" y="105994"/>
                  </a:lnTo>
                  <a:lnTo>
                    <a:pt x="169293" y="129696"/>
                  </a:lnTo>
                  <a:lnTo>
                    <a:pt x="140783" y="133471"/>
                  </a:lnTo>
                  <a:lnTo>
                    <a:pt x="131276" y="134823"/>
                  </a:lnTo>
                  <a:lnTo>
                    <a:pt x="123452" y="136104"/>
                  </a:lnTo>
                  <a:lnTo>
                    <a:pt x="117315" y="137346"/>
                  </a:lnTo>
                  <a:lnTo>
                    <a:pt x="91668" y="141059"/>
                  </a:lnTo>
                  <a:lnTo>
                    <a:pt x="51779" y="151636"/>
                  </a:lnTo>
                  <a:lnTo>
                    <a:pt x="9384" y="188203"/>
                  </a:lnTo>
                  <a:lnTo>
                    <a:pt x="0" y="231783"/>
                  </a:lnTo>
                  <a:lnTo>
                    <a:pt x="1973" y="252023"/>
                  </a:lnTo>
                  <a:lnTo>
                    <a:pt x="31684" y="298661"/>
                  </a:lnTo>
                  <a:lnTo>
                    <a:pt x="83405" y="319552"/>
                  </a:lnTo>
                  <a:lnTo>
                    <a:pt x="104457" y="320943"/>
                  </a:lnTo>
                  <a:lnTo>
                    <a:pt x="136301" y="318635"/>
                  </a:lnTo>
                  <a:lnTo>
                    <a:pt x="164420" y="311707"/>
                  </a:lnTo>
                  <a:lnTo>
                    <a:pt x="188810" y="300154"/>
                  </a:lnTo>
                  <a:lnTo>
                    <a:pt x="209470" y="283970"/>
                  </a:lnTo>
                  <a:lnTo>
                    <a:pt x="303917" y="283970"/>
                  </a:lnTo>
                  <a:lnTo>
                    <a:pt x="303917" y="268148"/>
                  </a:lnTo>
                  <a:lnTo>
                    <a:pt x="129085" y="268148"/>
                  </a:lnTo>
                  <a:lnTo>
                    <a:pt x="117993" y="267633"/>
                  </a:lnTo>
                  <a:lnTo>
                    <a:pt x="79426" y="254046"/>
                  </a:lnTo>
                  <a:lnTo>
                    <a:pt x="66929" y="228830"/>
                  </a:lnTo>
                  <a:lnTo>
                    <a:pt x="70370" y="210066"/>
                  </a:lnTo>
                  <a:lnTo>
                    <a:pt x="80691" y="195412"/>
                  </a:lnTo>
                  <a:lnTo>
                    <a:pt x="97913" y="184853"/>
                  </a:lnTo>
                  <a:lnTo>
                    <a:pt x="122048" y="178392"/>
                  </a:lnTo>
                  <a:lnTo>
                    <a:pt x="149159" y="175133"/>
                  </a:lnTo>
                  <a:lnTo>
                    <a:pt x="171901" y="171205"/>
                  </a:lnTo>
                  <a:lnTo>
                    <a:pt x="190263" y="166620"/>
                  </a:lnTo>
                  <a:lnTo>
                    <a:pt x="204234" y="161387"/>
                  </a:lnTo>
                  <a:lnTo>
                    <a:pt x="271709" y="161387"/>
                  </a:lnTo>
                  <a:lnTo>
                    <a:pt x="271709" y="88594"/>
                  </a:lnTo>
                  <a:lnTo>
                    <a:pt x="269280" y="67380"/>
                  </a:lnTo>
                  <a:lnTo>
                    <a:pt x="263553" y="52825"/>
                  </a:lnTo>
                  <a:close/>
                </a:path>
                <a:path w="304165" h="321309">
                  <a:moveTo>
                    <a:pt x="303917" y="283970"/>
                  </a:moveTo>
                  <a:lnTo>
                    <a:pt x="209470" y="283970"/>
                  </a:lnTo>
                  <a:lnTo>
                    <a:pt x="215391" y="300154"/>
                  </a:lnTo>
                  <a:lnTo>
                    <a:pt x="226070" y="311707"/>
                  </a:lnTo>
                  <a:lnTo>
                    <a:pt x="241506" y="318635"/>
                  </a:lnTo>
                  <a:lnTo>
                    <a:pt x="261698" y="320943"/>
                  </a:lnTo>
                  <a:lnTo>
                    <a:pt x="272031" y="320464"/>
                  </a:lnTo>
                  <a:lnTo>
                    <a:pt x="282513" y="319028"/>
                  </a:lnTo>
                  <a:lnTo>
                    <a:pt x="293143" y="316636"/>
                  </a:lnTo>
                  <a:lnTo>
                    <a:pt x="303917" y="313288"/>
                  </a:lnTo>
                  <a:lnTo>
                    <a:pt x="303917" y="283970"/>
                  </a:lnTo>
                  <a:close/>
                </a:path>
                <a:path w="304165" h="321309">
                  <a:moveTo>
                    <a:pt x="27170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76" y="223687"/>
                  </a:lnTo>
                  <a:lnTo>
                    <a:pt x="177732" y="255238"/>
                  </a:lnTo>
                  <a:lnTo>
                    <a:pt x="129085" y="268148"/>
                  </a:lnTo>
                  <a:lnTo>
                    <a:pt x="281289" y="268148"/>
                  </a:lnTo>
                  <a:lnTo>
                    <a:pt x="276923" y="266368"/>
                  </a:lnTo>
                  <a:lnTo>
                    <a:pt x="274588" y="262882"/>
                  </a:lnTo>
                  <a:lnTo>
                    <a:pt x="272651" y="259342"/>
                  </a:lnTo>
                  <a:lnTo>
                    <a:pt x="271800" y="254046"/>
                  </a:lnTo>
                  <a:lnTo>
                    <a:pt x="271709" y="161387"/>
                  </a:lnTo>
                  <a:close/>
                </a:path>
                <a:path w="304165" h="321309">
                  <a:moveTo>
                    <a:pt x="303917" y="266955"/>
                  </a:moveTo>
                  <a:lnTo>
                    <a:pt x="299205" y="267771"/>
                  </a:lnTo>
                  <a:lnTo>
                    <a:pt x="296158" y="268148"/>
                  </a:lnTo>
                  <a:lnTo>
                    <a:pt x="303917" y="268148"/>
                  </a:lnTo>
                  <a:lnTo>
                    <a:pt x="303917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391" y="5294"/>
                  </a:lnTo>
                  <a:lnTo>
                    <a:pt x="56940" y="21151"/>
                  </a:lnTo>
                  <a:lnTo>
                    <a:pt x="24364" y="54127"/>
                  </a:lnTo>
                  <a:lnTo>
                    <a:pt x="11130" y="101515"/>
                  </a:lnTo>
                  <a:lnTo>
                    <a:pt x="78081" y="101515"/>
                  </a:lnTo>
                  <a:lnTo>
                    <a:pt x="84041" y="80209"/>
                  </a:lnTo>
                  <a:lnTo>
                    <a:pt x="97264" y="64994"/>
                  </a:lnTo>
                  <a:lnTo>
                    <a:pt x="117758" y="55867"/>
                  </a:lnTo>
                  <a:lnTo>
                    <a:pt x="145534" y="52825"/>
                  </a:lnTo>
                  <a:lnTo>
                    <a:pt x="263553" y="52825"/>
                  </a:lnTo>
                  <a:lnTo>
                    <a:pt x="261999" y="48875"/>
                  </a:lnTo>
                  <a:lnTo>
                    <a:pt x="232924" y="19978"/>
                  </a:lnTo>
                  <a:lnTo>
                    <a:pt x="195666" y="4990"/>
                  </a:lnTo>
                  <a:lnTo>
                    <a:pt x="173743" y="1247"/>
                  </a:lnTo>
                  <a:lnTo>
                    <a:pt x="149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023440" y="812584"/>
              <a:ext cx="177800" cy="311785"/>
            </a:xfrm>
            <a:custGeom>
              <a:avLst/>
              <a:gdLst/>
              <a:ahLst/>
              <a:cxnLst/>
              <a:rect l="l" t="t" r="r" b="b"/>
              <a:pathLst>
                <a:path w="177800" h="311784">
                  <a:moveTo>
                    <a:pt x="62793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35" y="311592"/>
                  </a:lnTo>
                  <a:lnTo>
                    <a:pt x="66835" y="167261"/>
                  </a:lnTo>
                  <a:lnTo>
                    <a:pt x="68353" y="144168"/>
                  </a:lnTo>
                  <a:lnTo>
                    <a:pt x="80423" y="105415"/>
                  </a:lnTo>
                  <a:lnTo>
                    <a:pt x="116891" y="69990"/>
                  </a:lnTo>
                  <a:lnTo>
                    <a:pt x="126449" y="66898"/>
                  </a:lnTo>
                  <a:lnTo>
                    <a:pt x="62793" y="66898"/>
                  </a:lnTo>
                  <a:lnTo>
                    <a:pt x="62793" y="8261"/>
                  </a:lnTo>
                  <a:close/>
                </a:path>
                <a:path w="177800" h="311784">
                  <a:moveTo>
                    <a:pt x="156445" y="0"/>
                  </a:moveTo>
                  <a:lnTo>
                    <a:pt x="152529" y="0"/>
                  </a:lnTo>
                  <a:lnTo>
                    <a:pt x="138030" y="1322"/>
                  </a:lnTo>
                  <a:lnTo>
                    <a:pt x="96227" y="21130"/>
                  </a:lnTo>
                  <a:lnTo>
                    <a:pt x="68184" y="54584"/>
                  </a:lnTo>
                  <a:lnTo>
                    <a:pt x="63966" y="66898"/>
                  </a:lnTo>
                  <a:lnTo>
                    <a:pt x="126449" y="66898"/>
                  </a:lnTo>
                  <a:lnTo>
                    <a:pt x="132190" y="65041"/>
                  </a:lnTo>
                  <a:lnTo>
                    <a:pt x="149042" y="63390"/>
                  </a:lnTo>
                  <a:lnTo>
                    <a:pt x="177764" y="63390"/>
                  </a:lnTo>
                  <a:lnTo>
                    <a:pt x="177764" y="1790"/>
                  </a:lnTo>
                  <a:lnTo>
                    <a:pt x="164885" y="617"/>
                  </a:lnTo>
                  <a:lnTo>
                    <a:pt x="156445" y="0"/>
                  </a:lnTo>
                  <a:close/>
                </a:path>
                <a:path w="177800" h="311784">
                  <a:moveTo>
                    <a:pt x="177764" y="63390"/>
                  </a:moveTo>
                  <a:lnTo>
                    <a:pt x="149042" y="63390"/>
                  </a:lnTo>
                  <a:lnTo>
                    <a:pt x="155649" y="63570"/>
                  </a:lnTo>
                  <a:lnTo>
                    <a:pt x="162637" y="64113"/>
                  </a:lnTo>
                  <a:lnTo>
                    <a:pt x="170105" y="65041"/>
                  </a:lnTo>
                  <a:lnTo>
                    <a:pt x="177764" y="66312"/>
                  </a:lnTo>
                  <a:lnTo>
                    <a:pt x="177764" y="63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633873" y="706548"/>
              <a:ext cx="291465" cy="417830"/>
            </a:xfrm>
            <a:custGeom>
              <a:avLst/>
              <a:gdLst/>
              <a:ahLst/>
              <a:cxnLst/>
              <a:rect l="l" t="t" r="r" b="b"/>
              <a:pathLst>
                <a:path w="291465" h="417830">
                  <a:moveTo>
                    <a:pt x="291362" y="0"/>
                  </a:moveTo>
                  <a:lnTo>
                    <a:pt x="84583" y="0"/>
                  </a:lnTo>
                  <a:lnTo>
                    <a:pt x="83997" y="62"/>
                  </a:lnTo>
                  <a:lnTo>
                    <a:pt x="36480" y="8950"/>
                  </a:lnTo>
                  <a:lnTo>
                    <a:pt x="6277" y="45209"/>
                  </a:lnTo>
                  <a:lnTo>
                    <a:pt x="0" y="90049"/>
                  </a:lnTo>
                  <a:lnTo>
                    <a:pt x="94" y="417631"/>
                  </a:lnTo>
                  <a:lnTo>
                    <a:pt x="73924" y="417631"/>
                  </a:lnTo>
                  <a:lnTo>
                    <a:pt x="73924" y="232223"/>
                  </a:lnTo>
                  <a:lnTo>
                    <a:pt x="264861" y="232223"/>
                  </a:lnTo>
                  <a:lnTo>
                    <a:pt x="264861" y="172549"/>
                  </a:lnTo>
                  <a:lnTo>
                    <a:pt x="73924" y="172549"/>
                  </a:lnTo>
                  <a:lnTo>
                    <a:pt x="73924" y="63202"/>
                  </a:lnTo>
                  <a:lnTo>
                    <a:pt x="291362" y="63202"/>
                  </a:lnTo>
                  <a:lnTo>
                    <a:pt x="2913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934937" y="1213003"/>
              <a:ext cx="31115" cy="26670"/>
            </a:xfrm>
            <a:custGeom>
              <a:avLst/>
              <a:gdLst/>
              <a:ahLst/>
              <a:cxnLst/>
              <a:rect l="l" t="t" r="r" b="b"/>
              <a:pathLst>
                <a:path w="31115" h="26669">
                  <a:moveTo>
                    <a:pt x="17894" y="0"/>
                  </a:moveTo>
                  <a:lnTo>
                    <a:pt x="0" y="0"/>
                  </a:lnTo>
                  <a:lnTo>
                    <a:pt x="0" y="26114"/>
                  </a:lnTo>
                  <a:lnTo>
                    <a:pt x="24742" y="26114"/>
                  </a:lnTo>
                  <a:lnTo>
                    <a:pt x="30564" y="21716"/>
                  </a:lnTo>
                  <a:lnTo>
                    <a:pt x="30564" y="8366"/>
                  </a:lnTo>
                  <a:lnTo>
                    <a:pt x="29077" y="5088"/>
                  </a:lnTo>
                  <a:lnTo>
                    <a:pt x="26177" y="3036"/>
                  </a:lnTo>
                  <a:lnTo>
                    <a:pt x="23161" y="1026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536770" y="1179014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35" y="0"/>
                  </a:moveTo>
                  <a:lnTo>
                    <a:pt x="65139" y="0"/>
                  </a:lnTo>
                  <a:lnTo>
                    <a:pt x="52019" y="2376"/>
                  </a:lnTo>
                  <a:lnTo>
                    <a:pt x="24679" y="29590"/>
                  </a:lnTo>
                  <a:lnTo>
                    <a:pt x="1842" y="111944"/>
                  </a:lnTo>
                  <a:lnTo>
                    <a:pt x="0" y="118718"/>
                  </a:lnTo>
                  <a:lnTo>
                    <a:pt x="1057" y="124561"/>
                  </a:lnTo>
                  <a:lnTo>
                    <a:pt x="4512" y="128959"/>
                  </a:lnTo>
                  <a:lnTo>
                    <a:pt x="7989" y="133273"/>
                  </a:lnTo>
                  <a:lnTo>
                    <a:pt x="13936" y="135692"/>
                  </a:lnTo>
                  <a:lnTo>
                    <a:pt x="2629333" y="135692"/>
                  </a:lnTo>
                  <a:lnTo>
                    <a:pt x="2642390" y="133320"/>
                  </a:lnTo>
                  <a:lnTo>
                    <a:pt x="2652498" y="127933"/>
                  </a:lnTo>
                  <a:lnTo>
                    <a:pt x="2531881" y="127933"/>
                  </a:lnTo>
                  <a:lnTo>
                    <a:pt x="2522608" y="127253"/>
                  </a:lnTo>
                  <a:lnTo>
                    <a:pt x="2517367" y="126153"/>
                  </a:lnTo>
                  <a:lnTo>
                    <a:pt x="2245942" y="126153"/>
                  </a:lnTo>
                  <a:lnTo>
                    <a:pt x="2245942" y="13172"/>
                  </a:lnTo>
                  <a:lnTo>
                    <a:pt x="2517898" y="13172"/>
                  </a:lnTo>
                  <a:lnTo>
                    <a:pt x="2523902" y="11972"/>
                  </a:lnTo>
                  <a:lnTo>
                    <a:pt x="2533200" y="11413"/>
                  </a:lnTo>
                  <a:lnTo>
                    <a:pt x="2693425" y="11413"/>
                  </a:lnTo>
                  <a:lnTo>
                    <a:pt x="2693373" y="11120"/>
                  </a:lnTo>
                  <a:lnTo>
                    <a:pt x="2689939" y="6711"/>
                  </a:lnTo>
                  <a:lnTo>
                    <a:pt x="2686483" y="2450"/>
                  </a:lnTo>
                  <a:lnTo>
                    <a:pt x="2680724" y="52"/>
                  </a:lnTo>
                  <a:lnTo>
                    <a:pt x="2673635" y="0"/>
                  </a:lnTo>
                  <a:close/>
                </a:path>
                <a:path w="2694940" h="135890">
                  <a:moveTo>
                    <a:pt x="2535535" y="32197"/>
                  </a:moveTo>
                  <a:lnTo>
                    <a:pt x="2530383" y="32197"/>
                  </a:lnTo>
                  <a:lnTo>
                    <a:pt x="2526310" y="33014"/>
                  </a:lnTo>
                  <a:lnTo>
                    <a:pt x="2523357" y="34805"/>
                  </a:lnTo>
                  <a:lnTo>
                    <a:pt x="2520373" y="36532"/>
                  </a:lnTo>
                  <a:lnTo>
                    <a:pt x="2518939" y="38752"/>
                  </a:lnTo>
                  <a:lnTo>
                    <a:pt x="2518939" y="45841"/>
                  </a:lnTo>
                  <a:lnTo>
                    <a:pt x="2523828" y="49967"/>
                  </a:lnTo>
                  <a:lnTo>
                    <a:pt x="2543879" y="57819"/>
                  </a:lnTo>
                  <a:lnTo>
                    <a:pt x="2551938" y="61191"/>
                  </a:lnTo>
                  <a:lnTo>
                    <a:pt x="2576759" y="93180"/>
                  </a:lnTo>
                  <a:lnTo>
                    <a:pt x="2576079" y="100138"/>
                  </a:lnTo>
                  <a:lnTo>
                    <a:pt x="2542722" y="127299"/>
                  </a:lnTo>
                  <a:lnTo>
                    <a:pt x="2531881" y="127933"/>
                  </a:lnTo>
                  <a:lnTo>
                    <a:pt x="2652498" y="127933"/>
                  </a:lnTo>
                  <a:lnTo>
                    <a:pt x="2654436" y="126900"/>
                  </a:lnTo>
                  <a:lnTo>
                    <a:pt x="2664052" y="117479"/>
                  </a:lnTo>
                  <a:lnTo>
                    <a:pt x="2669824" y="106101"/>
                  </a:lnTo>
                  <a:lnTo>
                    <a:pt x="2687382" y="42616"/>
                  </a:lnTo>
                  <a:lnTo>
                    <a:pt x="2571544" y="42616"/>
                  </a:lnTo>
                  <a:lnTo>
                    <a:pt x="2560895" y="38051"/>
                  </a:lnTo>
                  <a:lnTo>
                    <a:pt x="2551345" y="34796"/>
                  </a:lnTo>
                  <a:lnTo>
                    <a:pt x="2542891" y="32846"/>
                  </a:lnTo>
                  <a:lnTo>
                    <a:pt x="2535535" y="32197"/>
                  </a:lnTo>
                  <a:close/>
                </a:path>
                <a:path w="2694940" h="135890">
                  <a:moveTo>
                    <a:pt x="2369980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65" y="57705"/>
                  </a:lnTo>
                  <a:lnTo>
                    <a:pt x="2326065" y="78489"/>
                  </a:lnTo>
                  <a:lnTo>
                    <a:pt x="2274182" y="78489"/>
                  </a:lnTo>
                  <a:lnTo>
                    <a:pt x="2274182" y="105389"/>
                  </a:lnTo>
                  <a:lnTo>
                    <a:pt x="2330044" y="105389"/>
                  </a:lnTo>
                  <a:lnTo>
                    <a:pt x="2330044" y="126153"/>
                  </a:lnTo>
                  <a:lnTo>
                    <a:pt x="2369980" y="126153"/>
                  </a:lnTo>
                  <a:lnTo>
                    <a:pt x="2369980" y="13172"/>
                  </a:lnTo>
                  <a:close/>
                </a:path>
                <a:path w="2694940" h="135890">
                  <a:moveTo>
                    <a:pt x="2517898" y="13172"/>
                  </a:moveTo>
                  <a:lnTo>
                    <a:pt x="2419455" y="13172"/>
                  </a:lnTo>
                  <a:lnTo>
                    <a:pt x="2428144" y="13798"/>
                  </a:lnTo>
                  <a:lnTo>
                    <a:pt x="2435762" y="15676"/>
                  </a:lnTo>
                  <a:lnTo>
                    <a:pt x="2457893" y="46815"/>
                  </a:lnTo>
                  <a:lnTo>
                    <a:pt x="2457284" y="53510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78" y="80898"/>
                  </a:lnTo>
                  <a:lnTo>
                    <a:pt x="2398178" y="126153"/>
                  </a:lnTo>
                  <a:lnTo>
                    <a:pt x="2517367" y="126153"/>
                  </a:lnTo>
                  <a:lnTo>
                    <a:pt x="2512930" y="125221"/>
                  </a:lnTo>
                  <a:lnTo>
                    <a:pt x="2502845" y="121846"/>
                  </a:lnTo>
                  <a:lnTo>
                    <a:pt x="2492353" y="117137"/>
                  </a:lnTo>
                  <a:lnTo>
                    <a:pt x="2492353" y="92866"/>
                  </a:lnTo>
                  <a:lnTo>
                    <a:pt x="2547629" y="92866"/>
                  </a:lnTo>
                  <a:lnTo>
                    <a:pt x="2547629" y="92039"/>
                  </a:lnTo>
                  <a:lnTo>
                    <a:pt x="254233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30"/>
                  </a:lnTo>
                  <a:lnTo>
                    <a:pt x="2515546" y="13642"/>
                  </a:lnTo>
                  <a:lnTo>
                    <a:pt x="2517898" y="13172"/>
                  </a:lnTo>
                  <a:close/>
                </a:path>
                <a:path w="2694940" h="135890">
                  <a:moveTo>
                    <a:pt x="2547629" y="92866"/>
                  </a:moveTo>
                  <a:lnTo>
                    <a:pt x="2492353" y="92866"/>
                  </a:lnTo>
                  <a:lnTo>
                    <a:pt x="2500520" y="98133"/>
                  </a:lnTo>
                  <a:lnTo>
                    <a:pt x="2507431" y="101797"/>
                  </a:lnTo>
                  <a:lnTo>
                    <a:pt x="2512939" y="104017"/>
                  </a:lnTo>
                  <a:lnTo>
                    <a:pt x="2518436" y="106101"/>
                  </a:lnTo>
                  <a:lnTo>
                    <a:pt x="2524174" y="107148"/>
                  </a:lnTo>
                  <a:lnTo>
                    <a:pt x="2541796" y="107148"/>
                  </a:lnTo>
                  <a:lnTo>
                    <a:pt x="2547629" y="103630"/>
                  </a:lnTo>
                  <a:lnTo>
                    <a:pt x="2547629" y="92866"/>
                  </a:lnTo>
                  <a:close/>
                </a:path>
                <a:path w="2694940" h="135890">
                  <a:moveTo>
                    <a:pt x="2693425" y="11413"/>
                  </a:moveTo>
                  <a:lnTo>
                    <a:pt x="2533200" y="11413"/>
                  </a:lnTo>
                  <a:lnTo>
                    <a:pt x="2542612" y="11974"/>
                  </a:lnTo>
                  <a:lnTo>
                    <a:pt x="2552140" y="13659"/>
                  </a:lnTo>
                  <a:lnTo>
                    <a:pt x="2561785" y="16466"/>
                  </a:lnTo>
                  <a:lnTo>
                    <a:pt x="2571544" y="20397"/>
                  </a:lnTo>
                  <a:lnTo>
                    <a:pt x="2571544" y="42616"/>
                  </a:lnTo>
                  <a:lnTo>
                    <a:pt x="2687382" y="42616"/>
                  </a:lnTo>
                  <a:lnTo>
                    <a:pt x="2694420" y="17067"/>
                  </a:lnTo>
                  <a:lnTo>
                    <a:pt x="2693425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536773" y="1179011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25" y="0"/>
                  </a:moveTo>
                  <a:lnTo>
                    <a:pt x="65139" y="0"/>
                  </a:lnTo>
                  <a:lnTo>
                    <a:pt x="52019" y="2378"/>
                  </a:lnTo>
                  <a:lnTo>
                    <a:pt x="24669" y="29601"/>
                  </a:lnTo>
                  <a:lnTo>
                    <a:pt x="1842" y="111954"/>
                  </a:lnTo>
                  <a:lnTo>
                    <a:pt x="0" y="118680"/>
                  </a:lnTo>
                  <a:lnTo>
                    <a:pt x="1047" y="124572"/>
                  </a:lnTo>
                  <a:lnTo>
                    <a:pt x="4502" y="128969"/>
                  </a:lnTo>
                  <a:lnTo>
                    <a:pt x="7978" y="133273"/>
                  </a:lnTo>
                  <a:lnTo>
                    <a:pt x="13926" y="135692"/>
                  </a:lnTo>
                  <a:lnTo>
                    <a:pt x="2629333" y="135692"/>
                  </a:lnTo>
                  <a:lnTo>
                    <a:pt x="2642385" y="133320"/>
                  </a:lnTo>
                  <a:lnTo>
                    <a:pt x="2652490" y="127933"/>
                  </a:lnTo>
                  <a:lnTo>
                    <a:pt x="2531870" y="127933"/>
                  </a:lnTo>
                  <a:lnTo>
                    <a:pt x="2522602" y="127253"/>
                  </a:lnTo>
                  <a:lnTo>
                    <a:pt x="2517362" y="126153"/>
                  </a:lnTo>
                  <a:lnTo>
                    <a:pt x="2245931" y="126153"/>
                  </a:lnTo>
                  <a:lnTo>
                    <a:pt x="2245931" y="13172"/>
                  </a:lnTo>
                  <a:lnTo>
                    <a:pt x="2517892" y="13172"/>
                  </a:lnTo>
                  <a:lnTo>
                    <a:pt x="2523896" y="11972"/>
                  </a:lnTo>
                  <a:lnTo>
                    <a:pt x="2533189" y="11413"/>
                  </a:lnTo>
                  <a:lnTo>
                    <a:pt x="2693413" y="11413"/>
                  </a:lnTo>
                  <a:lnTo>
                    <a:pt x="2693363" y="11130"/>
                  </a:lnTo>
                  <a:lnTo>
                    <a:pt x="2689939" y="6711"/>
                  </a:lnTo>
                  <a:lnTo>
                    <a:pt x="2686483" y="2460"/>
                  </a:lnTo>
                  <a:lnTo>
                    <a:pt x="2680714" y="52"/>
                  </a:lnTo>
                  <a:lnTo>
                    <a:pt x="2673625" y="0"/>
                  </a:lnTo>
                  <a:close/>
                </a:path>
                <a:path w="2694940" h="135890">
                  <a:moveTo>
                    <a:pt x="2535524" y="32197"/>
                  </a:moveTo>
                  <a:lnTo>
                    <a:pt x="2530383" y="32197"/>
                  </a:lnTo>
                  <a:lnTo>
                    <a:pt x="2526310" y="33025"/>
                  </a:lnTo>
                  <a:lnTo>
                    <a:pt x="2523357" y="34815"/>
                  </a:lnTo>
                  <a:lnTo>
                    <a:pt x="2520363" y="36532"/>
                  </a:lnTo>
                  <a:lnTo>
                    <a:pt x="2518939" y="38763"/>
                  </a:lnTo>
                  <a:lnTo>
                    <a:pt x="2518939" y="45841"/>
                  </a:lnTo>
                  <a:lnTo>
                    <a:pt x="2523818" y="49977"/>
                  </a:lnTo>
                  <a:lnTo>
                    <a:pt x="2543874" y="57821"/>
                  </a:lnTo>
                  <a:lnTo>
                    <a:pt x="2551936" y="61197"/>
                  </a:lnTo>
                  <a:lnTo>
                    <a:pt x="2576748" y="93190"/>
                  </a:lnTo>
                  <a:lnTo>
                    <a:pt x="2576070" y="100149"/>
                  </a:lnTo>
                  <a:lnTo>
                    <a:pt x="2542711" y="127301"/>
                  </a:lnTo>
                  <a:lnTo>
                    <a:pt x="2531870" y="127933"/>
                  </a:lnTo>
                  <a:lnTo>
                    <a:pt x="2652490" y="127933"/>
                  </a:lnTo>
                  <a:lnTo>
                    <a:pt x="2654428" y="126900"/>
                  </a:lnTo>
                  <a:lnTo>
                    <a:pt x="2664046" y="117479"/>
                  </a:lnTo>
                  <a:lnTo>
                    <a:pt x="2669824" y="106101"/>
                  </a:lnTo>
                  <a:lnTo>
                    <a:pt x="2687379" y="42626"/>
                  </a:lnTo>
                  <a:lnTo>
                    <a:pt x="2571544" y="42626"/>
                  </a:lnTo>
                  <a:lnTo>
                    <a:pt x="2560894" y="38059"/>
                  </a:lnTo>
                  <a:lnTo>
                    <a:pt x="2551339" y="34801"/>
                  </a:lnTo>
                  <a:lnTo>
                    <a:pt x="2542883" y="32848"/>
                  </a:lnTo>
                  <a:lnTo>
                    <a:pt x="2535524" y="32197"/>
                  </a:lnTo>
                  <a:close/>
                </a:path>
                <a:path w="2694940" h="135890">
                  <a:moveTo>
                    <a:pt x="2369969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54" y="57705"/>
                  </a:lnTo>
                  <a:lnTo>
                    <a:pt x="2326054" y="78489"/>
                  </a:lnTo>
                  <a:lnTo>
                    <a:pt x="2274182" y="78489"/>
                  </a:lnTo>
                  <a:lnTo>
                    <a:pt x="2274182" y="105399"/>
                  </a:lnTo>
                  <a:lnTo>
                    <a:pt x="2330044" y="105399"/>
                  </a:lnTo>
                  <a:lnTo>
                    <a:pt x="2330044" y="126153"/>
                  </a:lnTo>
                  <a:lnTo>
                    <a:pt x="2369969" y="126153"/>
                  </a:lnTo>
                  <a:lnTo>
                    <a:pt x="2369969" y="13172"/>
                  </a:lnTo>
                  <a:close/>
                </a:path>
                <a:path w="2694940" h="135890">
                  <a:moveTo>
                    <a:pt x="2517892" y="13172"/>
                  </a:moveTo>
                  <a:lnTo>
                    <a:pt x="2419455" y="13172"/>
                  </a:lnTo>
                  <a:lnTo>
                    <a:pt x="2428142" y="13799"/>
                  </a:lnTo>
                  <a:lnTo>
                    <a:pt x="2435758" y="15680"/>
                  </a:lnTo>
                  <a:lnTo>
                    <a:pt x="2457893" y="46815"/>
                  </a:lnTo>
                  <a:lnTo>
                    <a:pt x="2457282" y="53516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67" y="80898"/>
                  </a:lnTo>
                  <a:lnTo>
                    <a:pt x="2398167" y="126153"/>
                  </a:lnTo>
                  <a:lnTo>
                    <a:pt x="2517362" y="126153"/>
                  </a:lnTo>
                  <a:lnTo>
                    <a:pt x="2512924" y="125221"/>
                  </a:lnTo>
                  <a:lnTo>
                    <a:pt x="2502840" y="121846"/>
                  </a:lnTo>
                  <a:lnTo>
                    <a:pt x="2492353" y="117137"/>
                  </a:lnTo>
                  <a:lnTo>
                    <a:pt x="2492353" y="92876"/>
                  </a:lnTo>
                  <a:lnTo>
                    <a:pt x="2547629" y="92876"/>
                  </a:lnTo>
                  <a:lnTo>
                    <a:pt x="2547629" y="92039"/>
                  </a:lnTo>
                  <a:lnTo>
                    <a:pt x="254232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40"/>
                  </a:lnTo>
                  <a:lnTo>
                    <a:pt x="2515541" y="13642"/>
                  </a:lnTo>
                  <a:lnTo>
                    <a:pt x="2517892" y="13172"/>
                  </a:lnTo>
                  <a:close/>
                </a:path>
                <a:path w="2694940" h="135890">
                  <a:moveTo>
                    <a:pt x="2547629" y="92876"/>
                  </a:moveTo>
                  <a:lnTo>
                    <a:pt x="2492353" y="92876"/>
                  </a:lnTo>
                  <a:lnTo>
                    <a:pt x="2500520" y="98143"/>
                  </a:lnTo>
                  <a:lnTo>
                    <a:pt x="2507431" y="101797"/>
                  </a:lnTo>
                  <a:lnTo>
                    <a:pt x="2512928" y="104017"/>
                  </a:lnTo>
                  <a:lnTo>
                    <a:pt x="2518436" y="106101"/>
                  </a:lnTo>
                  <a:lnTo>
                    <a:pt x="2524174" y="107159"/>
                  </a:lnTo>
                  <a:lnTo>
                    <a:pt x="2541796" y="107159"/>
                  </a:lnTo>
                  <a:lnTo>
                    <a:pt x="2547629" y="103640"/>
                  </a:lnTo>
                  <a:lnTo>
                    <a:pt x="2547629" y="92876"/>
                  </a:lnTo>
                  <a:close/>
                </a:path>
                <a:path w="2694940" h="135890">
                  <a:moveTo>
                    <a:pt x="2693413" y="11413"/>
                  </a:moveTo>
                  <a:lnTo>
                    <a:pt x="2533189" y="11413"/>
                  </a:lnTo>
                  <a:lnTo>
                    <a:pt x="2542603" y="11974"/>
                  </a:lnTo>
                  <a:lnTo>
                    <a:pt x="2552135" y="13659"/>
                  </a:lnTo>
                  <a:lnTo>
                    <a:pt x="2561783" y="16466"/>
                  </a:lnTo>
                  <a:lnTo>
                    <a:pt x="2571544" y="20397"/>
                  </a:lnTo>
                  <a:lnTo>
                    <a:pt x="2571544" y="42626"/>
                  </a:lnTo>
                  <a:lnTo>
                    <a:pt x="2687379" y="42626"/>
                  </a:lnTo>
                  <a:lnTo>
                    <a:pt x="2694420" y="17067"/>
                  </a:lnTo>
                  <a:lnTo>
                    <a:pt x="2693413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16701435" y="4527464"/>
            <a:ext cx="2743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00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s-CO" sz="30000" b="1" dirty="0">
              <a:solidFill>
                <a:srgbClr val="00B05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FD22266-228A-40F4-A365-B865B4671AF1}"/>
              </a:ext>
            </a:extLst>
          </p:cNvPr>
          <p:cNvSpPr txBox="1"/>
          <p:nvPr/>
        </p:nvSpPr>
        <p:spPr>
          <a:xfrm>
            <a:off x="1003690" y="5927848"/>
            <a:ext cx="3502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Suficiencia</a:t>
            </a:r>
          </a:p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 COP MM 242.730</a:t>
            </a:r>
            <a:endParaRPr lang="es-CO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1321FB32-8A50-404B-9C9C-72FA26EB83D3}"/>
              </a:ext>
            </a:extLst>
          </p:cNvPr>
          <p:cNvSpPr txBox="1"/>
          <p:nvPr/>
        </p:nvSpPr>
        <p:spPr>
          <a:xfrm>
            <a:off x="4823615" y="4931964"/>
            <a:ext cx="3559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Suficiencia</a:t>
            </a:r>
          </a:p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 COP MM 8.711</a:t>
            </a:r>
            <a:endParaRPr lang="es-CO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27D0AF59-2B53-4409-89B9-AC03B2FB7C3C}"/>
              </a:ext>
            </a:extLst>
          </p:cNvPr>
          <p:cNvSpPr txBox="1"/>
          <p:nvPr/>
        </p:nvSpPr>
        <p:spPr>
          <a:xfrm>
            <a:off x="8772915" y="3946729"/>
            <a:ext cx="3560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Suficiencia</a:t>
            </a:r>
          </a:p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 COP MM 13.528</a:t>
            </a:r>
            <a:endParaRPr lang="es-CO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7FF3AC6A-6A9D-46D0-AFC2-1D2D547B7F7F}"/>
              </a:ext>
            </a:extLst>
          </p:cNvPr>
          <p:cNvSpPr txBox="1"/>
          <p:nvPr/>
        </p:nvSpPr>
        <p:spPr>
          <a:xfrm>
            <a:off x="12691267" y="2942870"/>
            <a:ext cx="3559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Suficiencia</a:t>
            </a:r>
          </a:p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 COP MM 6.228</a:t>
            </a:r>
            <a:endParaRPr lang="es-CO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8" name="object 9">
            <a:extLst>
              <a:ext uri="{FF2B5EF4-FFF2-40B4-BE49-F238E27FC236}">
                <a16:creationId xmlns:a16="http://schemas.microsoft.com/office/drawing/2014/main" id="{B864FE97-6AE1-4FA2-88A2-32619F5714CC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1">
            <a:extLst>
              <a:ext uri="{FF2B5EF4-FFF2-40B4-BE49-F238E27FC236}">
                <a16:creationId xmlns:a16="http://schemas.microsoft.com/office/drawing/2014/main" id="{210A4C34-87F0-4783-9DFB-EF3EA36BCAA3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3A87006E-5CFC-415D-A0C5-FB7E3E88DA97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936793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Indicadores de habilitación financiera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60" name="object 7">
            <a:extLst>
              <a:ext uri="{FF2B5EF4-FFF2-40B4-BE49-F238E27FC236}">
                <a16:creationId xmlns:a16="http://schemas.microsoft.com/office/drawing/2014/main" id="{099917F5-9151-4231-ACC6-DF837AEE9904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61" name="object 4">
            <a:extLst>
              <a:ext uri="{FF2B5EF4-FFF2-40B4-BE49-F238E27FC236}">
                <a16:creationId xmlns:a16="http://schemas.microsoft.com/office/drawing/2014/main" id="{DAE82786-4226-4F41-8167-C22684452D25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7.3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2388EEC7-A2A5-4153-9A9F-856EB181B697}"/>
              </a:ext>
            </a:extLst>
          </p:cNvPr>
          <p:cNvSpPr txBox="1"/>
          <p:nvPr/>
        </p:nvSpPr>
        <p:spPr>
          <a:xfrm>
            <a:off x="679450" y="9776678"/>
            <a:ext cx="18765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latin typeface="Century Gothic" panose="020B0502020202020204" pitchFamily="34" charset="0"/>
                <a:cs typeface="Arial" panose="020B0604020202020204" pitchFamily="34" charset="0"/>
              </a:rPr>
              <a:t>Al cierre del ejercicio se cumple con indicadores patrimonio adecuado, régimen de inversión reserva técnica PBS y régimen de inversión reserva técnica Presupuestos máximos Según Plan de Habilitación Resolución 2117 de 2016.</a:t>
            </a:r>
          </a:p>
        </p:txBody>
      </p:sp>
    </p:spTree>
    <p:extLst>
      <p:ext uri="{BB962C8B-B14F-4D97-AF65-F5344CB8AC3E}">
        <p14:creationId xmlns:p14="http://schemas.microsoft.com/office/powerpoint/2010/main" val="61565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5" grpId="0"/>
      <p:bldP spid="56" grpId="0"/>
      <p:bldP spid="5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2EC4A87-95A9-4AF9-BF14-70AD1EC890D6}"/>
              </a:ext>
            </a:extLst>
          </p:cNvPr>
          <p:cNvGrpSpPr/>
          <p:nvPr/>
        </p:nvGrpSpPr>
        <p:grpSpPr>
          <a:xfrm>
            <a:off x="15391902" y="0"/>
            <a:ext cx="4712197" cy="2816664"/>
            <a:chOff x="15391902" y="0"/>
            <a:chExt cx="4712197" cy="2816664"/>
          </a:xfrm>
        </p:grpSpPr>
        <p:sp>
          <p:nvSpPr>
            <p:cNvPr id="27" name="object 27"/>
            <p:cNvSpPr/>
            <p:nvPr/>
          </p:nvSpPr>
          <p:spPr>
            <a:xfrm>
              <a:off x="15391902" y="0"/>
              <a:ext cx="4712197" cy="28166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243583" y="962530"/>
              <a:ext cx="111253" cy="1084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92571" y="986553"/>
              <a:ext cx="405765" cy="155575"/>
            </a:xfrm>
            <a:custGeom>
              <a:avLst/>
              <a:gdLst/>
              <a:ahLst/>
              <a:cxnLst/>
              <a:rect l="l" t="t" r="r" b="b"/>
              <a:pathLst>
                <a:path w="405765" h="155575">
                  <a:moveTo>
                    <a:pt x="25234" y="0"/>
                  </a:moveTo>
                  <a:lnTo>
                    <a:pt x="15363" y="1938"/>
                  </a:lnTo>
                  <a:lnTo>
                    <a:pt x="7347" y="7240"/>
                  </a:lnTo>
                  <a:lnTo>
                    <a:pt x="1966" y="15134"/>
                  </a:lnTo>
                  <a:lnTo>
                    <a:pt x="0" y="24847"/>
                  </a:lnTo>
                  <a:lnTo>
                    <a:pt x="0" y="30292"/>
                  </a:lnTo>
                  <a:lnTo>
                    <a:pt x="2020" y="35862"/>
                  </a:lnTo>
                  <a:lnTo>
                    <a:pt x="5853" y="40271"/>
                  </a:lnTo>
                  <a:lnTo>
                    <a:pt x="35282" y="82149"/>
                  </a:lnTo>
                  <a:lnTo>
                    <a:pt x="73951" y="116242"/>
                  </a:lnTo>
                  <a:lnTo>
                    <a:pt x="119691" y="141085"/>
                  </a:lnTo>
                  <a:lnTo>
                    <a:pt x="170329" y="155209"/>
                  </a:lnTo>
                  <a:lnTo>
                    <a:pt x="181564" y="138711"/>
                  </a:lnTo>
                  <a:lnTo>
                    <a:pt x="196758" y="125968"/>
                  </a:lnTo>
                  <a:lnTo>
                    <a:pt x="214819" y="117754"/>
                  </a:lnTo>
                  <a:lnTo>
                    <a:pt x="234652" y="114844"/>
                  </a:lnTo>
                  <a:lnTo>
                    <a:pt x="336684" y="114844"/>
                  </a:lnTo>
                  <a:lnTo>
                    <a:pt x="344953" y="108750"/>
                  </a:lnTo>
                  <a:lnTo>
                    <a:pt x="204140" y="108750"/>
                  </a:lnTo>
                  <a:lnTo>
                    <a:pt x="158204" y="102661"/>
                  </a:lnTo>
                  <a:lnTo>
                    <a:pt x="115821" y="84933"/>
                  </a:lnTo>
                  <a:lnTo>
                    <a:pt x="79024" y="56373"/>
                  </a:lnTo>
                  <a:lnTo>
                    <a:pt x="49851" y="17790"/>
                  </a:lnTo>
                  <a:lnTo>
                    <a:pt x="44711" y="9846"/>
                  </a:lnTo>
                  <a:lnTo>
                    <a:pt x="38764" y="4304"/>
                  </a:lnTo>
                  <a:lnTo>
                    <a:pt x="32207" y="1058"/>
                  </a:lnTo>
                  <a:lnTo>
                    <a:pt x="25234" y="0"/>
                  </a:lnTo>
                  <a:close/>
                </a:path>
                <a:path w="405765" h="155575">
                  <a:moveTo>
                    <a:pt x="336684" y="114844"/>
                  </a:moveTo>
                  <a:lnTo>
                    <a:pt x="234652" y="114844"/>
                  </a:lnTo>
                  <a:lnTo>
                    <a:pt x="250924" y="116738"/>
                  </a:lnTo>
                  <a:lnTo>
                    <a:pt x="266192" y="122131"/>
                  </a:lnTo>
                  <a:lnTo>
                    <a:pt x="279726" y="130592"/>
                  </a:lnTo>
                  <a:lnTo>
                    <a:pt x="290797" y="141692"/>
                  </a:lnTo>
                  <a:lnTo>
                    <a:pt x="323493" y="124564"/>
                  </a:lnTo>
                  <a:lnTo>
                    <a:pt x="336684" y="114844"/>
                  </a:lnTo>
                  <a:close/>
                </a:path>
                <a:path w="405765" h="155575">
                  <a:moveTo>
                    <a:pt x="380124" y="6345"/>
                  </a:moveTo>
                  <a:lnTo>
                    <a:pt x="371339" y="6345"/>
                  </a:lnTo>
                  <a:lnTo>
                    <a:pt x="362941" y="11025"/>
                  </a:lnTo>
                  <a:lnTo>
                    <a:pt x="358491" y="18229"/>
                  </a:lnTo>
                  <a:lnTo>
                    <a:pt x="330847" y="55308"/>
                  </a:lnTo>
                  <a:lnTo>
                    <a:pt x="294261" y="83877"/>
                  </a:lnTo>
                  <a:lnTo>
                    <a:pt x="251203" y="102251"/>
                  </a:lnTo>
                  <a:lnTo>
                    <a:pt x="204140" y="108750"/>
                  </a:lnTo>
                  <a:lnTo>
                    <a:pt x="344953" y="108750"/>
                  </a:lnTo>
                  <a:lnTo>
                    <a:pt x="353040" y="102791"/>
                  </a:lnTo>
                  <a:lnTo>
                    <a:pt x="378658" y="76657"/>
                  </a:lnTo>
                  <a:lnTo>
                    <a:pt x="399568" y="46448"/>
                  </a:lnTo>
                  <a:lnTo>
                    <a:pt x="403160" y="42113"/>
                  </a:lnTo>
                  <a:lnTo>
                    <a:pt x="405149" y="36532"/>
                  </a:lnTo>
                  <a:lnTo>
                    <a:pt x="405149" y="31025"/>
                  </a:lnTo>
                  <a:lnTo>
                    <a:pt x="403190" y="21452"/>
                  </a:lnTo>
                  <a:lnTo>
                    <a:pt x="397839" y="13604"/>
                  </a:lnTo>
                  <a:lnTo>
                    <a:pt x="389887" y="8296"/>
                  </a:lnTo>
                  <a:lnTo>
                    <a:pt x="380124" y="6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278322" y="792962"/>
              <a:ext cx="111158" cy="1084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153058" y="703868"/>
              <a:ext cx="382905" cy="296545"/>
            </a:xfrm>
            <a:custGeom>
              <a:avLst/>
              <a:gdLst/>
              <a:ahLst/>
              <a:cxnLst/>
              <a:rect l="l" t="t" r="r" b="b"/>
              <a:pathLst>
                <a:path w="382905" h="296544">
                  <a:moveTo>
                    <a:pt x="363162" y="245753"/>
                  </a:moveTo>
                  <a:lnTo>
                    <a:pt x="145681" y="245753"/>
                  </a:lnTo>
                  <a:lnTo>
                    <a:pt x="168589" y="249511"/>
                  </a:lnTo>
                  <a:lnTo>
                    <a:pt x="188508" y="259961"/>
                  </a:lnTo>
                  <a:lnTo>
                    <a:pt x="204016" y="275867"/>
                  </a:lnTo>
                  <a:lnTo>
                    <a:pt x="213689" y="295993"/>
                  </a:lnTo>
                  <a:lnTo>
                    <a:pt x="217208" y="295385"/>
                  </a:lnTo>
                  <a:lnTo>
                    <a:pt x="223893" y="295385"/>
                  </a:lnTo>
                  <a:lnTo>
                    <a:pt x="264483" y="291538"/>
                  </a:lnTo>
                  <a:lnTo>
                    <a:pt x="304760" y="280097"/>
                  </a:lnTo>
                  <a:lnTo>
                    <a:pt x="341958" y="261790"/>
                  </a:lnTo>
                  <a:lnTo>
                    <a:pt x="363162" y="245753"/>
                  </a:lnTo>
                  <a:close/>
                </a:path>
                <a:path w="382905" h="296544">
                  <a:moveTo>
                    <a:pt x="223893" y="295385"/>
                  </a:moveTo>
                  <a:lnTo>
                    <a:pt x="217208" y="295385"/>
                  </a:lnTo>
                  <a:lnTo>
                    <a:pt x="220045" y="295490"/>
                  </a:lnTo>
                  <a:lnTo>
                    <a:pt x="222789" y="295490"/>
                  </a:lnTo>
                  <a:lnTo>
                    <a:pt x="223893" y="295385"/>
                  </a:lnTo>
                  <a:close/>
                </a:path>
                <a:path w="382905" h="296544">
                  <a:moveTo>
                    <a:pt x="31280" y="0"/>
                  </a:moveTo>
                  <a:lnTo>
                    <a:pt x="6172" y="30718"/>
                  </a:lnTo>
                  <a:lnTo>
                    <a:pt x="0" y="78156"/>
                  </a:lnTo>
                  <a:lnTo>
                    <a:pt x="6078" y="132404"/>
                  </a:lnTo>
                  <a:lnTo>
                    <a:pt x="25915" y="181892"/>
                  </a:lnTo>
                  <a:lnTo>
                    <a:pt x="57767" y="224947"/>
                  </a:lnTo>
                  <a:lnTo>
                    <a:pt x="99892" y="259900"/>
                  </a:lnTo>
                  <a:lnTo>
                    <a:pt x="110760" y="253957"/>
                  </a:lnTo>
                  <a:lnTo>
                    <a:pt x="122150" y="249509"/>
                  </a:lnTo>
                  <a:lnTo>
                    <a:pt x="133859" y="246720"/>
                  </a:lnTo>
                  <a:lnTo>
                    <a:pt x="145681" y="245753"/>
                  </a:lnTo>
                  <a:lnTo>
                    <a:pt x="363162" y="245753"/>
                  </a:lnTo>
                  <a:lnTo>
                    <a:pt x="366526" y="243209"/>
                  </a:lnTo>
                  <a:lnTo>
                    <a:pt x="222621" y="243209"/>
                  </a:lnTo>
                  <a:lnTo>
                    <a:pt x="177717" y="237291"/>
                  </a:lnTo>
                  <a:lnTo>
                    <a:pt x="137341" y="220603"/>
                  </a:lnTo>
                  <a:lnTo>
                    <a:pt x="103114" y="194746"/>
                  </a:lnTo>
                  <a:lnTo>
                    <a:pt x="76658" y="161319"/>
                  </a:lnTo>
                  <a:lnTo>
                    <a:pt x="59596" y="121923"/>
                  </a:lnTo>
                  <a:lnTo>
                    <a:pt x="53548" y="78156"/>
                  </a:lnTo>
                  <a:lnTo>
                    <a:pt x="53925" y="67826"/>
                  </a:lnTo>
                  <a:lnTo>
                    <a:pt x="55095" y="57127"/>
                  </a:lnTo>
                  <a:lnTo>
                    <a:pt x="57117" y="46250"/>
                  </a:lnTo>
                  <a:lnTo>
                    <a:pt x="60050" y="35383"/>
                  </a:lnTo>
                  <a:lnTo>
                    <a:pt x="62647" y="26912"/>
                  </a:lnTo>
                  <a:lnTo>
                    <a:pt x="61568" y="19006"/>
                  </a:lnTo>
                  <a:lnTo>
                    <a:pt x="58082" y="12483"/>
                  </a:lnTo>
                  <a:lnTo>
                    <a:pt x="50962" y="4908"/>
                  </a:lnTo>
                  <a:lnTo>
                    <a:pt x="41629" y="591"/>
                  </a:lnTo>
                  <a:lnTo>
                    <a:pt x="31280" y="0"/>
                  </a:lnTo>
                  <a:close/>
                </a:path>
                <a:path w="382905" h="296544">
                  <a:moveTo>
                    <a:pt x="355350" y="191745"/>
                  </a:moveTo>
                  <a:lnTo>
                    <a:pt x="349769" y="191745"/>
                  </a:lnTo>
                  <a:lnTo>
                    <a:pt x="344209" y="193357"/>
                  </a:lnTo>
                  <a:lnTo>
                    <a:pt x="338544" y="197943"/>
                  </a:lnTo>
                  <a:lnTo>
                    <a:pt x="312848" y="217257"/>
                  </a:lnTo>
                  <a:lnTo>
                    <a:pt x="284352" y="231457"/>
                  </a:lnTo>
                  <a:lnTo>
                    <a:pt x="253971" y="240216"/>
                  </a:lnTo>
                  <a:lnTo>
                    <a:pt x="222621" y="243209"/>
                  </a:lnTo>
                  <a:lnTo>
                    <a:pt x="366526" y="243209"/>
                  </a:lnTo>
                  <a:lnTo>
                    <a:pt x="374417" y="237241"/>
                  </a:lnTo>
                  <a:lnTo>
                    <a:pt x="379066" y="232759"/>
                  </a:lnTo>
                  <a:lnTo>
                    <a:pt x="382470" y="225503"/>
                  </a:lnTo>
                  <a:lnTo>
                    <a:pt x="382470" y="218121"/>
                  </a:lnTo>
                  <a:lnTo>
                    <a:pt x="380336" y="207811"/>
                  </a:lnTo>
                  <a:lnTo>
                    <a:pt x="374521" y="199432"/>
                  </a:lnTo>
                  <a:lnTo>
                    <a:pt x="365900" y="193803"/>
                  </a:lnTo>
                  <a:lnTo>
                    <a:pt x="355350" y="191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271589" y="1114379"/>
              <a:ext cx="111075" cy="1086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176973" y="1091822"/>
              <a:ext cx="325755" cy="220979"/>
            </a:xfrm>
            <a:custGeom>
              <a:avLst/>
              <a:gdLst/>
              <a:ahLst/>
              <a:cxnLst/>
              <a:rect l="l" t="t" r="r" b="b"/>
              <a:pathLst>
                <a:path w="325755" h="220980">
                  <a:moveTo>
                    <a:pt x="27140" y="153052"/>
                  </a:moveTo>
                  <a:lnTo>
                    <a:pt x="25329" y="153052"/>
                  </a:lnTo>
                  <a:lnTo>
                    <a:pt x="15491" y="154971"/>
                  </a:lnTo>
                  <a:lnTo>
                    <a:pt x="7438" y="160226"/>
                  </a:lnTo>
                  <a:lnTo>
                    <a:pt x="1997" y="168067"/>
                  </a:lnTo>
                  <a:lnTo>
                    <a:pt x="0" y="177743"/>
                  </a:lnTo>
                  <a:lnTo>
                    <a:pt x="1214" y="185134"/>
                  </a:lnTo>
                  <a:lnTo>
                    <a:pt x="40224" y="210318"/>
                  </a:lnTo>
                  <a:lnTo>
                    <a:pt x="84983" y="219773"/>
                  </a:lnTo>
                  <a:lnTo>
                    <a:pt x="107619" y="220977"/>
                  </a:lnTo>
                  <a:lnTo>
                    <a:pt x="154288" y="216003"/>
                  </a:lnTo>
                  <a:lnTo>
                    <a:pt x="197694" y="201773"/>
                  </a:lnTo>
                  <a:lnTo>
                    <a:pt x="236689" y="179327"/>
                  </a:lnTo>
                  <a:lnTo>
                    <a:pt x="247674" y="169596"/>
                  </a:lnTo>
                  <a:lnTo>
                    <a:pt x="107619" y="169596"/>
                  </a:lnTo>
                  <a:lnTo>
                    <a:pt x="89743" y="168559"/>
                  </a:lnTo>
                  <a:lnTo>
                    <a:pt x="71493" y="165534"/>
                  </a:lnTo>
                  <a:lnTo>
                    <a:pt x="53045" y="160647"/>
                  </a:lnTo>
                  <a:lnTo>
                    <a:pt x="34574" y="154026"/>
                  </a:lnTo>
                  <a:lnTo>
                    <a:pt x="29077" y="153115"/>
                  </a:lnTo>
                  <a:lnTo>
                    <a:pt x="27140" y="153052"/>
                  </a:lnTo>
                  <a:close/>
                </a:path>
                <a:path w="325755" h="220980">
                  <a:moveTo>
                    <a:pt x="300315" y="0"/>
                  </a:moveTo>
                  <a:lnTo>
                    <a:pt x="262768" y="69150"/>
                  </a:lnTo>
                  <a:lnTo>
                    <a:pt x="237474" y="109808"/>
                  </a:lnTo>
                  <a:lnTo>
                    <a:pt x="201531" y="141563"/>
                  </a:lnTo>
                  <a:lnTo>
                    <a:pt x="157420" y="162223"/>
                  </a:lnTo>
                  <a:lnTo>
                    <a:pt x="107619" y="169596"/>
                  </a:lnTo>
                  <a:lnTo>
                    <a:pt x="247674" y="169596"/>
                  </a:lnTo>
                  <a:lnTo>
                    <a:pt x="270126" y="149707"/>
                  </a:lnTo>
                  <a:lnTo>
                    <a:pt x="296857" y="113952"/>
                  </a:lnTo>
                  <a:lnTo>
                    <a:pt x="315735" y="73102"/>
                  </a:lnTo>
                  <a:lnTo>
                    <a:pt x="325613" y="28198"/>
                  </a:lnTo>
                  <a:lnTo>
                    <a:pt x="325372" y="26407"/>
                  </a:lnTo>
                  <a:lnTo>
                    <a:pt x="325372" y="24512"/>
                  </a:lnTo>
                  <a:lnTo>
                    <a:pt x="323396" y="14886"/>
                  </a:lnTo>
                  <a:lnTo>
                    <a:pt x="318015" y="7104"/>
                  </a:lnTo>
                  <a:lnTo>
                    <a:pt x="310048" y="1898"/>
                  </a:lnTo>
                  <a:lnTo>
                    <a:pt x="300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909752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73" y="52825"/>
                  </a:moveTo>
                  <a:lnTo>
                    <a:pt x="145534" y="52825"/>
                  </a:lnTo>
                  <a:lnTo>
                    <a:pt x="173025" y="55429"/>
                  </a:lnTo>
                  <a:lnTo>
                    <a:pt x="192657" y="63240"/>
                  </a:lnTo>
                  <a:lnTo>
                    <a:pt x="204435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24" y="129696"/>
                  </a:lnTo>
                  <a:lnTo>
                    <a:pt x="140797" y="133471"/>
                  </a:lnTo>
                  <a:lnTo>
                    <a:pt x="131317" y="134823"/>
                  </a:lnTo>
                  <a:lnTo>
                    <a:pt x="123523" y="136104"/>
                  </a:lnTo>
                  <a:lnTo>
                    <a:pt x="117399" y="137346"/>
                  </a:lnTo>
                  <a:lnTo>
                    <a:pt x="91708" y="141059"/>
                  </a:lnTo>
                  <a:lnTo>
                    <a:pt x="51802" y="151636"/>
                  </a:lnTo>
                  <a:lnTo>
                    <a:pt x="9418" y="188203"/>
                  </a:lnTo>
                  <a:lnTo>
                    <a:pt x="0" y="231783"/>
                  </a:lnTo>
                  <a:lnTo>
                    <a:pt x="1989" y="252023"/>
                  </a:lnTo>
                  <a:lnTo>
                    <a:pt x="31705" y="298661"/>
                  </a:lnTo>
                  <a:lnTo>
                    <a:pt x="83413" y="319552"/>
                  </a:lnTo>
                  <a:lnTo>
                    <a:pt x="104426" y="320943"/>
                  </a:lnTo>
                  <a:lnTo>
                    <a:pt x="136323" y="318635"/>
                  </a:lnTo>
                  <a:lnTo>
                    <a:pt x="164463" y="311707"/>
                  </a:lnTo>
                  <a:lnTo>
                    <a:pt x="188845" y="300154"/>
                  </a:lnTo>
                  <a:lnTo>
                    <a:pt x="209470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4" y="267633"/>
                  </a:lnTo>
                  <a:lnTo>
                    <a:pt x="79448" y="254046"/>
                  </a:lnTo>
                  <a:lnTo>
                    <a:pt x="66898" y="228830"/>
                  </a:lnTo>
                  <a:lnTo>
                    <a:pt x="70352" y="210066"/>
                  </a:lnTo>
                  <a:lnTo>
                    <a:pt x="80696" y="195412"/>
                  </a:lnTo>
                  <a:lnTo>
                    <a:pt x="97926" y="184853"/>
                  </a:lnTo>
                  <a:lnTo>
                    <a:pt x="122027" y="178392"/>
                  </a:lnTo>
                  <a:lnTo>
                    <a:pt x="149195" y="175133"/>
                  </a:lnTo>
                  <a:lnTo>
                    <a:pt x="171946" y="171205"/>
                  </a:lnTo>
                  <a:lnTo>
                    <a:pt x="190289" y="166620"/>
                  </a:lnTo>
                  <a:lnTo>
                    <a:pt x="204234" y="161387"/>
                  </a:lnTo>
                  <a:lnTo>
                    <a:pt x="271719" y="161387"/>
                  </a:lnTo>
                  <a:lnTo>
                    <a:pt x="271719" y="99316"/>
                  </a:lnTo>
                  <a:lnTo>
                    <a:pt x="271300" y="99316"/>
                  </a:lnTo>
                  <a:lnTo>
                    <a:pt x="271363" y="98907"/>
                  </a:lnTo>
                  <a:lnTo>
                    <a:pt x="271604" y="98436"/>
                  </a:lnTo>
                  <a:lnTo>
                    <a:pt x="271719" y="88594"/>
                  </a:lnTo>
                  <a:lnTo>
                    <a:pt x="269293" y="67380"/>
                  </a:lnTo>
                  <a:lnTo>
                    <a:pt x="263573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470" y="283970"/>
                  </a:lnTo>
                  <a:lnTo>
                    <a:pt x="215400" y="300154"/>
                  </a:lnTo>
                  <a:lnTo>
                    <a:pt x="226082" y="311707"/>
                  </a:lnTo>
                  <a:lnTo>
                    <a:pt x="241522" y="318635"/>
                  </a:lnTo>
                  <a:lnTo>
                    <a:pt x="261730" y="320943"/>
                  </a:lnTo>
                  <a:lnTo>
                    <a:pt x="272058" y="320464"/>
                  </a:lnTo>
                  <a:lnTo>
                    <a:pt x="282533" y="319028"/>
                  </a:lnTo>
                  <a:lnTo>
                    <a:pt x="293161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71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82" y="223687"/>
                  </a:lnTo>
                  <a:lnTo>
                    <a:pt x="177827" y="255238"/>
                  </a:lnTo>
                  <a:lnTo>
                    <a:pt x="129106" y="268148"/>
                  </a:lnTo>
                  <a:lnTo>
                    <a:pt x="281289" y="268148"/>
                  </a:lnTo>
                  <a:lnTo>
                    <a:pt x="276954" y="266368"/>
                  </a:lnTo>
                  <a:lnTo>
                    <a:pt x="274557" y="262882"/>
                  </a:lnTo>
                  <a:lnTo>
                    <a:pt x="272651" y="259342"/>
                  </a:lnTo>
                  <a:lnTo>
                    <a:pt x="271809" y="254046"/>
                  </a:lnTo>
                  <a:lnTo>
                    <a:pt x="271719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36" y="267771"/>
                  </a:lnTo>
                  <a:lnTo>
                    <a:pt x="296095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411" y="5294"/>
                  </a:lnTo>
                  <a:lnTo>
                    <a:pt x="56919" y="21151"/>
                  </a:lnTo>
                  <a:lnTo>
                    <a:pt x="24384" y="54127"/>
                  </a:lnTo>
                  <a:lnTo>
                    <a:pt x="11214" y="101515"/>
                  </a:lnTo>
                  <a:lnTo>
                    <a:pt x="78049" y="101515"/>
                  </a:lnTo>
                  <a:lnTo>
                    <a:pt x="84035" y="80209"/>
                  </a:lnTo>
                  <a:lnTo>
                    <a:pt x="97279" y="64994"/>
                  </a:lnTo>
                  <a:lnTo>
                    <a:pt x="117780" y="55867"/>
                  </a:lnTo>
                  <a:lnTo>
                    <a:pt x="145534" y="52825"/>
                  </a:lnTo>
                  <a:lnTo>
                    <a:pt x="263573" y="52825"/>
                  </a:lnTo>
                  <a:lnTo>
                    <a:pt x="262020" y="48875"/>
                  </a:lnTo>
                  <a:lnTo>
                    <a:pt x="232956" y="19978"/>
                  </a:lnTo>
                  <a:lnTo>
                    <a:pt x="195682" y="4990"/>
                  </a:lnTo>
                  <a:lnTo>
                    <a:pt x="173757" y="1247"/>
                  </a:lnTo>
                  <a:lnTo>
                    <a:pt x="149628" y="0"/>
                  </a:lnTo>
                  <a:close/>
                </a:path>
                <a:path w="304165" h="321309">
                  <a:moveTo>
                    <a:pt x="271719" y="99002"/>
                  </a:moveTo>
                  <a:lnTo>
                    <a:pt x="271541" y="99075"/>
                  </a:lnTo>
                  <a:lnTo>
                    <a:pt x="271447" y="99253"/>
                  </a:lnTo>
                  <a:lnTo>
                    <a:pt x="271300" y="99316"/>
                  </a:lnTo>
                  <a:lnTo>
                    <a:pt x="271719" y="99316"/>
                  </a:lnTo>
                  <a:lnTo>
                    <a:pt x="271719" y="99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231693" y="812584"/>
              <a:ext cx="440055" cy="311785"/>
            </a:xfrm>
            <a:custGeom>
              <a:avLst/>
              <a:gdLst/>
              <a:ahLst/>
              <a:cxnLst/>
              <a:rect l="l" t="t" r="r" b="b"/>
              <a:pathLst>
                <a:path w="440055" h="311784">
                  <a:moveTo>
                    <a:pt x="63411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929" y="311592"/>
                  </a:lnTo>
                  <a:lnTo>
                    <a:pt x="66929" y="131451"/>
                  </a:lnTo>
                  <a:lnTo>
                    <a:pt x="68179" y="114383"/>
                  </a:lnTo>
                  <a:lnTo>
                    <a:pt x="86855" y="73369"/>
                  </a:lnTo>
                  <a:lnTo>
                    <a:pt x="119960" y="54099"/>
                  </a:lnTo>
                  <a:lnTo>
                    <a:pt x="133210" y="52815"/>
                  </a:lnTo>
                  <a:lnTo>
                    <a:pt x="430921" y="52815"/>
                  </a:lnTo>
                  <a:lnTo>
                    <a:pt x="429524" y="50469"/>
                  </a:lnTo>
                  <a:lnTo>
                    <a:pt x="63411" y="50469"/>
                  </a:lnTo>
                  <a:lnTo>
                    <a:pt x="63411" y="8261"/>
                  </a:lnTo>
                  <a:close/>
                </a:path>
                <a:path w="440055" h="311784">
                  <a:moveTo>
                    <a:pt x="318032" y="52815"/>
                  </a:moveTo>
                  <a:lnTo>
                    <a:pt x="133210" y="52815"/>
                  </a:lnTo>
                  <a:lnTo>
                    <a:pt x="146814" y="53804"/>
                  </a:lnTo>
                  <a:lnTo>
                    <a:pt x="158273" y="56774"/>
                  </a:lnTo>
                  <a:lnTo>
                    <a:pt x="183638" y="88325"/>
                  </a:lnTo>
                  <a:lnTo>
                    <a:pt x="186570" y="311592"/>
                  </a:lnTo>
                  <a:lnTo>
                    <a:pt x="253479" y="311592"/>
                  </a:lnTo>
                  <a:lnTo>
                    <a:pt x="253479" y="133817"/>
                  </a:lnTo>
                  <a:lnTo>
                    <a:pt x="257509" y="98376"/>
                  </a:lnTo>
                  <a:lnTo>
                    <a:pt x="269605" y="73063"/>
                  </a:lnTo>
                  <a:lnTo>
                    <a:pt x="289777" y="57876"/>
                  </a:lnTo>
                  <a:lnTo>
                    <a:pt x="318032" y="52815"/>
                  </a:lnTo>
                  <a:close/>
                </a:path>
                <a:path w="440055" h="311784">
                  <a:moveTo>
                    <a:pt x="430921" y="52815"/>
                  </a:moveTo>
                  <a:lnTo>
                    <a:pt x="318032" y="52815"/>
                  </a:lnTo>
                  <a:lnTo>
                    <a:pt x="334381" y="54208"/>
                  </a:lnTo>
                  <a:lnTo>
                    <a:pt x="347653" y="58388"/>
                  </a:lnTo>
                  <a:lnTo>
                    <a:pt x="371098" y="97872"/>
                  </a:lnTo>
                  <a:lnTo>
                    <a:pt x="373130" y="311592"/>
                  </a:lnTo>
                  <a:lnTo>
                    <a:pt x="440018" y="311592"/>
                  </a:lnTo>
                  <a:lnTo>
                    <a:pt x="439919" y="101456"/>
                  </a:lnTo>
                  <a:lnTo>
                    <a:pt x="433681" y="57448"/>
                  </a:lnTo>
                  <a:lnTo>
                    <a:pt x="430921" y="52815"/>
                  </a:lnTo>
                  <a:close/>
                </a:path>
                <a:path w="440055" h="311784">
                  <a:moveTo>
                    <a:pt x="158382" y="0"/>
                  </a:moveTo>
                  <a:lnTo>
                    <a:pt x="130561" y="3151"/>
                  </a:lnTo>
                  <a:lnTo>
                    <a:pt x="105749" y="12610"/>
                  </a:lnTo>
                  <a:lnTo>
                    <a:pt x="83927" y="28381"/>
                  </a:lnTo>
                  <a:lnTo>
                    <a:pt x="65076" y="50469"/>
                  </a:lnTo>
                  <a:lnTo>
                    <a:pt x="243489" y="50469"/>
                  </a:lnTo>
                  <a:lnTo>
                    <a:pt x="230691" y="28381"/>
                  </a:lnTo>
                  <a:lnTo>
                    <a:pt x="212240" y="12610"/>
                  </a:lnTo>
                  <a:lnTo>
                    <a:pt x="188138" y="3151"/>
                  </a:lnTo>
                  <a:lnTo>
                    <a:pt x="158382" y="0"/>
                  </a:lnTo>
                  <a:close/>
                </a:path>
                <a:path w="440055" h="311784">
                  <a:moveTo>
                    <a:pt x="338523" y="0"/>
                  </a:moveTo>
                  <a:lnTo>
                    <a:pt x="310809" y="3151"/>
                  </a:lnTo>
                  <a:lnTo>
                    <a:pt x="285733" y="12610"/>
                  </a:lnTo>
                  <a:lnTo>
                    <a:pt x="263293" y="28381"/>
                  </a:lnTo>
                  <a:lnTo>
                    <a:pt x="243489" y="50469"/>
                  </a:lnTo>
                  <a:lnTo>
                    <a:pt x="429524" y="50469"/>
                  </a:lnTo>
                  <a:lnTo>
                    <a:pt x="414664" y="25526"/>
                  </a:lnTo>
                  <a:lnTo>
                    <a:pt x="382949" y="6380"/>
                  </a:lnTo>
                  <a:lnTo>
                    <a:pt x="338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744051" y="820846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331"/>
                  </a:lnTo>
                </a:path>
              </a:pathLst>
            </a:custGeom>
            <a:ln w="668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710633" y="705258"/>
              <a:ext cx="67310" cy="63500"/>
            </a:xfrm>
            <a:custGeom>
              <a:avLst/>
              <a:gdLst/>
              <a:ahLst/>
              <a:cxnLst/>
              <a:rect l="l" t="t" r="r" b="b"/>
              <a:pathLst>
                <a:path w="67309" h="63500">
                  <a:moveTo>
                    <a:pt x="66835" y="0"/>
                  </a:moveTo>
                  <a:lnTo>
                    <a:pt x="0" y="0"/>
                  </a:lnTo>
                  <a:lnTo>
                    <a:pt x="0" y="63359"/>
                  </a:lnTo>
                  <a:lnTo>
                    <a:pt x="66835" y="63359"/>
                  </a:lnTo>
                  <a:lnTo>
                    <a:pt x="66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802525" y="812584"/>
              <a:ext cx="270510" cy="320040"/>
            </a:xfrm>
            <a:custGeom>
              <a:avLst/>
              <a:gdLst/>
              <a:ahLst/>
              <a:cxnLst/>
              <a:rect l="l" t="t" r="r" b="b"/>
              <a:pathLst>
                <a:path w="270509" h="320040">
                  <a:moveTo>
                    <a:pt x="66898" y="214213"/>
                  </a:moveTo>
                  <a:lnTo>
                    <a:pt x="0" y="214213"/>
                  </a:lnTo>
                  <a:lnTo>
                    <a:pt x="2898" y="238545"/>
                  </a:lnTo>
                  <a:lnTo>
                    <a:pt x="22556" y="278429"/>
                  </a:lnTo>
                  <a:lnTo>
                    <a:pt x="58464" y="305287"/>
                  </a:lnTo>
                  <a:lnTo>
                    <a:pt x="106000" y="318198"/>
                  </a:lnTo>
                  <a:lnTo>
                    <a:pt x="134404" y="319812"/>
                  </a:lnTo>
                  <a:lnTo>
                    <a:pt x="160583" y="318417"/>
                  </a:lnTo>
                  <a:lnTo>
                    <a:pt x="206353" y="307249"/>
                  </a:lnTo>
                  <a:lnTo>
                    <a:pt x="245160" y="282815"/>
                  </a:lnTo>
                  <a:lnTo>
                    <a:pt x="257537" y="266965"/>
                  </a:lnTo>
                  <a:lnTo>
                    <a:pt x="135577" y="266965"/>
                  </a:lnTo>
                  <a:lnTo>
                    <a:pt x="107497" y="263670"/>
                  </a:lnTo>
                  <a:lnTo>
                    <a:pt x="86701" y="253782"/>
                  </a:lnTo>
                  <a:lnTo>
                    <a:pt x="73173" y="237298"/>
                  </a:lnTo>
                  <a:lnTo>
                    <a:pt x="66898" y="214213"/>
                  </a:lnTo>
                  <a:close/>
                </a:path>
                <a:path w="270509" h="320040">
                  <a:moveTo>
                    <a:pt x="133210" y="0"/>
                  </a:moveTo>
                  <a:lnTo>
                    <a:pt x="87291" y="4697"/>
                  </a:lnTo>
                  <a:lnTo>
                    <a:pt x="49296" y="18795"/>
                  </a:lnTo>
                  <a:lnTo>
                    <a:pt x="17144" y="47261"/>
                  </a:lnTo>
                  <a:lnTo>
                    <a:pt x="6439" y="86887"/>
                  </a:lnTo>
                  <a:lnTo>
                    <a:pt x="8349" y="106492"/>
                  </a:lnTo>
                  <a:lnTo>
                    <a:pt x="36983" y="150791"/>
                  </a:lnTo>
                  <a:lnTo>
                    <a:pt x="82539" y="171273"/>
                  </a:lnTo>
                  <a:lnTo>
                    <a:pt x="151234" y="187800"/>
                  </a:lnTo>
                  <a:lnTo>
                    <a:pt x="164684" y="191175"/>
                  </a:lnTo>
                  <a:lnTo>
                    <a:pt x="200610" y="216372"/>
                  </a:lnTo>
                  <a:lnTo>
                    <a:pt x="203030" y="227082"/>
                  </a:lnTo>
                  <a:lnTo>
                    <a:pt x="199452" y="244542"/>
                  </a:lnTo>
                  <a:lnTo>
                    <a:pt x="187012" y="257005"/>
                  </a:lnTo>
                  <a:lnTo>
                    <a:pt x="165718" y="264476"/>
                  </a:lnTo>
                  <a:lnTo>
                    <a:pt x="135577" y="266965"/>
                  </a:lnTo>
                  <a:lnTo>
                    <a:pt x="257537" y="266965"/>
                  </a:lnTo>
                  <a:lnTo>
                    <a:pt x="258900" y="265219"/>
                  </a:lnTo>
                  <a:lnTo>
                    <a:pt x="267147" y="244682"/>
                  </a:lnTo>
                  <a:lnTo>
                    <a:pt x="269897" y="221207"/>
                  </a:lnTo>
                  <a:lnTo>
                    <a:pt x="267988" y="202117"/>
                  </a:lnTo>
                  <a:lnTo>
                    <a:pt x="239395" y="158466"/>
                  </a:lnTo>
                  <a:lnTo>
                    <a:pt x="193285" y="138211"/>
                  </a:lnTo>
                  <a:lnTo>
                    <a:pt x="145927" y="127024"/>
                  </a:lnTo>
                  <a:lnTo>
                    <a:pt x="126027" y="122497"/>
                  </a:lnTo>
                  <a:lnTo>
                    <a:pt x="81107" y="102983"/>
                  </a:lnTo>
                  <a:lnTo>
                    <a:pt x="73338" y="83934"/>
                  </a:lnTo>
                  <a:lnTo>
                    <a:pt x="76790" y="70329"/>
                  </a:lnTo>
                  <a:lnTo>
                    <a:pt x="87142" y="60610"/>
                  </a:lnTo>
                  <a:lnTo>
                    <a:pt x="104388" y="54779"/>
                  </a:lnTo>
                  <a:lnTo>
                    <a:pt x="128519" y="52836"/>
                  </a:lnTo>
                  <a:lnTo>
                    <a:pt x="247309" y="52836"/>
                  </a:lnTo>
                  <a:lnTo>
                    <a:pt x="246597" y="51236"/>
                  </a:lnTo>
                  <a:lnTo>
                    <a:pt x="217082" y="21161"/>
                  </a:lnTo>
                  <a:lnTo>
                    <a:pt x="179701" y="5287"/>
                  </a:lnTo>
                  <a:lnTo>
                    <a:pt x="157597" y="1321"/>
                  </a:lnTo>
                  <a:lnTo>
                    <a:pt x="133210" y="0"/>
                  </a:lnTo>
                  <a:close/>
                </a:path>
                <a:path w="270509" h="320040">
                  <a:moveTo>
                    <a:pt x="247309" y="52836"/>
                  </a:moveTo>
                  <a:lnTo>
                    <a:pt x="128519" y="52836"/>
                  </a:lnTo>
                  <a:lnTo>
                    <a:pt x="152368" y="55366"/>
                  </a:lnTo>
                  <a:lnTo>
                    <a:pt x="170589" y="62954"/>
                  </a:lnTo>
                  <a:lnTo>
                    <a:pt x="183174" y="75598"/>
                  </a:lnTo>
                  <a:lnTo>
                    <a:pt x="190119" y="93295"/>
                  </a:lnTo>
                  <a:lnTo>
                    <a:pt x="259950" y="93295"/>
                  </a:lnTo>
                  <a:lnTo>
                    <a:pt x="255301" y="70777"/>
                  </a:lnTo>
                  <a:lnTo>
                    <a:pt x="247309" y="52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093277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45" y="52825"/>
                  </a:moveTo>
                  <a:lnTo>
                    <a:pt x="145524" y="52825"/>
                  </a:lnTo>
                  <a:lnTo>
                    <a:pt x="172994" y="55429"/>
                  </a:lnTo>
                  <a:lnTo>
                    <a:pt x="192632" y="63240"/>
                  </a:lnTo>
                  <a:lnTo>
                    <a:pt x="204426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08" y="129696"/>
                  </a:lnTo>
                  <a:lnTo>
                    <a:pt x="140770" y="133471"/>
                  </a:lnTo>
                  <a:lnTo>
                    <a:pt x="131286" y="134823"/>
                  </a:lnTo>
                  <a:lnTo>
                    <a:pt x="123494" y="136104"/>
                  </a:lnTo>
                  <a:lnTo>
                    <a:pt x="117399" y="137346"/>
                  </a:lnTo>
                  <a:lnTo>
                    <a:pt x="91710" y="141059"/>
                  </a:lnTo>
                  <a:lnTo>
                    <a:pt x="51798" y="151636"/>
                  </a:lnTo>
                  <a:lnTo>
                    <a:pt x="9391" y="188203"/>
                  </a:lnTo>
                  <a:lnTo>
                    <a:pt x="0" y="231783"/>
                  </a:lnTo>
                  <a:lnTo>
                    <a:pt x="1980" y="252023"/>
                  </a:lnTo>
                  <a:lnTo>
                    <a:pt x="31674" y="298661"/>
                  </a:lnTo>
                  <a:lnTo>
                    <a:pt x="83403" y="319552"/>
                  </a:lnTo>
                  <a:lnTo>
                    <a:pt x="104457" y="320943"/>
                  </a:lnTo>
                  <a:lnTo>
                    <a:pt x="136331" y="318635"/>
                  </a:lnTo>
                  <a:lnTo>
                    <a:pt x="164463" y="311707"/>
                  </a:lnTo>
                  <a:lnTo>
                    <a:pt x="188853" y="300154"/>
                  </a:lnTo>
                  <a:lnTo>
                    <a:pt x="209501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2" y="267633"/>
                  </a:lnTo>
                  <a:lnTo>
                    <a:pt x="79435" y="254046"/>
                  </a:lnTo>
                  <a:lnTo>
                    <a:pt x="66898" y="228830"/>
                  </a:lnTo>
                  <a:lnTo>
                    <a:pt x="70349" y="210066"/>
                  </a:lnTo>
                  <a:lnTo>
                    <a:pt x="80695" y="195412"/>
                  </a:lnTo>
                  <a:lnTo>
                    <a:pt x="97948" y="184853"/>
                  </a:lnTo>
                  <a:lnTo>
                    <a:pt x="122111" y="178392"/>
                  </a:lnTo>
                  <a:lnTo>
                    <a:pt x="149185" y="175133"/>
                  </a:lnTo>
                  <a:lnTo>
                    <a:pt x="171901" y="171205"/>
                  </a:lnTo>
                  <a:lnTo>
                    <a:pt x="190238" y="166620"/>
                  </a:lnTo>
                  <a:lnTo>
                    <a:pt x="204171" y="161387"/>
                  </a:lnTo>
                  <a:lnTo>
                    <a:pt x="271677" y="161387"/>
                  </a:lnTo>
                  <a:lnTo>
                    <a:pt x="271677" y="88594"/>
                  </a:lnTo>
                  <a:lnTo>
                    <a:pt x="269257" y="67380"/>
                  </a:lnTo>
                  <a:lnTo>
                    <a:pt x="263545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501" y="283970"/>
                  </a:lnTo>
                  <a:lnTo>
                    <a:pt x="215381" y="300154"/>
                  </a:lnTo>
                  <a:lnTo>
                    <a:pt x="226042" y="311707"/>
                  </a:lnTo>
                  <a:lnTo>
                    <a:pt x="241474" y="318635"/>
                  </a:lnTo>
                  <a:lnTo>
                    <a:pt x="261667" y="320943"/>
                  </a:lnTo>
                  <a:lnTo>
                    <a:pt x="272025" y="320464"/>
                  </a:lnTo>
                  <a:lnTo>
                    <a:pt x="282533" y="319028"/>
                  </a:lnTo>
                  <a:lnTo>
                    <a:pt x="293178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677" y="161387"/>
                  </a:moveTo>
                  <a:lnTo>
                    <a:pt x="204171" y="161387"/>
                  </a:lnTo>
                  <a:lnTo>
                    <a:pt x="204171" y="210071"/>
                  </a:lnTo>
                  <a:lnTo>
                    <a:pt x="202524" y="223687"/>
                  </a:lnTo>
                  <a:lnTo>
                    <a:pt x="177795" y="255238"/>
                  </a:lnTo>
                  <a:lnTo>
                    <a:pt x="129106" y="268148"/>
                  </a:lnTo>
                  <a:lnTo>
                    <a:pt x="281258" y="268148"/>
                  </a:lnTo>
                  <a:lnTo>
                    <a:pt x="276986" y="266368"/>
                  </a:lnTo>
                  <a:lnTo>
                    <a:pt x="274609" y="262882"/>
                  </a:lnTo>
                  <a:lnTo>
                    <a:pt x="272651" y="259342"/>
                  </a:lnTo>
                  <a:lnTo>
                    <a:pt x="271771" y="254046"/>
                  </a:lnTo>
                  <a:lnTo>
                    <a:pt x="271677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57" y="267771"/>
                  </a:lnTo>
                  <a:lnTo>
                    <a:pt x="296127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60" y="0"/>
                  </a:moveTo>
                  <a:lnTo>
                    <a:pt x="97457" y="5294"/>
                  </a:lnTo>
                  <a:lnTo>
                    <a:pt x="57003" y="21151"/>
                  </a:lnTo>
                  <a:lnTo>
                    <a:pt x="24312" y="54127"/>
                  </a:lnTo>
                  <a:lnTo>
                    <a:pt x="11120" y="101515"/>
                  </a:lnTo>
                  <a:lnTo>
                    <a:pt x="78049" y="101515"/>
                  </a:lnTo>
                  <a:lnTo>
                    <a:pt x="84026" y="80209"/>
                  </a:lnTo>
                  <a:lnTo>
                    <a:pt x="97262" y="64994"/>
                  </a:lnTo>
                  <a:lnTo>
                    <a:pt x="117760" y="55867"/>
                  </a:lnTo>
                  <a:lnTo>
                    <a:pt x="145524" y="52825"/>
                  </a:lnTo>
                  <a:lnTo>
                    <a:pt x="263545" y="52825"/>
                  </a:lnTo>
                  <a:lnTo>
                    <a:pt x="261995" y="48875"/>
                  </a:lnTo>
                  <a:lnTo>
                    <a:pt x="232956" y="19978"/>
                  </a:lnTo>
                  <a:lnTo>
                    <a:pt x="195686" y="4990"/>
                  </a:lnTo>
                  <a:lnTo>
                    <a:pt x="173761" y="1247"/>
                  </a:lnTo>
                  <a:lnTo>
                    <a:pt x="149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415209" y="812584"/>
              <a:ext cx="266700" cy="311785"/>
            </a:xfrm>
            <a:custGeom>
              <a:avLst/>
              <a:gdLst/>
              <a:ahLst/>
              <a:cxnLst/>
              <a:rect l="l" t="t" r="r" b="b"/>
              <a:pathLst>
                <a:path w="266700" h="311784">
                  <a:moveTo>
                    <a:pt x="63380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67" y="311592"/>
                  </a:lnTo>
                  <a:lnTo>
                    <a:pt x="66867" y="132655"/>
                  </a:lnTo>
                  <a:lnTo>
                    <a:pt x="68114" y="116326"/>
                  </a:lnTo>
                  <a:lnTo>
                    <a:pt x="86866" y="75704"/>
                  </a:lnTo>
                  <a:lnTo>
                    <a:pt x="124566" y="54246"/>
                  </a:lnTo>
                  <a:lnTo>
                    <a:pt x="127389" y="53987"/>
                  </a:lnTo>
                  <a:lnTo>
                    <a:pt x="64532" y="53987"/>
                  </a:lnTo>
                  <a:lnTo>
                    <a:pt x="63380" y="52815"/>
                  </a:lnTo>
                  <a:lnTo>
                    <a:pt x="63380" y="8261"/>
                  </a:lnTo>
                  <a:close/>
                </a:path>
                <a:path w="266700" h="311784">
                  <a:moveTo>
                    <a:pt x="256242" y="52815"/>
                  </a:moveTo>
                  <a:lnTo>
                    <a:pt x="140205" y="52815"/>
                  </a:lnTo>
                  <a:lnTo>
                    <a:pt x="165268" y="57069"/>
                  </a:lnTo>
                  <a:lnTo>
                    <a:pt x="183497" y="69832"/>
                  </a:lnTo>
                  <a:lnTo>
                    <a:pt x="194901" y="91105"/>
                  </a:lnTo>
                  <a:lnTo>
                    <a:pt x="199491" y="120886"/>
                  </a:lnTo>
                  <a:lnTo>
                    <a:pt x="199491" y="311592"/>
                  </a:lnTo>
                  <a:lnTo>
                    <a:pt x="266410" y="311592"/>
                  </a:lnTo>
                  <a:lnTo>
                    <a:pt x="266410" y="103284"/>
                  </a:lnTo>
                  <a:lnTo>
                    <a:pt x="264607" y="79532"/>
                  </a:lnTo>
                  <a:lnTo>
                    <a:pt x="259201" y="58699"/>
                  </a:lnTo>
                  <a:lnTo>
                    <a:pt x="256242" y="52815"/>
                  </a:lnTo>
                  <a:close/>
                </a:path>
                <a:path w="266700" h="311784">
                  <a:moveTo>
                    <a:pt x="159031" y="0"/>
                  </a:moveTo>
                  <a:lnTo>
                    <a:pt x="129998" y="3380"/>
                  </a:lnTo>
                  <a:lnTo>
                    <a:pt x="104564" y="13513"/>
                  </a:lnTo>
                  <a:lnTo>
                    <a:pt x="82740" y="30387"/>
                  </a:lnTo>
                  <a:lnTo>
                    <a:pt x="64532" y="53987"/>
                  </a:lnTo>
                  <a:lnTo>
                    <a:pt x="127389" y="53987"/>
                  </a:lnTo>
                  <a:lnTo>
                    <a:pt x="140205" y="52815"/>
                  </a:lnTo>
                  <a:lnTo>
                    <a:pt x="256242" y="52815"/>
                  </a:lnTo>
                  <a:lnTo>
                    <a:pt x="222163" y="14568"/>
                  </a:lnTo>
                  <a:lnTo>
                    <a:pt x="182854" y="1627"/>
                  </a:lnTo>
                  <a:lnTo>
                    <a:pt x="1590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701500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53" y="52825"/>
                  </a:moveTo>
                  <a:lnTo>
                    <a:pt x="145534" y="52825"/>
                  </a:lnTo>
                  <a:lnTo>
                    <a:pt x="172981" y="55429"/>
                  </a:lnTo>
                  <a:lnTo>
                    <a:pt x="192600" y="63240"/>
                  </a:lnTo>
                  <a:lnTo>
                    <a:pt x="204379" y="76259"/>
                  </a:lnTo>
                  <a:lnTo>
                    <a:pt x="208307" y="94489"/>
                  </a:lnTo>
                  <a:lnTo>
                    <a:pt x="206617" y="105994"/>
                  </a:lnTo>
                  <a:lnTo>
                    <a:pt x="169293" y="129696"/>
                  </a:lnTo>
                  <a:lnTo>
                    <a:pt x="140783" y="133471"/>
                  </a:lnTo>
                  <a:lnTo>
                    <a:pt x="131276" y="134823"/>
                  </a:lnTo>
                  <a:lnTo>
                    <a:pt x="123452" y="136104"/>
                  </a:lnTo>
                  <a:lnTo>
                    <a:pt x="117315" y="137346"/>
                  </a:lnTo>
                  <a:lnTo>
                    <a:pt x="91668" y="141059"/>
                  </a:lnTo>
                  <a:lnTo>
                    <a:pt x="51779" y="151636"/>
                  </a:lnTo>
                  <a:lnTo>
                    <a:pt x="9384" y="188203"/>
                  </a:lnTo>
                  <a:lnTo>
                    <a:pt x="0" y="231783"/>
                  </a:lnTo>
                  <a:lnTo>
                    <a:pt x="1973" y="252023"/>
                  </a:lnTo>
                  <a:lnTo>
                    <a:pt x="31684" y="298661"/>
                  </a:lnTo>
                  <a:lnTo>
                    <a:pt x="83405" y="319552"/>
                  </a:lnTo>
                  <a:lnTo>
                    <a:pt x="104457" y="320943"/>
                  </a:lnTo>
                  <a:lnTo>
                    <a:pt x="136301" y="318635"/>
                  </a:lnTo>
                  <a:lnTo>
                    <a:pt x="164420" y="311707"/>
                  </a:lnTo>
                  <a:lnTo>
                    <a:pt x="188810" y="300154"/>
                  </a:lnTo>
                  <a:lnTo>
                    <a:pt x="209470" y="283970"/>
                  </a:lnTo>
                  <a:lnTo>
                    <a:pt x="303917" y="283970"/>
                  </a:lnTo>
                  <a:lnTo>
                    <a:pt x="303917" y="268148"/>
                  </a:lnTo>
                  <a:lnTo>
                    <a:pt x="129085" y="268148"/>
                  </a:lnTo>
                  <a:lnTo>
                    <a:pt x="117993" y="267633"/>
                  </a:lnTo>
                  <a:lnTo>
                    <a:pt x="79426" y="254046"/>
                  </a:lnTo>
                  <a:lnTo>
                    <a:pt x="66929" y="228830"/>
                  </a:lnTo>
                  <a:lnTo>
                    <a:pt x="70370" y="210066"/>
                  </a:lnTo>
                  <a:lnTo>
                    <a:pt x="80691" y="195412"/>
                  </a:lnTo>
                  <a:lnTo>
                    <a:pt x="97913" y="184853"/>
                  </a:lnTo>
                  <a:lnTo>
                    <a:pt x="122048" y="178392"/>
                  </a:lnTo>
                  <a:lnTo>
                    <a:pt x="149159" y="175133"/>
                  </a:lnTo>
                  <a:lnTo>
                    <a:pt x="171901" y="171205"/>
                  </a:lnTo>
                  <a:lnTo>
                    <a:pt x="190263" y="166620"/>
                  </a:lnTo>
                  <a:lnTo>
                    <a:pt x="204234" y="161387"/>
                  </a:lnTo>
                  <a:lnTo>
                    <a:pt x="271709" y="161387"/>
                  </a:lnTo>
                  <a:lnTo>
                    <a:pt x="271709" y="88594"/>
                  </a:lnTo>
                  <a:lnTo>
                    <a:pt x="269280" y="67380"/>
                  </a:lnTo>
                  <a:lnTo>
                    <a:pt x="263553" y="52825"/>
                  </a:lnTo>
                  <a:close/>
                </a:path>
                <a:path w="304165" h="321309">
                  <a:moveTo>
                    <a:pt x="303917" y="283970"/>
                  </a:moveTo>
                  <a:lnTo>
                    <a:pt x="209470" y="283970"/>
                  </a:lnTo>
                  <a:lnTo>
                    <a:pt x="215391" y="300154"/>
                  </a:lnTo>
                  <a:lnTo>
                    <a:pt x="226070" y="311707"/>
                  </a:lnTo>
                  <a:lnTo>
                    <a:pt x="241506" y="318635"/>
                  </a:lnTo>
                  <a:lnTo>
                    <a:pt x="261698" y="320943"/>
                  </a:lnTo>
                  <a:lnTo>
                    <a:pt x="272031" y="320464"/>
                  </a:lnTo>
                  <a:lnTo>
                    <a:pt x="282513" y="319028"/>
                  </a:lnTo>
                  <a:lnTo>
                    <a:pt x="293143" y="316636"/>
                  </a:lnTo>
                  <a:lnTo>
                    <a:pt x="303917" y="313288"/>
                  </a:lnTo>
                  <a:lnTo>
                    <a:pt x="303917" y="283970"/>
                  </a:lnTo>
                  <a:close/>
                </a:path>
                <a:path w="304165" h="321309">
                  <a:moveTo>
                    <a:pt x="27170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76" y="223687"/>
                  </a:lnTo>
                  <a:lnTo>
                    <a:pt x="177732" y="255238"/>
                  </a:lnTo>
                  <a:lnTo>
                    <a:pt x="129085" y="268148"/>
                  </a:lnTo>
                  <a:lnTo>
                    <a:pt x="281289" y="268148"/>
                  </a:lnTo>
                  <a:lnTo>
                    <a:pt x="276923" y="266368"/>
                  </a:lnTo>
                  <a:lnTo>
                    <a:pt x="274588" y="262882"/>
                  </a:lnTo>
                  <a:lnTo>
                    <a:pt x="272651" y="259342"/>
                  </a:lnTo>
                  <a:lnTo>
                    <a:pt x="271800" y="254046"/>
                  </a:lnTo>
                  <a:lnTo>
                    <a:pt x="271709" y="161387"/>
                  </a:lnTo>
                  <a:close/>
                </a:path>
                <a:path w="304165" h="321309">
                  <a:moveTo>
                    <a:pt x="303917" y="266955"/>
                  </a:moveTo>
                  <a:lnTo>
                    <a:pt x="299205" y="267771"/>
                  </a:lnTo>
                  <a:lnTo>
                    <a:pt x="296158" y="268148"/>
                  </a:lnTo>
                  <a:lnTo>
                    <a:pt x="303917" y="268148"/>
                  </a:lnTo>
                  <a:lnTo>
                    <a:pt x="303917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391" y="5294"/>
                  </a:lnTo>
                  <a:lnTo>
                    <a:pt x="56940" y="21151"/>
                  </a:lnTo>
                  <a:lnTo>
                    <a:pt x="24364" y="54127"/>
                  </a:lnTo>
                  <a:lnTo>
                    <a:pt x="11130" y="101515"/>
                  </a:lnTo>
                  <a:lnTo>
                    <a:pt x="78081" y="101515"/>
                  </a:lnTo>
                  <a:lnTo>
                    <a:pt x="84041" y="80209"/>
                  </a:lnTo>
                  <a:lnTo>
                    <a:pt x="97264" y="64994"/>
                  </a:lnTo>
                  <a:lnTo>
                    <a:pt x="117758" y="55867"/>
                  </a:lnTo>
                  <a:lnTo>
                    <a:pt x="145534" y="52825"/>
                  </a:lnTo>
                  <a:lnTo>
                    <a:pt x="263553" y="52825"/>
                  </a:lnTo>
                  <a:lnTo>
                    <a:pt x="261999" y="48875"/>
                  </a:lnTo>
                  <a:lnTo>
                    <a:pt x="232924" y="19978"/>
                  </a:lnTo>
                  <a:lnTo>
                    <a:pt x="195666" y="4990"/>
                  </a:lnTo>
                  <a:lnTo>
                    <a:pt x="173743" y="1247"/>
                  </a:lnTo>
                  <a:lnTo>
                    <a:pt x="149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023440" y="812584"/>
              <a:ext cx="177800" cy="311785"/>
            </a:xfrm>
            <a:custGeom>
              <a:avLst/>
              <a:gdLst/>
              <a:ahLst/>
              <a:cxnLst/>
              <a:rect l="l" t="t" r="r" b="b"/>
              <a:pathLst>
                <a:path w="177800" h="311784">
                  <a:moveTo>
                    <a:pt x="62793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35" y="311592"/>
                  </a:lnTo>
                  <a:lnTo>
                    <a:pt x="66835" y="167261"/>
                  </a:lnTo>
                  <a:lnTo>
                    <a:pt x="68353" y="144168"/>
                  </a:lnTo>
                  <a:lnTo>
                    <a:pt x="80423" y="105415"/>
                  </a:lnTo>
                  <a:lnTo>
                    <a:pt x="116891" y="69990"/>
                  </a:lnTo>
                  <a:lnTo>
                    <a:pt x="126449" y="66898"/>
                  </a:lnTo>
                  <a:lnTo>
                    <a:pt x="62793" y="66898"/>
                  </a:lnTo>
                  <a:lnTo>
                    <a:pt x="62793" y="8261"/>
                  </a:lnTo>
                  <a:close/>
                </a:path>
                <a:path w="177800" h="311784">
                  <a:moveTo>
                    <a:pt x="156445" y="0"/>
                  </a:moveTo>
                  <a:lnTo>
                    <a:pt x="152529" y="0"/>
                  </a:lnTo>
                  <a:lnTo>
                    <a:pt x="138030" y="1322"/>
                  </a:lnTo>
                  <a:lnTo>
                    <a:pt x="96227" y="21130"/>
                  </a:lnTo>
                  <a:lnTo>
                    <a:pt x="68184" y="54584"/>
                  </a:lnTo>
                  <a:lnTo>
                    <a:pt x="63966" y="66898"/>
                  </a:lnTo>
                  <a:lnTo>
                    <a:pt x="126449" y="66898"/>
                  </a:lnTo>
                  <a:lnTo>
                    <a:pt x="132190" y="65041"/>
                  </a:lnTo>
                  <a:lnTo>
                    <a:pt x="149042" y="63390"/>
                  </a:lnTo>
                  <a:lnTo>
                    <a:pt x="177764" y="63390"/>
                  </a:lnTo>
                  <a:lnTo>
                    <a:pt x="177764" y="1790"/>
                  </a:lnTo>
                  <a:lnTo>
                    <a:pt x="164885" y="617"/>
                  </a:lnTo>
                  <a:lnTo>
                    <a:pt x="156445" y="0"/>
                  </a:lnTo>
                  <a:close/>
                </a:path>
                <a:path w="177800" h="311784">
                  <a:moveTo>
                    <a:pt x="177764" y="63390"/>
                  </a:moveTo>
                  <a:lnTo>
                    <a:pt x="149042" y="63390"/>
                  </a:lnTo>
                  <a:lnTo>
                    <a:pt x="155649" y="63570"/>
                  </a:lnTo>
                  <a:lnTo>
                    <a:pt x="162637" y="64113"/>
                  </a:lnTo>
                  <a:lnTo>
                    <a:pt x="170105" y="65041"/>
                  </a:lnTo>
                  <a:lnTo>
                    <a:pt x="177764" y="66312"/>
                  </a:lnTo>
                  <a:lnTo>
                    <a:pt x="177764" y="63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633873" y="706548"/>
              <a:ext cx="291465" cy="417830"/>
            </a:xfrm>
            <a:custGeom>
              <a:avLst/>
              <a:gdLst/>
              <a:ahLst/>
              <a:cxnLst/>
              <a:rect l="l" t="t" r="r" b="b"/>
              <a:pathLst>
                <a:path w="291465" h="417830">
                  <a:moveTo>
                    <a:pt x="291362" y="0"/>
                  </a:moveTo>
                  <a:lnTo>
                    <a:pt x="84583" y="0"/>
                  </a:lnTo>
                  <a:lnTo>
                    <a:pt x="83997" y="62"/>
                  </a:lnTo>
                  <a:lnTo>
                    <a:pt x="36480" y="8950"/>
                  </a:lnTo>
                  <a:lnTo>
                    <a:pt x="6277" y="45209"/>
                  </a:lnTo>
                  <a:lnTo>
                    <a:pt x="0" y="90049"/>
                  </a:lnTo>
                  <a:lnTo>
                    <a:pt x="94" y="417631"/>
                  </a:lnTo>
                  <a:lnTo>
                    <a:pt x="73924" y="417631"/>
                  </a:lnTo>
                  <a:lnTo>
                    <a:pt x="73924" y="232223"/>
                  </a:lnTo>
                  <a:lnTo>
                    <a:pt x="264861" y="232223"/>
                  </a:lnTo>
                  <a:lnTo>
                    <a:pt x="264861" y="172549"/>
                  </a:lnTo>
                  <a:lnTo>
                    <a:pt x="73924" y="172549"/>
                  </a:lnTo>
                  <a:lnTo>
                    <a:pt x="73924" y="63202"/>
                  </a:lnTo>
                  <a:lnTo>
                    <a:pt x="291362" y="63202"/>
                  </a:lnTo>
                  <a:lnTo>
                    <a:pt x="2913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934937" y="1213003"/>
              <a:ext cx="31115" cy="26670"/>
            </a:xfrm>
            <a:custGeom>
              <a:avLst/>
              <a:gdLst/>
              <a:ahLst/>
              <a:cxnLst/>
              <a:rect l="l" t="t" r="r" b="b"/>
              <a:pathLst>
                <a:path w="31115" h="26669">
                  <a:moveTo>
                    <a:pt x="17894" y="0"/>
                  </a:moveTo>
                  <a:lnTo>
                    <a:pt x="0" y="0"/>
                  </a:lnTo>
                  <a:lnTo>
                    <a:pt x="0" y="26114"/>
                  </a:lnTo>
                  <a:lnTo>
                    <a:pt x="24742" y="26114"/>
                  </a:lnTo>
                  <a:lnTo>
                    <a:pt x="30564" y="21716"/>
                  </a:lnTo>
                  <a:lnTo>
                    <a:pt x="30564" y="8366"/>
                  </a:lnTo>
                  <a:lnTo>
                    <a:pt x="29077" y="5088"/>
                  </a:lnTo>
                  <a:lnTo>
                    <a:pt x="26177" y="3036"/>
                  </a:lnTo>
                  <a:lnTo>
                    <a:pt x="23161" y="1026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536770" y="1179014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35" y="0"/>
                  </a:moveTo>
                  <a:lnTo>
                    <a:pt x="65139" y="0"/>
                  </a:lnTo>
                  <a:lnTo>
                    <a:pt x="52019" y="2376"/>
                  </a:lnTo>
                  <a:lnTo>
                    <a:pt x="24679" y="29590"/>
                  </a:lnTo>
                  <a:lnTo>
                    <a:pt x="1842" y="111944"/>
                  </a:lnTo>
                  <a:lnTo>
                    <a:pt x="0" y="118718"/>
                  </a:lnTo>
                  <a:lnTo>
                    <a:pt x="1057" y="124561"/>
                  </a:lnTo>
                  <a:lnTo>
                    <a:pt x="4512" y="128959"/>
                  </a:lnTo>
                  <a:lnTo>
                    <a:pt x="7989" y="133273"/>
                  </a:lnTo>
                  <a:lnTo>
                    <a:pt x="13936" y="135692"/>
                  </a:lnTo>
                  <a:lnTo>
                    <a:pt x="2629333" y="135692"/>
                  </a:lnTo>
                  <a:lnTo>
                    <a:pt x="2642390" y="133320"/>
                  </a:lnTo>
                  <a:lnTo>
                    <a:pt x="2652498" y="127933"/>
                  </a:lnTo>
                  <a:lnTo>
                    <a:pt x="2531881" y="127933"/>
                  </a:lnTo>
                  <a:lnTo>
                    <a:pt x="2522608" y="127253"/>
                  </a:lnTo>
                  <a:lnTo>
                    <a:pt x="2517367" y="126153"/>
                  </a:lnTo>
                  <a:lnTo>
                    <a:pt x="2245942" y="126153"/>
                  </a:lnTo>
                  <a:lnTo>
                    <a:pt x="2245942" y="13172"/>
                  </a:lnTo>
                  <a:lnTo>
                    <a:pt x="2517898" y="13172"/>
                  </a:lnTo>
                  <a:lnTo>
                    <a:pt x="2523902" y="11972"/>
                  </a:lnTo>
                  <a:lnTo>
                    <a:pt x="2533200" y="11413"/>
                  </a:lnTo>
                  <a:lnTo>
                    <a:pt x="2693425" y="11413"/>
                  </a:lnTo>
                  <a:lnTo>
                    <a:pt x="2693373" y="11120"/>
                  </a:lnTo>
                  <a:lnTo>
                    <a:pt x="2689939" y="6711"/>
                  </a:lnTo>
                  <a:lnTo>
                    <a:pt x="2686483" y="2450"/>
                  </a:lnTo>
                  <a:lnTo>
                    <a:pt x="2680724" y="52"/>
                  </a:lnTo>
                  <a:lnTo>
                    <a:pt x="2673635" y="0"/>
                  </a:lnTo>
                  <a:close/>
                </a:path>
                <a:path w="2694940" h="135890">
                  <a:moveTo>
                    <a:pt x="2535535" y="32197"/>
                  </a:moveTo>
                  <a:lnTo>
                    <a:pt x="2530383" y="32197"/>
                  </a:lnTo>
                  <a:lnTo>
                    <a:pt x="2526310" y="33014"/>
                  </a:lnTo>
                  <a:lnTo>
                    <a:pt x="2523357" y="34805"/>
                  </a:lnTo>
                  <a:lnTo>
                    <a:pt x="2520373" y="36532"/>
                  </a:lnTo>
                  <a:lnTo>
                    <a:pt x="2518939" y="38752"/>
                  </a:lnTo>
                  <a:lnTo>
                    <a:pt x="2518939" y="45841"/>
                  </a:lnTo>
                  <a:lnTo>
                    <a:pt x="2523828" y="49967"/>
                  </a:lnTo>
                  <a:lnTo>
                    <a:pt x="2543879" y="57819"/>
                  </a:lnTo>
                  <a:lnTo>
                    <a:pt x="2551938" y="61191"/>
                  </a:lnTo>
                  <a:lnTo>
                    <a:pt x="2576759" y="93180"/>
                  </a:lnTo>
                  <a:lnTo>
                    <a:pt x="2576079" y="100138"/>
                  </a:lnTo>
                  <a:lnTo>
                    <a:pt x="2542722" y="127299"/>
                  </a:lnTo>
                  <a:lnTo>
                    <a:pt x="2531881" y="127933"/>
                  </a:lnTo>
                  <a:lnTo>
                    <a:pt x="2652498" y="127933"/>
                  </a:lnTo>
                  <a:lnTo>
                    <a:pt x="2654436" y="126900"/>
                  </a:lnTo>
                  <a:lnTo>
                    <a:pt x="2664052" y="117479"/>
                  </a:lnTo>
                  <a:lnTo>
                    <a:pt x="2669824" y="106101"/>
                  </a:lnTo>
                  <a:lnTo>
                    <a:pt x="2687382" y="42616"/>
                  </a:lnTo>
                  <a:lnTo>
                    <a:pt x="2571544" y="42616"/>
                  </a:lnTo>
                  <a:lnTo>
                    <a:pt x="2560895" y="38051"/>
                  </a:lnTo>
                  <a:lnTo>
                    <a:pt x="2551345" y="34796"/>
                  </a:lnTo>
                  <a:lnTo>
                    <a:pt x="2542891" y="32846"/>
                  </a:lnTo>
                  <a:lnTo>
                    <a:pt x="2535535" y="32197"/>
                  </a:lnTo>
                  <a:close/>
                </a:path>
                <a:path w="2694940" h="135890">
                  <a:moveTo>
                    <a:pt x="2369980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65" y="57705"/>
                  </a:lnTo>
                  <a:lnTo>
                    <a:pt x="2326065" y="78489"/>
                  </a:lnTo>
                  <a:lnTo>
                    <a:pt x="2274182" y="78489"/>
                  </a:lnTo>
                  <a:lnTo>
                    <a:pt x="2274182" y="105389"/>
                  </a:lnTo>
                  <a:lnTo>
                    <a:pt x="2330044" y="105389"/>
                  </a:lnTo>
                  <a:lnTo>
                    <a:pt x="2330044" y="126153"/>
                  </a:lnTo>
                  <a:lnTo>
                    <a:pt x="2369980" y="126153"/>
                  </a:lnTo>
                  <a:lnTo>
                    <a:pt x="2369980" y="13172"/>
                  </a:lnTo>
                  <a:close/>
                </a:path>
                <a:path w="2694940" h="135890">
                  <a:moveTo>
                    <a:pt x="2517898" y="13172"/>
                  </a:moveTo>
                  <a:lnTo>
                    <a:pt x="2419455" y="13172"/>
                  </a:lnTo>
                  <a:lnTo>
                    <a:pt x="2428144" y="13798"/>
                  </a:lnTo>
                  <a:lnTo>
                    <a:pt x="2435762" y="15676"/>
                  </a:lnTo>
                  <a:lnTo>
                    <a:pt x="2457893" y="46815"/>
                  </a:lnTo>
                  <a:lnTo>
                    <a:pt x="2457284" y="53510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78" y="80898"/>
                  </a:lnTo>
                  <a:lnTo>
                    <a:pt x="2398178" y="126153"/>
                  </a:lnTo>
                  <a:lnTo>
                    <a:pt x="2517367" y="126153"/>
                  </a:lnTo>
                  <a:lnTo>
                    <a:pt x="2512930" y="125221"/>
                  </a:lnTo>
                  <a:lnTo>
                    <a:pt x="2502845" y="121846"/>
                  </a:lnTo>
                  <a:lnTo>
                    <a:pt x="2492353" y="117137"/>
                  </a:lnTo>
                  <a:lnTo>
                    <a:pt x="2492353" y="92866"/>
                  </a:lnTo>
                  <a:lnTo>
                    <a:pt x="2547629" y="92866"/>
                  </a:lnTo>
                  <a:lnTo>
                    <a:pt x="2547629" y="92039"/>
                  </a:lnTo>
                  <a:lnTo>
                    <a:pt x="254233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30"/>
                  </a:lnTo>
                  <a:lnTo>
                    <a:pt x="2515546" y="13642"/>
                  </a:lnTo>
                  <a:lnTo>
                    <a:pt x="2517898" y="13172"/>
                  </a:lnTo>
                  <a:close/>
                </a:path>
                <a:path w="2694940" h="135890">
                  <a:moveTo>
                    <a:pt x="2547629" y="92866"/>
                  </a:moveTo>
                  <a:lnTo>
                    <a:pt x="2492353" y="92866"/>
                  </a:lnTo>
                  <a:lnTo>
                    <a:pt x="2500520" y="98133"/>
                  </a:lnTo>
                  <a:lnTo>
                    <a:pt x="2507431" y="101797"/>
                  </a:lnTo>
                  <a:lnTo>
                    <a:pt x="2512939" y="104017"/>
                  </a:lnTo>
                  <a:lnTo>
                    <a:pt x="2518436" y="106101"/>
                  </a:lnTo>
                  <a:lnTo>
                    <a:pt x="2524174" y="107148"/>
                  </a:lnTo>
                  <a:lnTo>
                    <a:pt x="2541796" y="107148"/>
                  </a:lnTo>
                  <a:lnTo>
                    <a:pt x="2547629" y="103630"/>
                  </a:lnTo>
                  <a:lnTo>
                    <a:pt x="2547629" y="92866"/>
                  </a:lnTo>
                  <a:close/>
                </a:path>
                <a:path w="2694940" h="135890">
                  <a:moveTo>
                    <a:pt x="2693425" y="11413"/>
                  </a:moveTo>
                  <a:lnTo>
                    <a:pt x="2533200" y="11413"/>
                  </a:lnTo>
                  <a:lnTo>
                    <a:pt x="2542612" y="11974"/>
                  </a:lnTo>
                  <a:lnTo>
                    <a:pt x="2552140" y="13659"/>
                  </a:lnTo>
                  <a:lnTo>
                    <a:pt x="2561785" y="16466"/>
                  </a:lnTo>
                  <a:lnTo>
                    <a:pt x="2571544" y="20397"/>
                  </a:lnTo>
                  <a:lnTo>
                    <a:pt x="2571544" y="42616"/>
                  </a:lnTo>
                  <a:lnTo>
                    <a:pt x="2687382" y="42616"/>
                  </a:lnTo>
                  <a:lnTo>
                    <a:pt x="2694420" y="17067"/>
                  </a:lnTo>
                  <a:lnTo>
                    <a:pt x="2693425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536773" y="1179011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25" y="0"/>
                  </a:moveTo>
                  <a:lnTo>
                    <a:pt x="65139" y="0"/>
                  </a:lnTo>
                  <a:lnTo>
                    <a:pt x="52019" y="2378"/>
                  </a:lnTo>
                  <a:lnTo>
                    <a:pt x="24669" y="29601"/>
                  </a:lnTo>
                  <a:lnTo>
                    <a:pt x="1842" y="111954"/>
                  </a:lnTo>
                  <a:lnTo>
                    <a:pt x="0" y="118680"/>
                  </a:lnTo>
                  <a:lnTo>
                    <a:pt x="1047" y="124572"/>
                  </a:lnTo>
                  <a:lnTo>
                    <a:pt x="4502" y="128969"/>
                  </a:lnTo>
                  <a:lnTo>
                    <a:pt x="7978" y="133273"/>
                  </a:lnTo>
                  <a:lnTo>
                    <a:pt x="13926" y="135692"/>
                  </a:lnTo>
                  <a:lnTo>
                    <a:pt x="2629333" y="135692"/>
                  </a:lnTo>
                  <a:lnTo>
                    <a:pt x="2642385" y="133320"/>
                  </a:lnTo>
                  <a:lnTo>
                    <a:pt x="2652490" y="127933"/>
                  </a:lnTo>
                  <a:lnTo>
                    <a:pt x="2531870" y="127933"/>
                  </a:lnTo>
                  <a:lnTo>
                    <a:pt x="2522602" y="127253"/>
                  </a:lnTo>
                  <a:lnTo>
                    <a:pt x="2517362" y="126153"/>
                  </a:lnTo>
                  <a:lnTo>
                    <a:pt x="2245931" y="126153"/>
                  </a:lnTo>
                  <a:lnTo>
                    <a:pt x="2245931" y="13172"/>
                  </a:lnTo>
                  <a:lnTo>
                    <a:pt x="2517892" y="13172"/>
                  </a:lnTo>
                  <a:lnTo>
                    <a:pt x="2523896" y="11972"/>
                  </a:lnTo>
                  <a:lnTo>
                    <a:pt x="2533189" y="11413"/>
                  </a:lnTo>
                  <a:lnTo>
                    <a:pt x="2693413" y="11413"/>
                  </a:lnTo>
                  <a:lnTo>
                    <a:pt x="2693363" y="11130"/>
                  </a:lnTo>
                  <a:lnTo>
                    <a:pt x="2689939" y="6711"/>
                  </a:lnTo>
                  <a:lnTo>
                    <a:pt x="2686483" y="2460"/>
                  </a:lnTo>
                  <a:lnTo>
                    <a:pt x="2680714" y="52"/>
                  </a:lnTo>
                  <a:lnTo>
                    <a:pt x="2673625" y="0"/>
                  </a:lnTo>
                  <a:close/>
                </a:path>
                <a:path w="2694940" h="135890">
                  <a:moveTo>
                    <a:pt x="2535524" y="32197"/>
                  </a:moveTo>
                  <a:lnTo>
                    <a:pt x="2530383" y="32197"/>
                  </a:lnTo>
                  <a:lnTo>
                    <a:pt x="2526310" y="33025"/>
                  </a:lnTo>
                  <a:lnTo>
                    <a:pt x="2523357" y="34815"/>
                  </a:lnTo>
                  <a:lnTo>
                    <a:pt x="2520363" y="36532"/>
                  </a:lnTo>
                  <a:lnTo>
                    <a:pt x="2518939" y="38763"/>
                  </a:lnTo>
                  <a:lnTo>
                    <a:pt x="2518939" y="45841"/>
                  </a:lnTo>
                  <a:lnTo>
                    <a:pt x="2523818" y="49977"/>
                  </a:lnTo>
                  <a:lnTo>
                    <a:pt x="2543874" y="57821"/>
                  </a:lnTo>
                  <a:lnTo>
                    <a:pt x="2551936" y="61197"/>
                  </a:lnTo>
                  <a:lnTo>
                    <a:pt x="2576748" y="93190"/>
                  </a:lnTo>
                  <a:lnTo>
                    <a:pt x="2576070" y="100149"/>
                  </a:lnTo>
                  <a:lnTo>
                    <a:pt x="2542711" y="127301"/>
                  </a:lnTo>
                  <a:lnTo>
                    <a:pt x="2531870" y="127933"/>
                  </a:lnTo>
                  <a:lnTo>
                    <a:pt x="2652490" y="127933"/>
                  </a:lnTo>
                  <a:lnTo>
                    <a:pt x="2654428" y="126900"/>
                  </a:lnTo>
                  <a:lnTo>
                    <a:pt x="2664046" y="117479"/>
                  </a:lnTo>
                  <a:lnTo>
                    <a:pt x="2669824" y="106101"/>
                  </a:lnTo>
                  <a:lnTo>
                    <a:pt x="2687379" y="42626"/>
                  </a:lnTo>
                  <a:lnTo>
                    <a:pt x="2571544" y="42626"/>
                  </a:lnTo>
                  <a:lnTo>
                    <a:pt x="2560894" y="38059"/>
                  </a:lnTo>
                  <a:lnTo>
                    <a:pt x="2551339" y="34801"/>
                  </a:lnTo>
                  <a:lnTo>
                    <a:pt x="2542883" y="32848"/>
                  </a:lnTo>
                  <a:lnTo>
                    <a:pt x="2535524" y="32197"/>
                  </a:lnTo>
                  <a:close/>
                </a:path>
                <a:path w="2694940" h="135890">
                  <a:moveTo>
                    <a:pt x="2369969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54" y="57705"/>
                  </a:lnTo>
                  <a:lnTo>
                    <a:pt x="2326054" y="78489"/>
                  </a:lnTo>
                  <a:lnTo>
                    <a:pt x="2274182" y="78489"/>
                  </a:lnTo>
                  <a:lnTo>
                    <a:pt x="2274182" y="105399"/>
                  </a:lnTo>
                  <a:lnTo>
                    <a:pt x="2330044" y="105399"/>
                  </a:lnTo>
                  <a:lnTo>
                    <a:pt x="2330044" y="126153"/>
                  </a:lnTo>
                  <a:lnTo>
                    <a:pt x="2369969" y="126153"/>
                  </a:lnTo>
                  <a:lnTo>
                    <a:pt x="2369969" y="13172"/>
                  </a:lnTo>
                  <a:close/>
                </a:path>
                <a:path w="2694940" h="135890">
                  <a:moveTo>
                    <a:pt x="2517892" y="13172"/>
                  </a:moveTo>
                  <a:lnTo>
                    <a:pt x="2419455" y="13172"/>
                  </a:lnTo>
                  <a:lnTo>
                    <a:pt x="2428142" y="13799"/>
                  </a:lnTo>
                  <a:lnTo>
                    <a:pt x="2435758" y="15680"/>
                  </a:lnTo>
                  <a:lnTo>
                    <a:pt x="2457893" y="46815"/>
                  </a:lnTo>
                  <a:lnTo>
                    <a:pt x="2457282" y="53516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67" y="80898"/>
                  </a:lnTo>
                  <a:lnTo>
                    <a:pt x="2398167" y="126153"/>
                  </a:lnTo>
                  <a:lnTo>
                    <a:pt x="2517362" y="126153"/>
                  </a:lnTo>
                  <a:lnTo>
                    <a:pt x="2512924" y="125221"/>
                  </a:lnTo>
                  <a:lnTo>
                    <a:pt x="2502840" y="121846"/>
                  </a:lnTo>
                  <a:lnTo>
                    <a:pt x="2492353" y="117137"/>
                  </a:lnTo>
                  <a:lnTo>
                    <a:pt x="2492353" y="92876"/>
                  </a:lnTo>
                  <a:lnTo>
                    <a:pt x="2547629" y="92876"/>
                  </a:lnTo>
                  <a:lnTo>
                    <a:pt x="2547629" y="92039"/>
                  </a:lnTo>
                  <a:lnTo>
                    <a:pt x="254232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40"/>
                  </a:lnTo>
                  <a:lnTo>
                    <a:pt x="2515541" y="13642"/>
                  </a:lnTo>
                  <a:lnTo>
                    <a:pt x="2517892" y="13172"/>
                  </a:lnTo>
                  <a:close/>
                </a:path>
                <a:path w="2694940" h="135890">
                  <a:moveTo>
                    <a:pt x="2547629" y="92876"/>
                  </a:moveTo>
                  <a:lnTo>
                    <a:pt x="2492353" y="92876"/>
                  </a:lnTo>
                  <a:lnTo>
                    <a:pt x="2500520" y="98143"/>
                  </a:lnTo>
                  <a:lnTo>
                    <a:pt x="2507431" y="101797"/>
                  </a:lnTo>
                  <a:lnTo>
                    <a:pt x="2512928" y="104017"/>
                  </a:lnTo>
                  <a:lnTo>
                    <a:pt x="2518436" y="106101"/>
                  </a:lnTo>
                  <a:lnTo>
                    <a:pt x="2524174" y="107159"/>
                  </a:lnTo>
                  <a:lnTo>
                    <a:pt x="2541796" y="107159"/>
                  </a:lnTo>
                  <a:lnTo>
                    <a:pt x="2547629" y="103640"/>
                  </a:lnTo>
                  <a:lnTo>
                    <a:pt x="2547629" y="92876"/>
                  </a:lnTo>
                  <a:close/>
                </a:path>
                <a:path w="2694940" h="135890">
                  <a:moveTo>
                    <a:pt x="2693413" y="11413"/>
                  </a:moveTo>
                  <a:lnTo>
                    <a:pt x="2533189" y="11413"/>
                  </a:lnTo>
                  <a:lnTo>
                    <a:pt x="2542603" y="11974"/>
                  </a:lnTo>
                  <a:lnTo>
                    <a:pt x="2552135" y="13659"/>
                  </a:lnTo>
                  <a:lnTo>
                    <a:pt x="2561783" y="16466"/>
                  </a:lnTo>
                  <a:lnTo>
                    <a:pt x="2571544" y="20397"/>
                  </a:lnTo>
                  <a:lnTo>
                    <a:pt x="2571544" y="42626"/>
                  </a:lnTo>
                  <a:lnTo>
                    <a:pt x="2687379" y="42626"/>
                  </a:lnTo>
                  <a:lnTo>
                    <a:pt x="2694420" y="17067"/>
                  </a:lnTo>
                  <a:lnTo>
                    <a:pt x="2693413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9">
            <a:extLst>
              <a:ext uri="{FF2B5EF4-FFF2-40B4-BE49-F238E27FC236}">
                <a16:creationId xmlns:a16="http://schemas.microsoft.com/office/drawing/2014/main" id="{EE4E840E-AF11-4C73-B356-7753A4F2CD2B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11">
            <a:extLst>
              <a:ext uri="{FF2B5EF4-FFF2-40B4-BE49-F238E27FC236}">
                <a16:creationId xmlns:a16="http://schemas.microsoft.com/office/drawing/2014/main" id="{9AF24D85-F6BE-4ECD-A561-272652F0C30A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4">
            <a:extLst>
              <a:ext uri="{FF2B5EF4-FFF2-40B4-BE49-F238E27FC236}">
                <a16:creationId xmlns:a16="http://schemas.microsoft.com/office/drawing/2014/main" id="{3ED20ED3-E705-4B1F-828F-3E3EF8E0A175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1306125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Gestión Financiera</a:t>
            </a:r>
          </a:p>
          <a:p>
            <a:r>
              <a:rPr lang="es-ES_tradnl" sz="2400" dirty="0">
                <a:solidFill>
                  <a:srgbClr val="1F497D"/>
                </a:solidFill>
              </a:rPr>
              <a:t>(COP MM)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57" name="object 7">
            <a:extLst>
              <a:ext uri="{FF2B5EF4-FFF2-40B4-BE49-F238E27FC236}">
                <a16:creationId xmlns:a16="http://schemas.microsoft.com/office/drawing/2014/main" id="{E18A6A0F-E76A-466F-816E-AC27CFFDD347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58" name="object 4">
            <a:extLst>
              <a:ext uri="{FF2B5EF4-FFF2-40B4-BE49-F238E27FC236}">
                <a16:creationId xmlns:a16="http://schemas.microsoft.com/office/drawing/2014/main" id="{2E329CEE-06C9-4FD5-A804-8F338B5064ED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7.4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BC7E627-6DED-4B4F-82E8-2BE2C7852B4A}"/>
              </a:ext>
            </a:extLst>
          </p:cNvPr>
          <p:cNvGraphicFramePr>
            <a:graphicFrameLocks noGrp="1"/>
          </p:cNvGraphicFramePr>
          <p:nvPr/>
        </p:nvGraphicFramePr>
        <p:xfrm>
          <a:off x="8460529" y="4435475"/>
          <a:ext cx="10800000" cy="3905280"/>
        </p:xfrm>
        <a:graphic>
          <a:graphicData uri="http://schemas.openxmlformats.org/drawingml/2006/table">
            <a:tbl>
              <a:tblPr/>
              <a:tblGrid>
                <a:gridCol w="6953034">
                  <a:extLst>
                    <a:ext uri="{9D8B030D-6E8A-4147-A177-3AD203B41FA5}">
                      <a16:colId xmlns:a16="http://schemas.microsoft.com/office/drawing/2014/main" val="1213845965"/>
                    </a:ext>
                  </a:extLst>
                </a:gridCol>
                <a:gridCol w="3846966">
                  <a:extLst>
                    <a:ext uri="{9D8B030D-6E8A-4147-A177-3AD203B41FA5}">
                      <a16:colId xmlns:a16="http://schemas.microsoft.com/office/drawing/2014/main" val="3594434088"/>
                    </a:ext>
                  </a:extLst>
                </a:gridCol>
              </a:tblGrid>
              <a:tr h="9360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Resultado antes de impuestos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33.467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08334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ctr"/>
                      <a:endParaRPr lang="es-CO" sz="36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046008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Impuestos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27512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ctr"/>
                      <a:endParaRPr lang="es-CO" sz="36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4970648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Resultado Neto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19.705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331970"/>
                  </a:ext>
                </a:extLst>
              </a:tr>
            </a:tbl>
          </a:graphicData>
        </a:graphic>
      </p:graphicFrame>
      <p:sp>
        <p:nvSpPr>
          <p:cNvPr id="48" name="CuadroTexto 47">
            <a:extLst>
              <a:ext uri="{FF2B5EF4-FFF2-40B4-BE49-F238E27FC236}">
                <a16:creationId xmlns:a16="http://schemas.microsoft.com/office/drawing/2014/main" id="{F5AC9F17-2FF9-4153-ABAD-03939210E3FB}"/>
              </a:ext>
            </a:extLst>
          </p:cNvPr>
          <p:cNvSpPr txBox="1"/>
          <p:nvPr/>
        </p:nvSpPr>
        <p:spPr>
          <a:xfrm>
            <a:off x="258255" y="9146491"/>
            <a:ext cx="18765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latin typeface="Century Gothic" panose="020B0502020202020204" pitchFamily="34" charset="0"/>
                <a:cs typeface="Arial" panose="020B0604020202020204" pitchFamily="34" charset="0"/>
              </a:rPr>
              <a:t>Mejora significativa en ingreso por reconocimiento de pruebas COVID, e ingresos adicionales por UPC, y Presupuestos máximos, equilibra mayor costo COVID y gastos de deterioro por ajuste en metodología de cálculo.</a:t>
            </a:r>
          </a:p>
        </p:txBody>
      </p:sp>
      <p:sp>
        <p:nvSpPr>
          <p:cNvPr id="49" name="Parallelogram 61">
            <a:extLst>
              <a:ext uri="{FF2B5EF4-FFF2-40B4-BE49-F238E27FC236}">
                <a16:creationId xmlns:a16="http://schemas.microsoft.com/office/drawing/2014/main" id="{F336E597-E113-4B2B-9CF5-07B17A67FD40}"/>
              </a:ext>
            </a:extLst>
          </p:cNvPr>
          <p:cNvSpPr/>
          <p:nvPr/>
        </p:nvSpPr>
        <p:spPr>
          <a:xfrm flipH="1">
            <a:off x="258255" y="1937364"/>
            <a:ext cx="7744514" cy="6848052"/>
          </a:xfrm>
          <a:prstGeom prst="parallelogram">
            <a:avLst>
              <a:gd name="adj" fmla="val 50123"/>
            </a:avLst>
          </a:prstGeom>
          <a:solidFill>
            <a:schemeClr val="tx2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9510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6283EDE0-EC73-4A50-A195-8FE68BC57711}"/>
              </a:ext>
            </a:extLst>
          </p:cNvPr>
          <p:cNvGrpSpPr/>
          <p:nvPr/>
        </p:nvGrpSpPr>
        <p:grpSpPr>
          <a:xfrm>
            <a:off x="15391902" y="0"/>
            <a:ext cx="4712197" cy="2816664"/>
            <a:chOff x="15391902" y="0"/>
            <a:chExt cx="4712197" cy="2816664"/>
          </a:xfrm>
        </p:grpSpPr>
        <p:sp>
          <p:nvSpPr>
            <p:cNvPr id="27" name="object 27"/>
            <p:cNvSpPr/>
            <p:nvPr/>
          </p:nvSpPr>
          <p:spPr>
            <a:xfrm>
              <a:off x="15391902" y="0"/>
              <a:ext cx="4712197" cy="28166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243583" y="962530"/>
              <a:ext cx="111253" cy="1084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92571" y="986553"/>
              <a:ext cx="405765" cy="155575"/>
            </a:xfrm>
            <a:custGeom>
              <a:avLst/>
              <a:gdLst/>
              <a:ahLst/>
              <a:cxnLst/>
              <a:rect l="l" t="t" r="r" b="b"/>
              <a:pathLst>
                <a:path w="405765" h="155575">
                  <a:moveTo>
                    <a:pt x="25234" y="0"/>
                  </a:moveTo>
                  <a:lnTo>
                    <a:pt x="15363" y="1938"/>
                  </a:lnTo>
                  <a:lnTo>
                    <a:pt x="7347" y="7240"/>
                  </a:lnTo>
                  <a:lnTo>
                    <a:pt x="1966" y="15134"/>
                  </a:lnTo>
                  <a:lnTo>
                    <a:pt x="0" y="24847"/>
                  </a:lnTo>
                  <a:lnTo>
                    <a:pt x="0" y="30292"/>
                  </a:lnTo>
                  <a:lnTo>
                    <a:pt x="2020" y="35862"/>
                  </a:lnTo>
                  <a:lnTo>
                    <a:pt x="5853" y="40271"/>
                  </a:lnTo>
                  <a:lnTo>
                    <a:pt x="35282" y="82149"/>
                  </a:lnTo>
                  <a:lnTo>
                    <a:pt x="73951" y="116242"/>
                  </a:lnTo>
                  <a:lnTo>
                    <a:pt x="119691" y="141085"/>
                  </a:lnTo>
                  <a:lnTo>
                    <a:pt x="170329" y="155209"/>
                  </a:lnTo>
                  <a:lnTo>
                    <a:pt x="181564" y="138711"/>
                  </a:lnTo>
                  <a:lnTo>
                    <a:pt x="196758" y="125968"/>
                  </a:lnTo>
                  <a:lnTo>
                    <a:pt x="214819" y="117754"/>
                  </a:lnTo>
                  <a:lnTo>
                    <a:pt x="234652" y="114844"/>
                  </a:lnTo>
                  <a:lnTo>
                    <a:pt x="336684" y="114844"/>
                  </a:lnTo>
                  <a:lnTo>
                    <a:pt x="344953" y="108750"/>
                  </a:lnTo>
                  <a:lnTo>
                    <a:pt x="204140" y="108750"/>
                  </a:lnTo>
                  <a:lnTo>
                    <a:pt x="158204" y="102661"/>
                  </a:lnTo>
                  <a:lnTo>
                    <a:pt x="115821" y="84933"/>
                  </a:lnTo>
                  <a:lnTo>
                    <a:pt x="79024" y="56373"/>
                  </a:lnTo>
                  <a:lnTo>
                    <a:pt x="49851" y="17790"/>
                  </a:lnTo>
                  <a:lnTo>
                    <a:pt x="44711" y="9846"/>
                  </a:lnTo>
                  <a:lnTo>
                    <a:pt x="38764" y="4304"/>
                  </a:lnTo>
                  <a:lnTo>
                    <a:pt x="32207" y="1058"/>
                  </a:lnTo>
                  <a:lnTo>
                    <a:pt x="25234" y="0"/>
                  </a:lnTo>
                  <a:close/>
                </a:path>
                <a:path w="405765" h="155575">
                  <a:moveTo>
                    <a:pt x="336684" y="114844"/>
                  </a:moveTo>
                  <a:lnTo>
                    <a:pt x="234652" y="114844"/>
                  </a:lnTo>
                  <a:lnTo>
                    <a:pt x="250924" y="116738"/>
                  </a:lnTo>
                  <a:lnTo>
                    <a:pt x="266192" y="122131"/>
                  </a:lnTo>
                  <a:lnTo>
                    <a:pt x="279726" y="130592"/>
                  </a:lnTo>
                  <a:lnTo>
                    <a:pt x="290797" y="141692"/>
                  </a:lnTo>
                  <a:lnTo>
                    <a:pt x="323493" y="124564"/>
                  </a:lnTo>
                  <a:lnTo>
                    <a:pt x="336684" y="114844"/>
                  </a:lnTo>
                  <a:close/>
                </a:path>
                <a:path w="405765" h="155575">
                  <a:moveTo>
                    <a:pt x="380124" y="6345"/>
                  </a:moveTo>
                  <a:lnTo>
                    <a:pt x="371339" y="6345"/>
                  </a:lnTo>
                  <a:lnTo>
                    <a:pt x="362941" y="11025"/>
                  </a:lnTo>
                  <a:lnTo>
                    <a:pt x="358491" y="18229"/>
                  </a:lnTo>
                  <a:lnTo>
                    <a:pt x="330847" y="55308"/>
                  </a:lnTo>
                  <a:lnTo>
                    <a:pt x="294261" y="83877"/>
                  </a:lnTo>
                  <a:lnTo>
                    <a:pt x="251203" y="102251"/>
                  </a:lnTo>
                  <a:lnTo>
                    <a:pt x="204140" y="108750"/>
                  </a:lnTo>
                  <a:lnTo>
                    <a:pt x="344953" y="108750"/>
                  </a:lnTo>
                  <a:lnTo>
                    <a:pt x="353040" y="102791"/>
                  </a:lnTo>
                  <a:lnTo>
                    <a:pt x="378658" y="76657"/>
                  </a:lnTo>
                  <a:lnTo>
                    <a:pt x="399568" y="46448"/>
                  </a:lnTo>
                  <a:lnTo>
                    <a:pt x="403160" y="42113"/>
                  </a:lnTo>
                  <a:lnTo>
                    <a:pt x="405149" y="36532"/>
                  </a:lnTo>
                  <a:lnTo>
                    <a:pt x="405149" y="31025"/>
                  </a:lnTo>
                  <a:lnTo>
                    <a:pt x="403190" y="21452"/>
                  </a:lnTo>
                  <a:lnTo>
                    <a:pt x="397839" y="13604"/>
                  </a:lnTo>
                  <a:lnTo>
                    <a:pt x="389887" y="8296"/>
                  </a:lnTo>
                  <a:lnTo>
                    <a:pt x="380124" y="6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278322" y="792962"/>
              <a:ext cx="111158" cy="1084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153058" y="703868"/>
              <a:ext cx="382905" cy="296545"/>
            </a:xfrm>
            <a:custGeom>
              <a:avLst/>
              <a:gdLst/>
              <a:ahLst/>
              <a:cxnLst/>
              <a:rect l="l" t="t" r="r" b="b"/>
              <a:pathLst>
                <a:path w="382905" h="296544">
                  <a:moveTo>
                    <a:pt x="363162" y="245753"/>
                  </a:moveTo>
                  <a:lnTo>
                    <a:pt x="145681" y="245753"/>
                  </a:lnTo>
                  <a:lnTo>
                    <a:pt x="168589" y="249511"/>
                  </a:lnTo>
                  <a:lnTo>
                    <a:pt x="188508" y="259961"/>
                  </a:lnTo>
                  <a:lnTo>
                    <a:pt x="204016" y="275867"/>
                  </a:lnTo>
                  <a:lnTo>
                    <a:pt x="213689" y="295993"/>
                  </a:lnTo>
                  <a:lnTo>
                    <a:pt x="217208" y="295385"/>
                  </a:lnTo>
                  <a:lnTo>
                    <a:pt x="223893" y="295385"/>
                  </a:lnTo>
                  <a:lnTo>
                    <a:pt x="264483" y="291538"/>
                  </a:lnTo>
                  <a:lnTo>
                    <a:pt x="304760" y="280097"/>
                  </a:lnTo>
                  <a:lnTo>
                    <a:pt x="341958" y="261790"/>
                  </a:lnTo>
                  <a:lnTo>
                    <a:pt x="363162" y="245753"/>
                  </a:lnTo>
                  <a:close/>
                </a:path>
                <a:path w="382905" h="296544">
                  <a:moveTo>
                    <a:pt x="223893" y="295385"/>
                  </a:moveTo>
                  <a:lnTo>
                    <a:pt x="217208" y="295385"/>
                  </a:lnTo>
                  <a:lnTo>
                    <a:pt x="220045" y="295490"/>
                  </a:lnTo>
                  <a:lnTo>
                    <a:pt x="222789" y="295490"/>
                  </a:lnTo>
                  <a:lnTo>
                    <a:pt x="223893" y="295385"/>
                  </a:lnTo>
                  <a:close/>
                </a:path>
                <a:path w="382905" h="296544">
                  <a:moveTo>
                    <a:pt x="31280" y="0"/>
                  </a:moveTo>
                  <a:lnTo>
                    <a:pt x="6172" y="30718"/>
                  </a:lnTo>
                  <a:lnTo>
                    <a:pt x="0" y="78156"/>
                  </a:lnTo>
                  <a:lnTo>
                    <a:pt x="6078" y="132404"/>
                  </a:lnTo>
                  <a:lnTo>
                    <a:pt x="25915" y="181892"/>
                  </a:lnTo>
                  <a:lnTo>
                    <a:pt x="57767" y="224947"/>
                  </a:lnTo>
                  <a:lnTo>
                    <a:pt x="99892" y="259900"/>
                  </a:lnTo>
                  <a:lnTo>
                    <a:pt x="110760" y="253957"/>
                  </a:lnTo>
                  <a:lnTo>
                    <a:pt x="122150" y="249509"/>
                  </a:lnTo>
                  <a:lnTo>
                    <a:pt x="133859" y="246720"/>
                  </a:lnTo>
                  <a:lnTo>
                    <a:pt x="145681" y="245753"/>
                  </a:lnTo>
                  <a:lnTo>
                    <a:pt x="363162" y="245753"/>
                  </a:lnTo>
                  <a:lnTo>
                    <a:pt x="366526" y="243209"/>
                  </a:lnTo>
                  <a:lnTo>
                    <a:pt x="222621" y="243209"/>
                  </a:lnTo>
                  <a:lnTo>
                    <a:pt x="177717" y="237291"/>
                  </a:lnTo>
                  <a:lnTo>
                    <a:pt x="137341" y="220603"/>
                  </a:lnTo>
                  <a:lnTo>
                    <a:pt x="103114" y="194746"/>
                  </a:lnTo>
                  <a:lnTo>
                    <a:pt x="76658" y="161319"/>
                  </a:lnTo>
                  <a:lnTo>
                    <a:pt x="59596" y="121923"/>
                  </a:lnTo>
                  <a:lnTo>
                    <a:pt x="53548" y="78156"/>
                  </a:lnTo>
                  <a:lnTo>
                    <a:pt x="53925" y="67826"/>
                  </a:lnTo>
                  <a:lnTo>
                    <a:pt x="55095" y="57127"/>
                  </a:lnTo>
                  <a:lnTo>
                    <a:pt x="57117" y="46250"/>
                  </a:lnTo>
                  <a:lnTo>
                    <a:pt x="60050" y="35383"/>
                  </a:lnTo>
                  <a:lnTo>
                    <a:pt x="62647" y="26912"/>
                  </a:lnTo>
                  <a:lnTo>
                    <a:pt x="61568" y="19006"/>
                  </a:lnTo>
                  <a:lnTo>
                    <a:pt x="58082" y="12483"/>
                  </a:lnTo>
                  <a:lnTo>
                    <a:pt x="50962" y="4908"/>
                  </a:lnTo>
                  <a:lnTo>
                    <a:pt x="41629" y="591"/>
                  </a:lnTo>
                  <a:lnTo>
                    <a:pt x="31280" y="0"/>
                  </a:lnTo>
                  <a:close/>
                </a:path>
                <a:path w="382905" h="296544">
                  <a:moveTo>
                    <a:pt x="355350" y="191745"/>
                  </a:moveTo>
                  <a:lnTo>
                    <a:pt x="349769" y="191745"/>
                  </a:lnTo>
                  <a:lnTo>
                    <a:pt x="344209" y="193357"/>
                  </a:lnTo>
                  <a:lnTo>
                    <a:pt x="338544" y="197943"/>
                  </a:lnTo>
                  <a:lnTo>
                    <a:pt x="312848" y="217257"/>
                  </a:lnTo>
                  <a:lnTo>
                    <a:pt x="284352" y="231457"/>
                  </a:lnTo>
                  <a:lnTo>
                    <a:pt x="253971" y="240216"/>
                  </a:lnTo>
                  <a:lnTo>
                    <a:pt x="222621" y="243209"/>
                  </a:lnTo>
                  <a:lnTo>
                    <a:pt x="366526" y="243209"/>
                  </a:lnTo>
                  <a:lnTo>
                    <a:pt x="374417" y="237241"/>
                  </a:lnTo>
                  <a:lnTo>
                    <a:pt x="379066" y="232759"/>
                  </a:lnTo>
                  <a:lnTo>
                    <a:pt x="382470" y="225503"/>
                  </a:lnTo>
                  <a:lnTo>
                    <a:pt x="382470" y="218121"/>
                  </a:lnTo>
                  <a:lnTo>
                    <a:pt x="380336" y="207811"/>
                  </a:lnTo>
                  <a:lnTo>
                    <a:pt x="374521" y="199432"/>
                  </a:lnTo>
                  <a:lnTo>
                    <a:pt x="365900" y="193803"/>
                  </a:lnTo>
                  <a:lnTo>
                    <a:pt x="355350" y="191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271589" y="1114379"/>
              <a:ext cx="111075" cy="1086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176973" y="1091822"/>
              <a:ext cx="325755" cy="220979"/>
            </a:xfrm>
            <a:custGeom>
              <a:avLst/>
              <a:gdLst/>
              <a:ahLst/>
              <a:cxnLst/>
              <a:rect l="l" t="t" r="r" b="b"/>
              <a:pathLst>
                <a:path w="325755" h="220980">
                  <a:moveTo>
                    <a:pt x="27140" y="153052"/>
                  </a:moveTo>
                  <a:lnTo>
                    <a:pt x="25329" y="153052"/>
                  </a:lnTo>
                  <a:lnTo>
                    <a:pt x="15491" y="154971"/>
                  </a:lnTo>
                  <a:lnTo>
                    <a:pt x="7438" y="160226"/>
                  </a:lnTo>
                  <a:lnTo>
                    <a:pt x="1997" y="168067"/>
                  </a:lnTo>
                  <a:lnTo>
                    <a:pt x="0" y="177743"/>
                  </a:lnTo>
                  <a:lnTo>
                    <a:pt x="1214" y="185134"/>
                  </a:lnTo>
                  <a:lnTo>
                    <a:pt x="40224" y="210318"/>
                  </a:lnTo>
                  <a:lnTo>
                    <a:pt x="84983" y="219773"/>
                  </a:lnTo>
                  <a:lnTo>
                    <a:pt x="107619" y="220977"/>
                  </a:lnTo>
                  <a:lnTo>
                    <a:pt x="154288" y="216003"/>
                  </a:lnTo>
                  <a:lnTo>
                    <a:pt x="197694" y="201773"/>
                  </a:lnTo>
                  <a:lnTo>
                    <a:pt x="236689" y="179327"/>
                  </a:lnTo>
                  <a:lnTo>
                    <a:pt x="247674" y="169596"/>
                  </a:lnTo>
                  <a:lnTo>
                    <a:pt x="107619" y="169596"/>
                  </a:lnTo>
                  <a:lnTo>
                    <a:pt x="89743" y="168559"/>
                  </a:lnTo>
                  <a:lnTo>
                    <a:pt x="71493" y="165534"/>
                  </a:lnTo>
                  <a:lnTo>
                    <a:pt x="53045" y="160647"/>
                  </a:lnTo>
                  <a:lnTo>
                    <a:pt x="34574" y="154026"/>
                  </a:lnTo>
                  <a:lnTo>
                    <a:pt x="29077" y="153115"/>
                  </a:lnTo>
                  <a:lnTo>
                    <a:pt x="27140" y="153052"/>
                  </a:lnTo>
                  <a:close/>
                </a:path>
                <a:path w="325755" h="220980">
                  <a:moveTo>
                    <a:pt x="300315" y="0"/>
                  </a:moveTo>
                  <a:lnTo>
                    <a:pt x="262768" y="69150"/>
                  </a:lnTo>
                  <a:lnTo>
                    <a:pt x="237474" y="109808"/>
                  </a:lnTo>
                  <a:lnTo>
                    <a:pt x="201531" y="141563"/>
                  </a:lnTo>
                  <a:lnTo>
                    <a:pt x="157420" y="162223"/>
                  </a:lnTo>
                  <a:lnTo>
                    <a:pt x="107619" y="169596"/>
                  </a:lnTo>
                  <a:lnTo>
                    <a:pt x="247674" y="169596"/>
                  </a:lnTo>
                  <a:lnTo>
                    <a:pt x="270126" y="149707"/>
                  </a:lnTo>
                  <a:lnTo>
                    <a:pt x="296857" y="113952"/>
                  </a:lnTo>
                  <a:lnTo>
                    <a:pt x="315735" y="73102"/>
                  </a:lnTo>
                  <a:lnTo>
                    <a:pt x="325613" y="28198"/>
                  </a:lnTo>
                  <a:lnTo>
                    <a:pt x="325372" y="26407"/>
                  </a:lnTo>
                  <a:lnTo>
                    <a:pt x="325372" y="24512"/>
                  </a:lnTo>
                  <a:lnTo>
                    <a:pt x="323396" y="14886"/>
                  </a:lnTo>
                  <a:lnTo>
                    <a:pt x="318015" y="7104"/>
                  </a:lnTo>
                  <a:lnTo>
                    <a:pt x="310048" y="1898"/>
                  </a:lnTo>
                  <a:lnTo>
                    <a:pt x="300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909752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73" y="52825"/>
                  </a:moveTo>
                  <a:lnTo>
                    <a:pt x="145534" y="52825"/>
                  </a:lnTo>
                  <a:lnTo>
                    <a:pt x="173025" y="55429"/>
                  </a:lnTo>
                  <a:lnTo>
                    <a:pt x="192657" y="63240"/>
                  </a:lnTo>
                  <a:lnTo>
                    <a:pt x="204435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24" y="129696"/>
                  </a:lnTo>
                  <a:lnTo>
                    <a:pt x="140797" y="133471"/>
                  </a:lnTo>
                  <a:lnTo>
                    <a:pt x="131317" y="134823"/>
                  </a:lnTo>
                  <a:lnTo>
                    <a:pt x="123523" y="136104"/>
                  </a:lnTo>
                  <a:lnTo>
                    <a:pt x="117399" y="137346"/>
                  </a:lnTo>
                  <a:lnTo>
                    <a:pt x="91708" y="141059"/>
                  </a:lnTo>
                  <a:lnTo>
                    <a:pt x="51802" y="151636"/>
                  </a:lnTo>
                  <a:lnTo>
                    <a:pt x="9418" y="188203"/>
                  </a:lnTo>
                  <a:lnTo>
                    <a:pt x="0" y="231783"/>
                  </a:lnTo>
                  <a:lnTo>
                    <a:pt x="1989" y="252023"/>
                  </a:lnTo>
                  <a:lnTo>
                    <a:pt x="31705" y="298661"/>
                  </a:lnTo>
                  <a:lnTo>
                    <a:pt x="83413" y="319552"/>
                  </a:lnTo>
                  <a:lnTo>
                    <a:pt x="104426" y="320943"/>
                  </a:lnTo>
                  <a:lnTo>
                    <a:pt x="136323" y="318635"/>
                  </a:lnTo>
                  <a:lnTo>
                    <a:pt x="164463" y="311707"/>
                  </a:lnTo>
                  <a:lnTo>
                    <a:pt x="188845" y="300154"/>
                  </a:lnTo>
                  <a:lnTo>
                    <a:pt x="209470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4" y="267633"/>
                  </a:lnTo>
                  <a:lnTo>
                    <a:pt x="79448" y="254046"/>
                  </a:lnTo>
                  <a:lnTo>
                    <a:pt x="66898" y="228830"/>
                  </a:lnTo>
                  <a:lnTo>
                    <a:pt x="70352" y="210066"/>
                  </a:lnTo>
                  <a:lnTo>
                    <a:pt x="80696" y="195412"/>
                  </a:lnTo>
                  <a:lnTo>
                    <a:pt x="97926" y="184853"/>
                  </a:lnTo>
                  <a:lnTo>
                    <a:pt x="122027" y="178392"/>
                  </a:lnTo>
                  <a:lnTo>
                    <a:pt x="149195" y="175133"/>
                  </a:lnTo>
                  <a:lnTo>
                    <a:pt x="171946" y="171205"/>
                  </a:lnTo>
                  <a:lnTo>
                    <a:pt x="190289" y="166620"/>
                  </a:lnTo>
                  <a:lnTo>
                    <a:pt x="204234" y="161387"/>
                  </a:lnTo>
                  <a:lnTo>
                    <a:pt x="271719" y="161387"/>
                  </a:lnTo>
                  <a:lnTo>
                    <a:pt x="271719" y="99316"/>
                  </a:lnTo>
                  <a:lnTo>
                    <a:pt x="271300" y="99316"/>
                  </a:lnTo>
                  <a:lnTo>
                    <a:pt x="271363" y="98907"/>
                  </a:lnTo>
                  <a:lnTo>
                    <a:pt x="271604" y="98436"/>
                  </a:lnTo>
                  <a:lnTo>
                    <a:pt x="271719" y="88594"/>
                  </a:lnTo>
                  <a:lnTo>
                    <a:pt x="269293" y="67380"/>
                  </a:lnTo>
                  <a:lnTo>
                    <a:pt x="263573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470" y="283970"/>
                  </a:lnTo>
                  <a:lnTo>
                    <a:pt x="215400" y="300154"/>
                  </a:lnTo>
                  <a:lnTo>
                    <a:pt x="226082" y="311707"/>
                  </a:lnTo>
                  <a:lnTo>
                    <a:pt x="241522" y="318635"/>
                  </a:lnTo>
                  <a:lnTo>
                    <a:pt x="261730" y="320943"/>
                  </a:lnTo>
                  <a:lnTo>
                    <a:pt x="272058" y="320464"/>
                  </a:lnTo>
                  <a:lnTo>
                    <a:pt x="282533" y="319028"/>
                  </a:lnTo>
                  <a:lnTo>
                    <a:pt x="293161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71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82" y="223687"/>
                  </a:lnTo>
                  <a:lnTo>
                    <a:pt x="177827" y="255238"/>
                  </a:lnTo>
                  <a:lnTo>
                    <a:pt x="129106" y="268148"/>
                  </a:lnTo>
                  <a:lnTo>
                    <a:pt x="281289" y="268148"/>
                  </a:lnTo>
                  <a:lnTo>
                    <a:pt x="276954" y="266368"/>
                  </a:lnTo>
                  <a:lnTo>
                    <a:pt x="274557" y="262882"/>
                  </a:lnTo>
                  <a:lnTo>
                    <a:pt x="272651" y="259342"/>
                  </a:lnTo>
                  <a:lnTo>
                    <a:pt x="271809" y="254046"/>
                  </a:lnTo>
                  <a:lnTo>
                    <a:pt x="271719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36" y="267771"/>
                  </a:lnTo>
                  <a:lnTo>
                    <a:pt x="296095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411" y="5294"/>
                  </a:lnTo>
                  <a:lnTo>
                    <a:pt x="56919" y="21151"/>
                  </a:lnTo>
                  <a:lnTo>
                    <a:pt x="24384" y="54127"/>
                  </a:lnTo>
                  <a:lnTo>
                    <a:pt x="11214" y="101515"/>
                  </a:lnTo>
                  <a:lnTo>
                    <a:pt x="78049" y="101515"/>
                  </a:lnTo>
                  <a:lnTo>
                    <a:pt x="84035" y="80209"/>
                  </a:lnTo>
                  <a:lnTo>
                    <a:pt x="97279" y="64994"/>
                  </a:lnTo>
                  <a:lnTo>
                    <a:pt x="117780" y="55867"/>
                  </a:lnTo>
                  <a:lnTo>
                    <a:pt x="145534" y="52825"/>
                  </a:lnTo>
                  <a:lnTo>
                    <a:pt x="263573" y="52825"/>
                  </a:lnTo>
                  <a:lnTo>
                    <a:pt x="262020" y="48875"/>
                  </a:lnTo>
                  <a:lnTo>
                    <a:pt x="232956" y="19978"/>
                  </a:lnTo>
                  <a:lnTo>
                    <a:pt x="195682" y="4990"/>
                  </a:lnTo>
                  <a:lnTo>
                    <a:pt x="173757" y="1247"/>
                  </a:lnTo>
                  <a:lnTo>
                    <a:pt x="149628" y="0"/>
                  </a:lnTo>
                  <a:close/>
                </a:path>
                <a:path w="304165" h="321309">
                  <a:moveTo>
                    <a:pt x="271719" y="99002"/>
                  </a:moveTo>
                  <a:lnTo>
                    <a:pt x="271541" y="99075"/>
                  </a:lnTo>
                  <a:lnTo>
                    <a:pt x="271447" y="99253"/>
                  </a:lnTo>
                  <a:lnTo>
                    <a:pt x="271300" y="99316"/>
                  </a:lnTo>
                  <a:lnTo>
                    <a:pt x="271719" y="99316"/>
                  </a:lnTo>
                  <a:lnTo>
                    <a:pt x="271719" y="99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231693" y="812584"/>
              <a:ext cx="440055" cy="311785"/>
            </a:xfrm>
            <a:custGeom>
              <a:avLst/>
              <a:gdLst/>
              <a:ahLst/>
              <a:cxnLst/>
              <a:rect l="l" t="t" r="r" b="b"/>
              <a:pathLst>
                <a:path w="440055" h="311784">
                  <a:moveTo>
                    <a:pt x="63411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929" y="311592"/>
                  </a:lnTo>
                  <a:lnTo>
                    <a:pt x="66929" y="131451"/>
                  </a:lnTo>
                  <a:lnTo>
                    <a:pt x="68179" y="114383"/>
                  </a:lnTo>
                  <a:lnTo>
                    <a:pt x="86855" y="73369"/>
                  </a:lnTo>
                  <a:lnTo>
                    <a:pt x="119960" y="54099"/>
                  </a:lnTo>
                  <a:lnTo>
                    <a:pt x="133210" y="52815"/>
                  </a:lnTo>
                  <a:lnTo>
                    <a:pt x="430921" y="52815"/>
                  </a:lnTo>
                  <a:lnTo>
                    <a:pt x="429524" y="50469"/>
                  </a:lnTo>
                  <a:lnTo>
                    <a:pt x="63411" y="50469"/>
                  </a:lnTo>
                  <a:lnTo>
                    <a:pt x="63411" y="8261"/>
                  </a:lnTo>
                  <a:close/>
                </a:path>
                <a:path w="440055" h="311784">
                  <a:moveTo>
                    <a:pt x="318032" y="52815"/>
                  </a:moveTo>
                  <a:lnTo>
                    <a:pt x="133210" y="52815"/>
                  </a:lnTo>
                  <a:lnTo>
                    <a:pt x="146814" y="53804"/>
                  </a:lnTo>
                  <a:lnTo>
                    <a:pt x="158273" y="56774"/>
                  </a:lnTo>
                  <a:lnTo>
                    <a:pt x="183638" y="88325"/>
                  </a:lnTo>
                  <a:lnTo>
                    <a:pt x="186570" y="311592"/>
                  </a:lnTo>
                  <a:lnTo>
                    <a:pt x="253479" y="311592"/>
                  </a:lnTo>
                  <a:lnTo>
                    <a:pt x="253479" y="133817"/>
                  </a:lnTo>
                  <a:lnTo>
                    <a:pt x="257509" y="98376"/>
                  </a:lnTo>
                  <a:lnTo>
                    <a:pt x="269605" y="73063"/>
                  </a:lnTo>
                  <a:lnTo>
                    <a:pt x="289777" y="57876"/>
                  </a:lnTo>
                  <a:lnTo>
                    <a:pt x="318032" y="52815"/>
                  </a:lnTo>
                  <a:close/>
                </a:path>
                <a:path w="440055" h="311784">
                  <a:moveTo>
                    <a:pt x="430921" y="52815"/>
                  </a:moveTo>
                  <a:lnTo>
                    <a:pt x="318032" y="52815"/>
                  </a:lnTo>
                  <a:lnTo>
                    <a:pt x="334381" y="54208"/>
                  </a:lnTo>
                  <a:lnTo>
                    <a:pt x="347653" y="58388"/>
                  </a:lnTo>
                  <a:lnTo>
                    <a:pt x="371098" y="97872"/>
                  </a:lnTo>
                  <a:lnTo>
                    <a:pt x="373130" y="311592"/>
                  </a:lnTo>
                  <a:lnTo>
                    <a:pt x="440018" y="311592"/>
                  </a:lnTo>
                  <a:lnTo>
                    <a:pt x="439919" y="101456"/>
                  </a:lnTo>
                  <a:lnTo>
                    <a:pt x="433681" y="57448"/>
                  </a:lnTo>
                  <a:lnTo>
                    <a:pt x="430921" y="52815"/>
                  </a:lnTo>
                  <a:close/>
                </a:path>
                <a:path w="440055" h="311784">
                  <a:moveTo>
                    <a:pt x="158382" y="0"/>
                  </a:moveTo>
                  <a:lnTo>
                    <a:pt x="130561" y="3151"/>
                  </a:lnTo>
                  <a:lnTo>
                    <a:pt x="105749" y="12610"/>
                  </a:lnTo>
                  <a:lnTo>
                    <a:pt x="83927" y="28381"/>
                  </a:lnTo>
                  <a:lnTo>
                    <a:pt x="65076" y="50469"/>
                  </a:lnTo>
                  <a:lnTo>
                    <a:pt x="243489" y="50469"/>
                  </a:lnTo>
                  <a:lnTo>
                    <a:pt x="230691" y="28381"/>
                  </a:lnTo>
                  <a:lnTo>
                    <a:pt x="212240" y="12610"/>
                  </a:lnTo>
                  <a:lnTo>
                    <a:pt x="188138" y="3151"/>
                  </a:lnTo>
                  <a:lnTo>
                    <a:pt x="158382" y="0"/>
                  </a:lnTo>
                  <a:close/>
                </a:path>
                <a:path w="440055" h="311784">
                  <a:moveTo>
                    <a:pt x="338523" y="0"/>
                  </a:moveTo>
                  <a:lnTo>
                    <a:pt x="310809" y="3151"/>
                  </a:lnTo>
                  <a:lnTo>
                    <a:pt x="285733" y="12610"/>
                  </a:lnTo>
                  <a:lnTo>
                    <a:pt x="263293" y="28381"/>
                  </a:lnTo>
                  <a:lnTo>
                    <a:pt x="243489" y="50469"/>
                  </a:lnTo>
                  <a:lnTo>
                    <a:pt x="429524" y="50469"/>
                  </a:lnTo>
                  <a:lnTo>
                    <a:pt x="414664" y="25526"/>
                  </a:lnTo>
                  <a:lnTo>
                    <a:pt x="382949" y="6380"/>
                  </a:lnTo>
                  <a:lnTo>
                    <a:pt x="338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744051" y="820846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331"/>
                  </a:lnTo>
                </a:path>
              </a:pathLst>
            </a:custGeom>
            <a:ln w="668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710633" y="705258"/>
              <a:ext cx="67310" cy="63500"/>
            </a:xfrm>
            <a:custGeom>
              <a:avLst/>
              <a:gdLst/>
              <a:ahLst/>
              <a:cxnLst/>
              <a:rect l="l" t="t" r="r" b="b"/>
              <a:pathLst>
                <a:path w="67309" h="63500">
                  <a:moveTo>
                    <a:pt x="66835" y="0"/>
                  </a:moveTo>
                  <a:lnTo>
                    <a:pt x="0" y="0"/>
                  </a:lnTo>
                  <a:lnTo>
                    <a:pt x="0" y="63359"/>
                  </a:lnTo>
                  <a:lnTo>
                    <a:pt x="66835" y="63359"/>
                  </a:lnTo>
                  <a:lnTo>
                    <a:pt x="66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802525" y="812584"/>
              <a:ext cx="270510" cy="320040"/>
            </a:xfrm>
            <a:custGeom>
              <a:avLst/>
              <a:gdLst/>
              <a:ahLst/>
              <a:cxnLst/>
              <a:rect l="l" t="t" r="r" b="b"/>
              <a:pathLst>
                <a:path w="270509" h="320040">
                  <a:moveTo>
                    <a:pt x="66898" y="214213"/>
                  </a:moveTo>
                  <a:lnTo>
                    <a:pt x="0" y="214213"/>
                  </a:lnTo>
                  <a:lnTo>
                    <a:pt x="2898" y="238545"/>
                  </a:lnTo>
                  <a:lnTo>
                    <a:pt x="22556" y="278429"/>
                  </a:lnTo>
                  <a:lnTo>
                    <a:pt x="58464" y="305287"/>
                  </a:lnTo>
                  <a:lnTo>
                    <a:pt x="106000" y="318198"/>
                  </a:lnTo>
                  <a:lnTo>
                    <a:pt x="134404" y="319812"/>
                  </a:lnTo>
                  <a:lnTo>
                    <a:pt x="160583" y="318417"/>
                  </a:lnTo>
                  <a:lnTo>
                    <a:pt x="206353" y="307249"/>
                  </a:lnTo>
                  <a:lnTo>
                    <a:pt x="245160" y="282815"/>
                  </a:lnTo>
                  <a:lnTo>
                    <a:pt x="257537" y="266965"/>
                  </a:lnTo>
                  <a:lnTo>
                    <a:pt x="135577" y="266965"/>
                  </a:lnTo>
                  <a:lnTo>
                    <a:pt x="107497" y="263670"/>
                  </a:lnTo>
                  <a:lnTo>
                    <a:pt x="86701" y="253782"/>
                  </a:lnTo>
                  <a:lnTo>
                    <a:pt x="73173" y="237298"/>
                  </a:lnTo>
                  <a:lnTo>
                    <a:pt x="66898" y="214213"/>
                  </a:lnTo>
                  <a:close/>
                </a:path>
                <a:path w="270509" h="320040">
                  <a:moveTo>
                    <a:pt x="133210" y="0"/>
                  </a:moveTo>
                  <a:lnTo>
                    <a:pt x="87291" y="4697"/>
                  </a:lnTo>
                  <a:lnTo>
                    <a:pt x="49296" y="18795"/>
                  </a:lnTo>
                  <a:lnTo>
                    <a:pt x="17144" y="47261"/>
                  </a:lnTo>
                  <a:lnTo>
                    <a:pt x="6439" y="86887"/>
                  </a:lnTo>
                  <a:lnTo>
                    <a:pt x="8349" y="106492"/>
                  </a:lnTo>
                  <a:lnTo>
                    <a:pt x="36983" y="150791"/>
                  </a:lnTo>
                  <a:lnTo>
                    <a:pt x="82539" y="171273"/>
                  </a:lnTo>
                  <a:lnTo>
                    <a:pt x="151234" y="187800"/>
                  </a:lnTo>
                  <a:lnTo>
                    <a:pt x="164684" y="191175"/>
                  </a:lnTo>
                  <a:lnTo>
                    <a:pt x="200610" y="216372"/>
                  </a:lnTo>
                  <a:lnTo>
                    <a:pt x="203030" y="227082"/>
                  </a:lnTo>
                  <a:lnTo>
                    <a:pt x="199452" y="244542"/>
                  </a:lnTo>
                  <a:lnTo>
                    <a:pt x="187012" y="257005"/>
                  </a:lnTo>
                  <a:lnTo>
                    <a:pt x="165718" y="264476"/>
                  </a:lnTo>
                  <a:lnTo>
                    <a:pt x="135577" y="266965"/>
                  </a:lnTo>
                  <a:lnTo>
                    <a:pt x="257537" y="266965"/>
                  </a:lnTo>
                  <a:lnTo>
                    <a:pt x="258900" y="265219"/>
                  </a:lnTo>
                  <a:lnTo>
                    <a:pt x="267147" y="244682"/>
                  </a:lnTo>
                  <a:lnTo>
                    <a:pt x="269897" y="221207"/>
                  </a:lnTo>
                  <a:lnTo>
                    <a:pt x="267988" y="202117"/>
                  </a:lnTo>
                  <a:lnTo>
                    <a:pt x="239395" y="158466"/>
                  </a:lnTo>
                  <a:lnTo>
                    <a:pt x="193285" y="138211"/>
                  </a:lnTo>
                  <a:lnTo>
                    <a:pt x="145927" y="127024"/>
                  </a:lnTo>
                  <a:lnTo>
                    <a:pt x="126027" y="122497"/>
                  </a:lnTo>
                  <a:lnTo>
                    <a:pt x="81107" y="102983"/>
                  </a:lnTo>
                  <a:lnTo>
                    <a:pt x="73338" y="83934"/>
                  </a:lnTo>
                  <a:lnTo>
                    <a:pt x="76790" y="70329"/>
                  </a:lnTo>
                  <a:lnTo>
                    <a:pt x="87142" y="60610"/>
                  </a:lnTo>
                  <a:lnTo>
                    <a:pt x="104388" y="54779"/>
                  </a:lnTo>
                  <a:lnTo>
                    <a:pt x="128519" y="52836"/>
                  </a:lnTo>
                  <a:lnTo>
                    <a:pt x="247309" y="52836"/>
                  </a:lnTo>
                  <a:lnTo>
                    <a:pt x="246597" y="51236"/>
                  </a:lnTo>
                  <a:lnTo>
                    <a:pt x="217082" y="21161"/>
                  </a:lnTo>
                  <a:lnTo>
                    <a:pt x="179701" y="5287"/>
                  </a:lnTo>
                  <a:lnTo>
                    <a:pt x="157597" y="1321"/>
                  </a:lnTo>
                  <a:lnTo>
                    <a:pt x="133210" y="0"/>
                  </a:lnTo>
                  <a:close/>
                </a:path>
                <a:path w="270509" h="320040">
                  <a:moveTo>
                    <a:pt x="247309" y="52836"/>
                  </a:moveTo>
                  <a:lnTo>
                    <a:pt x="128519" y="52836"/>
                  </a:lnTo>
                  <a:lnTo>
                    <a:pt x="152368" y="55366"/>
                  </a:lnTo>
                  <a:lnTo>
                    <a:pt x="170589" y="62954"/>
                  </a:lnTo>
                  <a:lnTo>
                    <a:pt x="183174" y="75598"/>
                  </a:lnTo>
                  <a:lnTo>
                    <a:pt x="190119" y="93295"/>
                  </a:lnTo>
                  <a:lnTo>
                    <a:pt x="259950" y="93295"/>
                  </a:lnTo>
                  <a:lnTo>
                    <a:pt x="255301" y="70777"/>
                  </a:lnTo>
                  <a:lnTo>
                    <a:pt x="247309" y="52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093277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45" y="52825"/>
                  </a:moveTo>
                  <a:lnTo>
                    <a:pt x="145524" y="52825"/>
                  </a:lnTo>
                  <a:lnTo>
                    <a:pt x="172994" y="55429"/>
                  </a:lnTo>
                  <a:lnTo>
                    <a:pt x="192632" y="63240"/>
                  </a:lnTo>
                  <a:lnTo>
                    <a:pt x="204426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08" y="129696"/>
                  </a:lnTo>
                  <a:lnTo>
                    <a:pt x="140770" y="133471"/>
                  </a:lnTo>
                  <a:lnTo>
                    <a:pt x="131286" y="134823"/>
                  </a:lnTo>
                  <a:lnTo>
                    <a:pt x="123494" y="136104"/>
                  </a:lnTo>
                  <a:lnTo>
                    <a:pt x="117399" y="137346"/>
                  </a:lnTo>
                  <a:lnTo>
                    <a:pt x="91710" y="141059"/>
                  </a:lnTo>
                  <a:lnTo>
                    <a:pt x="51798" y="151636"/>
                  </a:lnTo>
                  <a:lnTo>
                    <a:pt x="9391" y="188203"/>
                  </a:lnTo>
                  <a:lnTo>
                    <a:pt x="0" y="231783"/>
                  </a:lnTo>
                  <a:lnTo>
                    <a:pt x="1980" y="252023"/>
                  </a:lnTo>
                  <a:lnTo>
                    <a:pt x="31674" y="298661"/>
                  </a:lnTo>
                  <a:lnTo>
                    <a:pt x="83403" y="319552"/>
                  </a:lnTo>
                  <a:lnTo>
                    <a:pt x="104457" y="320943"/>
                  </a:lnTo>
                  <a:lnTo>
                    <a:pt x="136331" y="318635"/>
                  </a:lnTo>
                  <a:lnTo>
                    <a:pt x="164463" y="311707"/>
                  </a:lnTo>
                  <a:lnTo>
                    <a:pt x="188853" y="300154"/>
                  </a:lnTo>
                  <a:lnTo>
                    <a:pt x="209501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2" y="267633"/>
                  </a:lnTo>
                  <a:lnTo>
                    <a:pt x="79435" y="254046"/>
                  </a:lnTo>
                  <a:lnTo>
                    <a:pt x="66898" y="228830"/>
                  </a:lnTo>
                  <a:lnTo>
                    <a:pt x="70349" y="210066"/>
                  </a:lnTo>
                  <a:lnTo>
                    <a:pt x="80695" y="195412"/>
                  </a:lnTo>
                  <a:lnTo>
                    <a:pt x="97948" y="184853"/>
                  </a:lnTo>
                  <a:lnTo>
                    <a:pt x="122111" y="178392"/>
                  </a:lnTo>
                  <a:lnTo>
                    <a:pt x="149185" y="175133"/>
                  </a:lnTo>
                  <a:lnTo>
                    <a:pt x="171901" y="171205"/>
                  </a:lnTo>
                  <a:lnTo>
                    <a:pt x="190238" y="166620"/>
                  </a:lnTo>
                  <a:lnTo>
                    <a:pt x="204171" y="161387"/>
                  </a:lnTo>
                  <a:lnTo>
                    <a:pt x="271677" y="161387"/>
                  </a:lnTo>
                  <a:lnTo>
                    <a:pt x="271677" y="88594"/>
                  </a:lnTo>
                  <a:lnTo>
                    <a:pt x="269257" y="67380"/>
                  </a:lnTo>
                  <a:lnTo>
                    <a:pt x="263545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501" y="283970"/>
                  </a:lnTo>
                  <a:lnTo>
                    <a:pt x="215381" y="300154"/>
                  </a:lnTo>
                  <a:lnTo>
                    <a:pt x="226042" y="311707"/>
                  </a:lnTo>
                  <a:lnTo>
                    <a:pt x="241474" y="318635"/>
                  </a:lnTo>
                  <a:lnTo>
                    <a:pt x="261667" y="320943"/>
                  </a:lnTo>
                  <a:lnTo>
                    <a:pt x="272025" y="320464"/>
                  </a:lnTo>
                  <a:lnTo>
                    <a:pt x="282533" y="319028"/>
                  </a:lnTo>
                  <a:lnTo>
                    <a:pt x="293178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677" y="161387"/>
                  </a:moveTo>
                  <a:lnTo>
                    <a:pt x="204171" y="161387"/>
                  </a:lnTo>
                  <a:lnTo>
                    <a:pt x="204171" y="210071"/>
                  </a:lnTo>
                  <a:lnTo>
                    <a:pt x="202524" y="223687"/>
                  </a:lnTo>
                  <a:lnTo>
                    <a:pt x="177795" y="255238"/>
                  </a:lnTo>
                  <a:lnTo>
                    <a:pt x="129106" y="268148"/>
                  </a:lnTo>
                  <a:lnTo>
                    <a:pt x="281258" y="268148"/>
                  </a:lnTo>
                  <a:lnTo>
                    <a:pt x="276986" y="266368"/>
                  </a:lnTo>
                  <a:lnTo>
                    <a:pt x="274609" y="262882"/>
                  </a:lnTo>
                  <a:lnTo>
                    <a:pt x="272651" y="259342"/>
                  </a:lnTo>
                  <a:lnTo>
                    <a:pt x="271771" y="254046"/>
                  </a:lnTo>
                  <a:lnTo>
                    <a:pt x="271677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57" y="267771"/>
                  </a:lnTo>
                  <a:lnTo>
                    <a:pt x="296127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60" y="0"/>
                  </a:moveTo>
                  <a:lnTo>
                    <a:pt x="97457" y="5294"/>
                  </a:lnTo>
                  <a:lnTo>
                    <a:pt x="57003" y="21151"/>
                  </a:lnTo>
                  <a:lnTo>
                    <a:pt x="24312" y="54127"/>
                  </a:lnTo>
                  <a:lnTo>
                    <a:pt x="11120" y="101515"/>
                  </a:lnTo>
                  <a:lnTo>
                    <a:pt x="78049" y="101515"/>
                  </a:lnTo>
                  <a:lnTo>
                    <a:pt x="84026" y="80209"/>
                  </a:lnTo>
                  <a:lnTo>
                    <a:pt x="97262" y="64994"/>
                  </a:lnTo>
                  <a:lnTo>
                    <a:pt x="117760" y="55867"/>
                  </a:lnTo>
                  <a:lnTo>
                    <a:pt x="145524" y="52825"/>
                  </a:lnTo>
                  <a:lnTo>
                    <a:pt x="263545" y="52825"/>
                  </a:lnTo>
                  <a:lnTo>
                    <a:pt x="261995" y="48875"/>
                  </a:lnTo>
                  <a:lnTo>
                    <a:pt x="232956" y="19978"/>
                  </a:lnTo>
                  <a:lnTo>
                    <a:pt x="195686" y="4990"/>
                  </a:lnTo>
                  <a:lnTo>
                    <a:pt x="173761" y="1247"/>
                  </a:lnTo>
                  <a:lnTo>
                    <a:pt x="149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415209" y="812584"/>
              <a:ext cx="266700" cy="311785"/>
            </a:xfrm>
            <a:custGeom>
              <a:avLst/>
              <a:gdLst/>
              <a:ahLst/>
              <a:cxnLst/>
              <a:rect l="l" t="t" r="r" b="b"/>
              <a:pathLst>
                <a:path w="266700" h="311784">
                  <a:moveTo>
                    <a:pt x="63380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67" y="311592"/>
                  </a:lnTo>
                  <a:lnTo>
                    <a:pt x="66867" y="132655"/>
                  </a:lnTo>
                  <a:lnTo>
                    <a:pt x="68114" y="116326"/>
                  </a:lnTo>
                  <a:lnTo>
                    <a:pt x="86866" y="75704"/>
                  </a:lnTo>
                  <a:lnTo>
                    <a:pt x="124566" y="54246"/>
                  </a:lnTo>
                  <a:lnTo>
                    <a:pt x="127389" y="53987"/>
                  </a:lnTo>
                  <a:lnTo>
                    <a:pt x="64532" y="53987"/>
                  </a:lnTo>
                  <a:lnTo>
                    <a:pt x="63380" y="52815"/>
                  </a:lnTo>
                  <a:lnTo>
                    <a:pt x="63380" y="8261"/>
                  </a:lnTo>
                  <a:close/>
                </a:path>
                <a:path w="266700" h="311784">
                  <a:moveTo>
                    <a:pt x="256242" y="52815"/>
                  </a:moveTo>
                  <a:lnTo>
                    <a:pt x="140205" y="52815"/>
                  </a:lnTo>
                  <a:lnTo>
                    <a:pt x="165268" y="57069"/>
                  </a:lnTo>
                  <a:lnTo>
                    <a:pt x="183497" y="69832"/>
                  </a:lnTo>
                  <a:lnTo>
                    <a:pt x="194901" y="91105"/>
                  </a:lnTo>
                  <a:lnTo>
                    <a:pt x="199491" y="120886"/>
                  </a:lnTo>
                  <a:lnTo>
                    <a:pt x="199491" y="311592"/>
                  </a:lnTo>
                  <a:lnTo>
                    <a:pt x="266410" y="311592"/>
                  </a:lnTo>
                  <a:lnTo>
                    <a:pt x="266410" y="103284"/>
                  </a:lnTo>
                  <a:lnTo>
                    <a:pt x="264607" y="79532"/>
                  </a:lnTo>
                  <a:lnTo>
                    <a:pt x="259201" y="58699"/>
                  </a:lnTo>
                  <a:lnTo>
                    <a:pt x="256242" y="52815"/>
                  </a:lnTo>
                  <a:close/>
                </a:path>
                <a:path w="266700" h="311784">
                  <a:moveTo>
                    <a:pt x="159031" y="0"/>
                  </a:moveTo>
                  <a:lnTo>
                    <a:pt x="129998" y="3380"/>
                  </a:lnTo>
                  <a:lnTo>
                    <a:pt x="104564" y="13513"/>
                  </a:lnTo>
                  <a:lnTo>
                    <a:pt x="82740" y="30387"/>
                  </a:lnTo>
                  <a:lnTo>
                    <a:pt x="64532" y="53987"/>
                  </a:lnTo>
                  <a:lnTo>
                    <a:pt x="127389" y="53987"/>
                  </a:lnTo>
                  <a:lnTo>
                    <a:pt x="140205" y="52815"/>
                  </a:lnTo>
                  <a:lnTo>
                    <a:pt x="256242" y="52815"/>
                  </a:lnTo>
                  <a:lnTo>
                    <a:pt x="222163" y="14568"/>
                  </a:lnTo>
                  <a:lnTo>
                    <a:pt x="182854" y="1627"/>
                  </a:lnTo>
                  <a:lnTo>
                    <a:pt x="1590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701500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53" y="52825"/>
                  </a:moveTo>
                  <a:lnTo>
                    <a:pt x="145534" y="52825"/>
                  </a:lnTo>
                  <a:lnTo>
                    <a:pt x="172981" y="55429"/>
                  </a:lnTo>
                  <a:lnTo>
                    <a:pt x="192600" y="63240"/>
                  </a:lnTo>
                  <a:lnTo>
                    <a:pt x="204379" y="76259"/>
                  </a:lnTo>
                  <a:lnTo>
                    <a:pt x="208307" y="94489"/>
                  </a:lnTo>
                  <a:lnTo>
                    <a:pt x="206617" y="105994"/>
                  </a:lnTo>
                  <a:lnTo>
                    <a:pt x="169293" y="129696"/>
                  </a:lnTo>
                  <a:lnTo>
                    <a:pt x="140783" y="133471"/>
                  </a:lnTo>
                  <a:lnTo>
                    <a:pt x="131276" y="134823"/>
                  </a:lnTo>
                  <a:lnTo>
                    <a:pt x="123452" y="136104"/>
                  </a:lnTo>
                  <a:lnTo>
                    <a:pt x="117315" y="137346"/>
                  </a:lnTo>
                  <a:lnTo>
                    <a:pt x="91668" y="141059"/>
                  </a:lnTo>
                  <a:lnTo>
                    <a:pt x="51779" y="151636"/>
                  </a:lnTo>
                  <a:lnTo>
                    <a:pt x="9384" y="188203"/>
                  </a:lnTo>
                  <a:lnTo>
                    <a:pt x="0" y="231783"/>
                  </a:lnTo>
                  <a:lnTo>
                    <a:pt x="1973" y="252023"/>
                  </a:lnTo>
                  <a:lnTo>
                    <a:pt x="31684" y="298661"/>
                  </a:lnTo>
                  <a:lnTo>
                    <a:pt x="83405" y="319552"/>
                  </a:lnTo>
                  <a:lnTo>
                    <a:pt x="104457" y="320943"/>
                  </a:lnTo>
                  <a:lnTo>
                    <a:pt x="136301" y="318635"/>
                  </a:lnTo>
                  <a:lnTo>
                    <a:pt x="164420" y="311707"/>
                  </a:lnTo>
                  <a:lnTo>
                    <a:pt x="188810" y="300154"/>
                  </a:lnTo>
                  <a:lnTo>
                    <a:pt x="209470" y="283970"/>
                  </a:lnTo>
                  <a:lnTo>
                    <a:pt x="303917" y="283970"/>
                  </a:lnTo>
                  <a:lnTo>
                    <a:pt x="303917" y="268148"/>
                  </a:lnTo>
                  <a:lnTo>
                    <a:pt x="129085" y="268148"/>
                  </a:lnTo>
                  <a:lnTo>
                    <a:pt x="117993" y="267633"/>
                  </a:lnTo>
                  <a:lnTo>
                    <a:pt x="79426" y="254046"/>
                  </a:lnTo>
                  <a:lnTo>
                    <a:pt x="66929" y="228830"/>
                  </a:lnTo>
                  <a:lnTo>
                    <a:pt x="70370" y="210066"/>
                  </a:lnTo>
                  <a:lnTo>
                    <a:pt x="80691" y="195412"/>
                  </a:lnTo>
                  <a:lnTo>
                    <a:pt x="97913" y="184853"/>
                  </a:lnTo>
                  <a:lnTo>
                    <a:pt x="122048" y="178392"/>
                  </a:lnTo>
                  <a:lnTo>
                    <a:pt x="149159" y="175133"/>
                  </a:lnTo>
                  <a:lnTo>
                    <a:pt x="171901" y="171205"/>
                  </a:lnTo>
                  <a:lnTo>
                    <a:pt x="190263" y="166620"/>
                  </a:lnTo>
                  <a:lnTo>
                    <a:pt x="204234" y="161387"/>
                  </a:lnTo>
                  <a:lnTo>
                    <a:pt x="271709" y="161387"/>
                  </a:lnTo>
                  <a:lnTo>
                    <a:pt x="271709" y="88594"/>
                  </a:lnTo>
                  <a:lnTo>
                    <a:pt x="269280" y="67380"/>
                  </a:lnTo>
                  <a:lnTo>
                    <a:pt x="263553" y="52825"/>
                  </a:lnTo>
                  <a:close/>
                </a:path>
                <a:path w="304165" h="321309">
                  <a:moveTo>
                    <a:pt x="303917" y="283970"/>
                  </a:moveTo>
                  <a:lnTo>
                    <a:pt x="209470" y="283970"/>
                  </a:lnTo>
                  <a:lnTo>
                    <a:pt x="215391" y="300154"/>
                  </a:lnTo>
                  <a:lnTo>
                    <a:pt x="226070" y="311707"/>
                  </a:lnTo>
                  <a:lnTo>
                    <a:pt x="241506" y="318635"/>
                  </a:lnTo>
                  <a:lnTo>
                    <a:pt x="261698" y="320943"/>
                  </a:lnTo>
                  <a:lnTo>
                    <a:pt x="272031" y="320464"/>
                  </a:lnTo>
                  <a:lnTo>
                    <a:pt x="282513" y="319028"/>
                  </a:lnTo>
                  <a:lnTo>
                    <a:pt x="293143" y="316636"/>
                  </a:lnTo>
                  <a:lnTo>
                    <a:pt x="303917" y="313288"/>
                  </a:lnTo>
                  <a:lnTo>
                    <a:pt x="303917" y="283970"/>
                  </a:lnTo>
                  <a:close/>
                </a:path>
                <a:path w="304165" h="321309">
                  <a:moveTo>
                    <a:pt x="27170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76" y="223687"/>
                  </a:lnTo>
                  <a:lnTo>
                    <a:pt x="177732" y="255238"/>
                  </a:lnTo>
                  <a:lnTo>
                    <a:pt x="129085" y="268148"/>
                  </a:lnTo>
                  <a:lnTo>
                    <a:pt x="281289" y="268148"/>
                  </a:lnTo>
                  <a:lnTo>
                    <a:pt x="276923" y="266368"/>
                  </a:lnTo>
                  <a:lnTo>
                    <a:pt x="274588" y="262882"/>
                  </a:lnTo>
                  <a:lnTo>
                    <a:pt x="272651" y="259342"/>
                  </a:lnTo>
                  <a:lnTo>
                    <a:pt x="271800" y="254046"/>
                  </a:lnTo>
                  <a:lnTo>
                    <a:pt x="271709" y="161387"/>
                  </a:lnTo>
                  <a:close/>
                </a:path>
                <a:path w="304165" h="321309">
                  <a:moveTo>
                    <a:pt x="303917" y="266955"/>
                  </a:moveTo>
                  <a:lnTo>
                    <a:pt x="299205" y="267771"/>
                  </a:lnTo>
                  <a:lnTo>
                    <a:pt x="296158" y="268148"/>
                  </a:lnTo>
                  <a:lnTo>
                    <a:pt x="303917" y="268148"/>
                  </a:lnTo>
                  <a:lnTo>
                    <a:pt x="303917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391" y="5294"/>
                  </a:lnTo>
                  <a:lnTo>
                    <a:pt x="56940" y="21151"/>
                  </a:lnTo>
                  <a:lnTo>
                    <a:pt x="24364" y="54127"/>
                  </a:lnTo>
                  <a:lnTo>
                    <a:pt x="11130" y="101515"/>
                  </a:lnTo>
                  <a:lnTo>
                    <a:pt x="78081" y="101515"/>
                  </a:lnTo>
                  <a:lnTo>
                    <a:pt x="84041" y="80209"/>
                  </a:lnTo>
                  <a:lnTo>
                    <a:pt x="97264" y="64994"/>
                  </a:lnTo>
                  <a:lnTo>
                    <a:pt x="117758" y="55867"/>
                  </a:lnTo>
                  <a:lnTo>
                    <a:pt x="145534" y="52825"/>
                  </a:lnTo>
                  <a:lnTo>
                    <a:pt x="263553" y="52825"/>
                  </a:lnTo>
                  <a:lnTo>
                    <a:pt x="261999" y="48875"/>
                  </a:lnTo>
                  <a:lnTo>
                    <a:pt x="232924" y="19978"/>
                  </a:lnTo>
                  <a:lnTo>
                    <a:pt x="195666" y="4990"/>
                  </a:lnTo>
                  <a:lnTo>
                    <a:pt x="173743" y="1247"/>
                  </a:lnTo>
                  <a:lnTo>
                    <a:pt x="149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023440" y="812584"/>
              <a:ext cx="177800" cy="311785"/>
            </a:xfrm>
            <a:custGeom>
              <a:avLst/>
              <a:gdLst/>
              <a:ahLst/>
              <a:cxnLst/>
              <a:rect l="l" t="t" r="r" b="b"/>
              <a:pathLst>
                <a:path w="177800" h="311784">
                  <a:moveTo>
                    <a:pt x="62793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35" y="311592"/>
                  </a:lnTo>
                  <a:lnTo>
                    <a:pt x="66835" y="167261"/>
                  </a:lnTo>
                  <a:lnTo>
                    <a:pt x="68353" y="144168"/>
                  </a:lnTo>
                  <a:lnTo>
                    <a:pt x="80423" y="105415"/>
                  </a:lnTo>
                  <a:lnTo>
                    <a:pt x="116891" y="69990"/>
                  </a:lnTo>
                  <a:lnTo>
                    <a:pt x="126449" y="66898"/>
                  </a:lnTo>
                  <a:lnTo>
                    <a:pt x="62793" y="66898"/>
                  </a:lnTo>
                  <a:lnTo>
                    <a:pt x="62793" y="8261"/>
                  </a:lnTo>
                  <a:close/>
                </a:path>
                <a:path w="177800" h="311784">
                  <a:moveTo>
                    <a:pt x="156445" y="0"/>
                  </a:moveTo>
                  <a:lnTo>
                    <a:pt x="152529" y="0"/>
                  </a:lnTo>
                  <a:lnTo>
                    <a:pt x="138030" y="1322"/>
                  </a:lnTo>
                  <a:lnTo>
                    <a:pt x="96227" y="21130"/>
                  </a:lnTo>
                  <a:lnTo>
                    <a:pt x="68184" y="54584"/>
                  </a:lnTo>
                  <a:lnTo>
                    <a:pt x="63966" y="66898"/>
                  </a:lnTo>
                  <a:lnTo>
                    <a:pt x="126449" y="66898"/>
                  </a:lnTo>
                  <a:lnTo>
                    <a:pt x="132190" y="65041"/>
                  </a:lnTo>
                  <a:lnTo>
                    <a:pt x="149042" y="63390"/>
                  </a:lnTo>
                  <a:lnTo>
                    <a:pt x="177764" y="63390"/>
                  </a:lnTo>
                  <a:lnTo>
                    <a:pt x="177764" y="1790"/>
                  </a:lnTo>
                  <a:lnTo>
                    <a:pt x="164885" y="617"/>
                  </a:lnTo>
                  <a:lnTo>
                    <a:pt x="156445" y="0"/>
                  </a:lnTo>
                  <a:close/>
                </a:path>
                <a:path w="177800" h="311784">
                  <a:moveTo>
                    <a:pt x="177764" y="63390"/>
                  </a:moveTo>
                  <a:lnTo>
                    <a:pt x="149042" y="63390"/>
                  </a:lnTo>
                  <a:lnTo>
                    <a:pt x="155649" y="63570"/>
                  </a:lnTo>
                  <a:lnTo>
                    <a:pt x="162637" y="64113"/>
                  </a:lnTo>
                  <a:lnTo>
                    <a:pt x="170105" y="65041"/>
                  </a:lnTo>
                  <a:lnTo>
                    <a:pt x="177764" y="66312"/>
                  </a:lnTo>
                  <a:lnTo>
                    <a:pt x="177764" y="63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633873" y="706548"/>
              <a:ext cx="291465" cy="417830"/>
            </a:xfrm>
            <a:custGeom>
              <a:avLst/>
              <a:gdLst/>
              <a:ahLst/>
              <a:cxnLst/>
              <a:rect l="l" t="t" r="r" b="b"/>
              <a:pathLst>
                <a:path w="291465" h="417830">
                  <a:moveTo>
                    <a:pt x="291362" y="0"/>
                  </a:moveTo>
                  <a:lnTo>
                    <a:pt x="84583" y="0"/>
                  </a:lnTo>
                  <a:lnTo>
                    <a:pt x="83997" y="62"/>
                  </a:lnTo>
                  <a:lnTo>
                    <a:pt x="36480" y="8950"/>
                  </a:lnTo>
                  <a:lnTo>
                    <a:pt x="6277" y="45209"/>
                  </a:lnTo>
                  <a:lnTo>
                    <a:pt x="0" y="90049"/>
                  </a:lnTo>
                  <a:lnTo>
                    <a:pt x="94" y="417631"/>
                  </a:lnTo>
                  <a:lnTo>
                    <a:pt x="73924" y="417631"/>
                  </a:lnTo>
                  <a:lnTo>
                    <a:pt x="73924" y="232223"/>
                  </a:lnTo>
                  <a:lnTo>
                    <a:pt x="264861" y="232223"/>
                  </a:lnTo>
                  <a:lnTo>
                    <a:pt x="264861" y="172549"/>
                  </a:lnTo>
                  <a:lnTo>
                    <a:pt x="73924" y="172549"/>
                  </a:lnTo>
                  <a:lnTo>
                    <a:pt x="73924" y="63202"/>
                  </a:lnTo>
                  <a:lnTo>
                    <a:pt x="291362" y="63202"/>
                  </a:lnTo>
                  <a:lnTo>
                    <a:pt x="2913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934937" y="1213003"/>
              <a:ext cx="31115" cy="26670"/>
            </a:xfrm>
            <a:custGeom>
              <a:avLst/>
              <a:gdLst/>
              <a:ahLst/>
              <a:cxnLst/>
              <a:rect l="l" t="t" r="r" b="b"/>
              <a:pathLst>
                <a:path w="31115" h="26669">
                  <a:moveTo>
                    <a:pt x="17894" y="0"/>
                  </a:moveTo>
                  <a:lnTo>
                    <a:pt x="0" y="0"/>
                  </a:lnTo>
                  <a:lnTo>
                    <a:pt x="0" y="26114"/>
                  </a:lnTo>
                  <a:lnTo>
                    <a:pt x="24742" y="26114"/>
                  </a:lnTo>
                  <a:lnTo>
                    <a:pt x="30564" y="21716"/>
                  </a:lnTo>
                  <a:lnTo>
                    <a:pt x="30564" y="8366"/>
                  </a:lnTo>
                  <a:lnTo>
                    <a:pt x="29077" y="5088"/>
                  </a:lnTo>
                  <a:lnTo>
                    <a:pt x="26177" y="3036"/>
                  </a:lnTo>
                  <a:lnTo>
                    <a:pt x="23161" y="1026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536770" y="1179014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35" y="0"/>
                  </a:moveTo>
                  <a:lnTo>
                    <a:pt x="65139" y="0"/>
                  </a:lnTo>
                  <a:lnTo>
                    <a:pt x="52019" y="2376"/>
                  </a:lnTo>
                  <a:lnTo>
                    <a:pt x="24679" y="29590"/>
                  </a:lnTo>
                  <a:lnTo>
                    <a:pt x="1842" y="111944"/>
                  </a:lnTo>
                  <a:lnTo>
                    <a:pt x="0" y="118718"/>
                  </a:lnTo>
                  <a:lnTo>
                    <a:pt x="1057" y="124561"/>
                  </a:lnTo>
                  <a:lnTo>
                    <a:pt x="4512" y="128959"/>
                  </a:lnTo>
                  <a:lnTo>
                    <a:pt x="7989" y="133273"/>
                  </a:lnTo>
                  <a:lnTo>
                    <a:pt x="13936" y="135692"/>
                  </a:lnTo>
                  <a:lnTo>
                    <a:pt x="2629333" y="135692"/>
                  </a:lnTo>
                  <a:lnTo>
                    <a:pt x="2642390" y="133320"/>
                  </a:lnTo>
                  <a:lnTo>
                    <a:pt x="2652498" y="127933"/>
                  </a:lnTo>
                  <a:lnTo>
                    <a:pt x="2531881" y="127933"/>
                  </a:lnTo>
                  <a:lnTo>
                    <a:pt x="2522608" y="127253"/>
                  </a:lnTo>
                  <a:lnTo>
                    <a:pt x="2517367" y="126153"/>
                  </a:lnTo>
                  <a:lnTo>
                    <a:pt x="2245942" y="126153"/>
                  </a:lnTo>
                  <a:lnTo>
                    <a:pt x="2245942" y="13172"/>
                  </a:lnTo>
                  <a:lnTo>
                    <a:pt x="2517898" y="13172"/>
                  </a:lnTo>
                  <a:lnTo>
                    <a:pt x="2523902" y="11972"/>
                  </a:lnTo>
                  <a:lnTo>
                    <a:pt x="2533200" y="11413"/>
                  </a:lnTo>
                  <a:lnTo>
                    <a:pt x="2693425" y="11413"/>
                  </a:lnTo>
                  <a:lnTo>
                    <a:pt x="2693373" y="11120"/>
                  </a:lnTo>
                  <a:lnTo>
                    <a:pt x="2689939" y="6711"/>
                  </a:lnTo>
                  <a:lnTo>
                    <a:pt x="2686483" y="2450"/>
                  </a:lnTo>
                  <a:lnTo>
                    <a:pt x="2680724" y="52"/>
                  </a:lnTo>
                  <a:lnTo>
                    <a:pt x="2673635" y="0"/>
                  </a:lnTo>
                  <a:close/>
                </a:path>
                <a:path w="2694940" h="135890">
                  <a:moveTo>
                    <a:pt x="2535535" y="32197"/>
                  </a:moveTo>
                  <a:lnTo>
                    <a:pt x="2530383" y="32197"/>
                  </a:lnTo>
                  <a:lnTo>
                    <a:pt x="2526310" y="33014"/>
                  </a:lnTo>
                  <a:lnTo>
                    <a:pt x="2523357" y="34805"/>
                  </a:lnTo>
                  <a:lnTo>
                    <a:pt x="2520373" y="36532"/>
                  </a:lnTo>
                  <a:lnTo>
                    <a:pt x="2518939" y="38752"/>
                  </a:lnTo>
                  <a:lnTo>
                    <a:pt x="2518939" y="45841"/>
                  </a:lnTo>
                  <a:lnTo>
                    <a:pt x="2523828" y="49967"/>
                  </a:lnTo>
                  <a:lnTo>
                    <a:pt x="2543879" y="57819"/>
                  </a:lnTo>
                  <a:lnTo>
                    <a:pt x="2551938" y="61191"/>
                  </a:lnTo>
                  <a:lnTo>
                    <a:pt x="2576759" y="93180"/>
                  </a:lnTo>
                  <a:lnTo>
                    <a:pt x="2576079" y="100138"/>
                  </a:lnTo>
                  <a:lnTo>
                    <a:pt x="2542722" y="127299"/>
                  </a:lnTo>
                  <a:lnTo>
                    <a:pt x="2531881" y="127933"/>
                  </a:lnTo>
                  <a:lnTo>
                    <a:pt x="2652498" y="127933"/>
                  </a:lnTo>
                  <a:lnTo>
                    <a:pt x="2654436" y="126900"/>
                  </a:lnTo>
                  <a:lnTo>
                    <a:pt x="2664052" y="117479"/>
                  </a:lnTo>
                  <a:lnTo>
                    <a:pt x="2669824" y="106101"/>
                  </a:lnTo>
                  <a:lnTo>
                    <a:pt x="2687382" y="42616"/>
                  </a:lnTo>
                  <a:lnTo>
                    <a:pt x="2571544" y="42616"/>
                  </a:lnTo>
                  <a:lnTo>
                    <a:pt x="2560895" y="38051"/>
                  </a:lnTo>
                  <a:lnTo>
                    <a:pt x="2551345" y="34796"/>
                  </a:lnTo>
                  <a:lnTo>
                    <a:pt x="2542891" y="32846"/>
                  </a:lnTo>
                  <a:lnTo>
                    <a:pt x="2535535" y="32197"/>
                  </a:lnTo>
                  <a:close/>
                </a:path>
                <a:path w="2694940" h="135890">
                  <a:moveTo>
                    <a:pt x="2369980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65" y="57705"/>
                  </a:lnTo>
                  <a:lnTo>
                    <a:pt x="2326065" y="78489"/>
                  </a:lnTo>
                  <a:lnTo>
                    <a:pt x="2274182" y="78489"/>
                  </a:lnTo>
                  <a:lnTo>
                    <a:pt x="2274182" y="105389"/>
                  </a:lnTo>
                  <a:lnTo>
                    <a:pt x="2330044" y="105389"/>
                  </a:lnTo>
                  <a:lnTo>
                    <a:pt x="2330044" y="126153"/>
                  </a:lnTo>
                  <a:lnTo>
                    <a:pt x="2369980" y="126153"/>
                  </a:lnTo>
                  <a:lnTo>
                    <a:pt x="2369980" y="13172"/>
                  </a:lnTo>
                  <a:close/>
                </a:path>
                <a:path w="2694940" h="135890">
                  <a:moveTo>
                    <a:pt x="2517898" y="13172"/>
                  </a:moveTo>
                  <a:lnTo>
                    <a:pt x="2419455" y="13172"/>
                  </a:lnTo>
                  <a:lnTo>
                    <a:pt x="2428144" y="13798"/>
                  </a:lnTo>
                  <a:lnTo>
                    <a:pt x="2435762" y="15676"/>
                  </a:lnTo>
                  <a:lnTo>
                    <a:pt x="2457893" y="46815"/>
                  </a:lnTo>
                  <a:lnTo>
                    <a:pt x="2457284" y="53510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78" y="80898"/>
                  </a:lnTo>
                  <a:lnTo>
                    <a:pt x="2398178" y="126153"/>
                  </a:lnTo>
                  <a:lnTo>
                    <a:pt x="2517367" y="126153"/>
                  </a:lnTo>
                  <a:lnTo>
                    <a:pt x="2512930" y="125221"/>
                  </a:lnTo>
                  <a:lnTo>
                    <a:pt x="2502845" y="121846"/>
                  </a:lnTo>
                  <a:lnTo>
                    <a:pt x="2492353" y="117137"/>
                  </a:lnTo>
                  <a:lnTo>
                    <a:pt x="2492353" y="92866"/>
                  </a:lnTo>
                  <a:lnTo>
                    <a:pt x="2547629" y="92866"/>
                  </a:lnTo>
                  <a:lnTo>
                    <a:pt x="2547629" y="92039"/>
                  </a:lnTo>
                  <a:lnTo>
                    <a:pt x="254233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30"/>
                  </a:lnTo>
                  <a:lnTo>
                    <a:pt x="2515546" y="13642"/>
                  </a:lnTo>
                  <a:lnTo>
                    <a:pt x="2517898" y="13172"/>
                  </a:lnTo>
                  <a:close/>
                </a:path>
                <a:path w="2694940" h="135890">
                  <a:moveTo>
                    <a:pt x="2547629" y="92866"/>
                  </a:moveTo>
                  <a:lnTo>
                    <a:pt x="2492353" y="92866"/>
                  </a:lnTo>
                  <a:lnTo>
                    <a:pt x="2500520" y="98133"/>
                  </a:lnTo>
                  <a:lnTo>
                    <a:pt x="2507431" y="101797"/>
                  </a:lnTo>
                  <a:lnTo>
                    <a:pt x="2512939" y="104017"/>
                  </a:lnTo>
                  <a:lnTo>
                    <a:pt x="2518436" y="106101"/>
                  </a:lnTo>
                  <a:lnTo>
                    <a:pt x="2524174" y="107148"/>
                  </a:lnTo>
                  <a:lnTo>
                    <a:pt x="2541796" y="107148"/>
                  </a:lnTo>
                  <a:lnTo>
                    <a:pt x="2547629" y="103630"/>
                  </a:lnTo>
                  <a:lnTo>
                    <a:pt x="2547629" y="92866"/>
                  </a:lnTo>
                  <a:close/>
                </a:path>
                <a:path w="2694940" h="135890">
                  <a:moveTo>
                    <a:pt x="2693425" y="11413"/>
                  </a:moveTo>
                  <a:lnTo>
                    <a:pt x="2533200" y="11413"/>
                  </a:lnTo>
                  <a:lnTo>
                    <a:pt x="2542612" y="11974"/>
                  </a:lnTo>
                  <a:lnTo>
                    <a:pt x="2552140" y="13659"/>
                  </a:lnTo>
                  <a:lnTo>
                    <a:pt x="2561785" y="16466"/>
                  </a:lnTo>
                  <a:lnTo>
                    <a:pt x="2571544" y="20397"/>
                  </a:lnTo>
                  <a:lnTo>
                    <a:pt x="2571544" y="42616"/>
                  </a:lnTo>
                  <a:lnTo>
                    <a:pt x="2687382" y="42616"/>
                  </a:lnTo>
                  <a:lnTo>
                    <a:pt x="2694420" y="17067"/>
                  </a:lnTo>
                  <a:lnTo>
                    <a:pt x="2693425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536773" y="1179011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25" y="0"/>
                  </a:moveTo>
                  <a:lnTo>
                    <a:pt x="65139" y="0"/>
                  </a:lnTo>
                  <a:lnTo>
                    <a:pt x="52019" y="2378"/>
                  </a:lnTo>
                  <a:lnTo>
                    <a:pt x="24669" y="29601"/>
                  </a:lnTo>
                  <a:lnTo>
                    <a:pt x="1842" y="111954"/>
                  </a:lnTo>
                  <a:lnTo>
                    <a:pt x="0" y="118680"/>
                  </a:lnTo>
                  <a:lnTo>
                    <a:pt x="1047" y="124572"/>
                  </a:lnTo>
                  <a:lnTo>
                    <a:pt x="4502" y="128969"/>
                  </a:lnTo>
                  <a:lnTo>
                    <a:pt x="7978" y="133273"/>
                  </a:lnTo>
                  <a:lnTo>
                    <a:pt x="13926" y="135692"/>
                  </a:lnTo>
                  <a:lnTo>
                    <a:pt x="2629333" y="135692"/>
                  </a:lnTo>
                  <a:lnTo>
                    <a:pt x="2642385" y="133320"/>
                  </a:lnTo>
                  <a:lnTo>
                    <a:pt x="2652490" y="127933"/>
                  </a:lnTo>
                  <a:lnTo>
                    <a:pt x="2531870" y="127933"/>
                  </a:lnTo>
                  <a:lnTo>
                    <a:pt x="2522602" y="127253"/>
                  </a:lnTo>
                  <a:lnTo>
                    <a:pt x="2517362" y="126153"/>
                  </a:lnTo>
                  <a:lnTo>
                    <a:pt x="2245931" y="126153"/>
                  </a:lnTo>
                  <a:lnTo>
                    <a:pt x="2245931" y="13172"/>
                  </a:lnTo>
                  <a:lnTo>
                    <a:pt x="2517892" y="13172"/>
                  </a:lnTo>
                  <a:lnTo>
                    <a:pt x="2523896" y="11972"/>
                  </a:lnTo>
                  <a:lnTo>
                    <a:pt x="2533189" y="11413"/>
                  </a:lnTo>
                  <a:lnTo>
                    <a:pt x="2693413" y="11413"/>
                  </a:lnTo>
                  <a:lnTo>
                    <a:pt x="2693363" y="11130"/>
                  </a:lnTo>
                  <a:lnTo>
                    <a:pt x="2689939" y="6711"/>
                  </a:lnTo>
                  <a:lnTo>
                    <a:pt x="2686483" y="2460"/>
                  </a:lnTo>
                  <a:lnTo>
                    <a:pt x="2680714" y="52"/>
                  </a:lnTo>
                  <a:lnTo>
                    <a:pt x="2673625" y="0"/>
                  </a:lnTo>
                  <a:close/>
                </a:path>
                <a:path w="2694940" h="135890">
                  <a:moveTo>
                    <a:pt x="2535524" y="32197"/>
                  </a:moveTo>
                  <a:lnTo>
                    <a:pt x="2530383" y="32197"/>
                  </a:lnTo>
                  <a:lnTo>
                    <a:pt x="2526310" y="33025"/>
                  </a:lnTo>
                  <a:lnTo>
                    <a:pt x="2523357" y="34815"/>
                  </a:lnTo>
                  <a:lnTo>
                    <a:pt x="2520363" y="36532"/>
                  </a:lnTo>
                  <a:lnTo>
                    <a:pt x="2518939" y="38763"/>
                  </a:lnTo>
                  <a:lnTo>
                    <a:pt x="2518939" y="45841"/>
                  </a:lnTo>
                  <a:lnTo>
                    <a:pt x="2523818" y="49977"/>
                  </a:lnTo>
                  <a:lnTo>
                    <a:pt x="2543874" y="57821"/>
                  </a:lnTo>
                  <a:lnTo>
                    <a:pt x="2551936" y="61197"/>
                  </a:lnTo>
                  <a:lnTo>
                    <a:pt x="2576748" y="93190"/>
                  </a:lnTo>
                  <a:lnTo>
                    <a:pt x="2576070" y="100149"/>
                  </a:lnTo>
                  <a:lnTo>
                    <a:pt x="2542711" y="127301"/>
                  </a:lnTo>
                  <a:lnTo>
                    <a:pt x="2531870" y="127933"/>
                  </a:lnTo>
                  <a:lnTo>
                    <a:pt x="2652490" y="127933"/>
                  </a:lnTo>
                  <a:lnTo>
                    <a:pt x="2654428" y="126900"/>
                  </a:lnTo>
                  <a:lnTo>
                    <a:pt x="2664046" y="117479"/>
                  </a:lnTo>
                  <a:lnTo>
                    <a:pt x="2669824" y="106101"/>
                  </a:lnTo>
                  <a:lnTo>
                    <a:pt x="2687379" y="42626"/>
                  </a:lnTo>
                  <a:lnTo>
                    <a:pt x="2571544" y="42626"/>
                  </a:lnTo>
                  <a:lnTo>
                    <a:pt x="2560894" y="38059"/>
                  </a:lnTo>
                  <a:lnTo>
                    <a:pt x="2551339" y="34801"/>
                  </a:lnTo>
                  <a:lnTo>
                    <a:pt x="2542883" y="32848"/>
                  </a:lnTo>
                  <a:lnTo>
                    <a:pt x="2535524" y="32197"/>
                  </a:lnTo>
                  <a:close/>
                </a:path>
                <a:path w="2694940" h="135890">
                  <a:moveTo>
                    <a:pt x="2369969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54" y="57705"/>
                  </a:lnTo>
                  <a:lnTo>
                    <a:pt x="2326054" y="78489"/>
                  </a:lnTo>
                  <a:lnTo>
                    <a:pt x="2274182" y="78489"/>
                  </a:lnTo>
                  <a:lnTo>
                    <a:pt x="2274182" y="105399"/>
                  </a:lnTo>
                  <a:lnTo>
                    <a:pt x="2330044" y="105399"/>
                  </a:lnTo>
                  <a:lnTo>
                    <a:pt x="2330044" y="126153"/>
                  </a:lnTo>
                  <a:lnTo>
                    <a:pt x="2369969" y="126153"/>
                  </a:lnTo>
                  <a:lnTo>
                    <a:pt x="2369969" y="13172"/>
                  </a:lnTo>
                  <a:close/>
                </a:path>
                <a:path w="2694940" h="135890">
                  <a:moveTo>
                    <a:pt x="2517892" y="13172"/>
                  </a:moveTo>
                  <a:lnTo>
                    <a:pt x="2419455" y="13172"/>
                  </a:lnTo>
                  <a:lnTo>
                    <a:pt x="2428142" y="13799"/>
                  </a:lnTo>
                  <a:lnTo>
                    <a:pt x="2435758" y="15680"/>
                  </a:lnTo>
                  <a:lnTo>
                    <a:pt x="2457893" y="46815"/>
                  </a:lnTo>
                  <a:lnTo>
                    <a:pt x="2457282" y="53516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67" y="80898"/>
                  </a:lnTo>
                  <a:lnTo>
                    <a:pt x="2398167" y="126153"/>
                  </a:lnTo>
                  <a:lnTo>
                    <a:pt x="2517362" y="126153"/>
                  </a:lnTo>
                  <a:lnTo>
                    <a:pt x="2512924" y="125221"/>
                  </a:lnTo>
                  <a:lnTo>
                    <a:pt x="2502840" y="121846"/>
                  </a:lnTo>
                  <a:lnTo>
                    <a:pt x="2492353" y="117137"/>
                  </a:lnTo>
                  <a:lnTo>
                    <a:pt x="2492353" y="92876"/>
                  </a:lnTo>
                  <a:lnTo>
                    <a:pt x="2547629" y="92876"/>
                  </a:lnTo>
                  <a:lnTo>
                    <a:pt x="2547629" y="92039"/>
                  </a:lnTo>
                  <a:lnTo>
                    <a:pt x="254232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40"/>
                  </a:lnTo>
                  <a:lnTo>
                    <a:pt x="2515541" y="13642"/>
                  </a:lnTo>
                  <a:lnTo>
                    <a:pt x="2517892" y="13172"/>
                  </a:lnTo>
                  <a:close/>
                </a:path>
                <a:path w="2694940" h="135890">
                  <a:moveTo>
                    <a:pt x="2547629" y="92876"/>
                  </a:moveTo>
                  <a:lnTo>
                    <a:pt x="2492353" y="92876"/>
                  </a:lnTo>
                  <a:lnTo>
                    <a:pt x="2500520" y="98143"/>
                  </a:lnTo>
                  <a:lnTo>
                    <a:pt x="2507431" y="101797"/>
                  </a:lnTo>
                  <a:lnTo>
                    <a:pt x="2512928" y="104017"/>
                  </a:lnTo>
                  <a:lnTo>
                    <a:pt x="2518436" y="106101"/>
                  </a:lnTo>
                  <a:lnTo>
                    <a:pt x="2524174" y="107159"/>
                  </a:lnTo>
                  <a:lnTo>
                    <a:pt x="2541796" y="107159"/>
                  </a:lnTo>
                  <a:lnTo>
                    <a:pt x="2547629" y="103640"/>
                  </a:lnTo>
                  <a:lnTo>
                    <a:pt x="2547629" y="92876"/>
                  </a:lnTo>
                  <a:close/>
                </a:path>
                <a:path w="2694940" h="135890">
                  <a:moveTo>
                    <a:pt x="2693413" y="11413"/>
                  </a:moveTo>
                  <a:lnTo>
                    <a:pt x="2533189" y="11413"/>
                  </a:lnTo>
                  <a:lnTo>
                    <a:pt x="2542603" y="11974"/>
                  </a:lnTo>
                  <a:lnTo>
                    <a:pt x="2552135" y="13659"/>
                  </a:lnTo>
                  <a:lnTo>
                    <a:pt x="2561783" y="16466"/>
                  </a:lnTo>
                  <a:lnTo>
                    <a:pt x="2571544" y="20397"/>
                  </a:lnTo>
                  <a:lnTo>
                    <a:pt x="2571544" y="42626"/>
                  </a:lnTo>
                  <a:lnTo>
                    <a:pt x="2687379" y="42626"/>
                  </a:lnTo>
                  <a:lnTo>
                    <a:pt x="2694420" y="17067"/>
                  </a:lnTo>
                  <a:lnTo>
                    <a:pt x="2693413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Título 1">
            <a:extLst>
              <a:ext uri="{FF2B5EF4-FFF2-40B4-BE49-F238E27FC236}">
                <a16:creationId xmlns:a16="http://schemas.microsoft.com/office/drawing/2014/main" id="{E926DD65-1E7F-4EBE-897B-C8A964692C9A}"/>
              </a:ext>
            </a:extLst>
          </p:cNvPr>
          <p:cNvSpPr txBox="1">
            <a:spLocks/>
          </p:cNvSpPr>
          <p:nvPr/>
        </p:nvSpPr>
        <p:spPr>
          <a:xfrm>
            <a:off x="146050" y="9717608"/>
            <a:ext cx="9906000" cy="761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>
                <a:solidFill>
                  <a:schemeClr val="bg1">
                    <a:lumMod val="50000"/>
                  </a:schemeClr>
                </a:solidFill>
              </a:rPr>
              <a:t>Total:  </a:t>
            </a:r>
            <a:r>
              <a:rPr lang="es-CO" sz="4000" b="1" dirty="0">
                <a:solidFill>
                  <a:schemeClr val="tx2"/>
                </a:solidFill>
              </a:rPr>
              <a:t>580.000</a:t>
            </a:r>
            <a:r>
              <a:rPr lang="es-ES" sz="4000" b="1" dirty="0">
                <a:solidFill>
                  <a:schemeClr val="tx2"/>
                </a:solidFill>
              </a:rPr>
              <a:t> 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AD2D8CD-251A-4657-A7CC-40FA339398CE}"/>
              </a:ext>
            </a:extLst>
          </p:cNvPr>
          <p:cNvGraphicFramePr>
            <a:graphicFrameLocks noGrp="1"/>
          </p:cNvGraphicFramePr>
          <p:nvPr/>
        </p:nvGraphicFramePr>
        <p:xfrm>
          <a:off x="450850" y="2647271"/>
          <a:ext cx="9000000" cy="6479996"/>
        </p:xfrm>
        <a:graphic>
          <a:graphicData uri="http://schemas.openxmlformats.org/drawingml/2006/table">
            <a:tbl>
              <a:tblPr/>
              <a:tblGrid>
                <a:gridCol w="4113246">
                  <a:extLst>
                    <a:ext uri="{9D8B030D-6E8A-4147-A177-3AD203B41FA5}">
                      <a16:colId xmlns:a16="http://schemas.microsoft.com/office/drawing/2014/main" val="4177232785"/>
                    </a:ext>
                  </a:extLst>
                </a:gridCol>
                <a:gridCol w="4886754">
                  <a:extLst>
                    <a:ext uri="{9D8B030D-6E8A-4147-A177-3AD203B41FA5}">
                      <a16:colId xmlns:a16="http://schemas.microsoft.com/office/drawing/2014/main" val="693502130"/>
                    </a:ext>
                  </a:extLst>
                </a:gridCol>
              </a:tblGrid>
              <a:tr h="85097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306665"/>
                  </a:ext>
                </a:extLst>
              </a:tr>
              <a:tr h="556284"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088563"/>
                  </a:ext>
                </a:extLst>
              </a:tr>
              <a:tr h="85097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85806"/>
                  </a:ext>
                </a:extLst>
              </a:tr>
              <a:tr h="556284"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538301"/>
                  </a:ext>
                </a:extLst>
              </a:tr>
              <a:tr h="85097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150.000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229953"/>
                  </a:ext>
                </a:extLst>
              </a:tr>
              <a:tr h="556284"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3478345"/>
                  </a:ext>
                </a:extLst>
              </a:tr>
              <a:tr h="85097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239.000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355667"/>
                  </a:ext>
                </a:extLst>
              </a:tr>
              <a:tr h="556284"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3553336"/>
                  </a:ext>
                </a:extLst>
              </a:tr>
              <a:tr h="85097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22B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878392"/>
                  </a:ext>
                </a:extLst>
              </a:tr>
            </a:tbl>
          </a:graphicData>
        </a:graphic>
      </p:graphicFrame>
      <p:sp>
        <p:nvSpPr>
          <p:cNvPr id="55" name="object 9">
            <a:extLst>
              <a:ext uri="{FF2B5EF4-FFF2-40B4-BE49-F238E27FC236}">
                <a16:creationId xmlns:a16="http://schemas.microsoft.com/office/drawing/2014/main" id="{FDC7F8D0-1BA9-42F2-B98D-1DA38FFD23C1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11">
            <a:extLst>
              <a:ext uri="{FF2B5EF4-FFF2-40B4-BE49-F238E27FC236}">
                <a16:creationId xmlns:a16="http://schemas.microsoft.com/office/drawing/2014/main" id="{E2939352-644B-4479-A4C9-386D0E64411F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4">
            <a:extLst>
              <a:ext uri="{FF2B5EF4-FFF2-40B4-BE49-F238E27FC236}">
                <a16:creationId xmlns:a16="http://schemas.microsoft.com/office/drawing/2014/main" id="{118890F6-8ABE-406D-B12B-D721427360BE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1306125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Capitalizaciones de los accionistas</a:t>
            </a:r>
          </a:p>
          <a:p>
            <a:r>
              <a:rPr lang="es-ES_tradnl" sz="2400" dirty="0">
                <a:solidFill>
                  <a:srgbClr val="1F497D"/>
                </a:solidFill>
              </a:rPr>
              <a:t> (COP MM)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58" name="object 7">
            <a:extLst>
              <a:ext uri="{FF2B5EF4-FFF2-40B4-BE49-F238E27FC236}">
                <a16:creationId xmlns:a16="http://schemas.microsoft.com/office/drawing/2014/main" id="{59044B66-FAAE-4396-A3C5-20192427B9DD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220BB7AC-78E1-4FBD-82CA-F4F3A244329E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7.5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7405B7-3C27-4DAF-A295-AFC2D342E27A}"/>
              </a:ext>
            </a:extLst>
          </p:cNvPr>
          <p:cNvSpPr txBox="1"/>
          <p:nvPr/>
        </p:nvSpPr>
        <p:spPr>
          <a:xfrm>
            <a:off x="3422650" y="10478611"/>
            <a:ext cx="3836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Recursos FOSPEC 172.000 acumulados </a:t>
            </a:r>
            <a:endParaRPr lang="es-CO" dirty="0"/>
          </a:p>
        </p:txBody>
      </p:sp>
      <p:sp>
        <p:nvSpPr>
          <p:cNvPr id="47" name="Parallelogram 61">
            <a:extLst>
              <a:ext uri="{FF2B5EF4-FFF2-40B4-BE49-F238E27FC236}">
                <a16:creationId xmlns:a16="http://schemas.microsoft.com/office/drawing/2014/main" id="{6CDC831D-415C-4C84-8B1E-800ECC22373C}"/>
              </a:ext>
            </a:extLst>
          </p:cNvPr>
          <p:cNvSpPr/>
          <p:nvPr/>
        </p:nvSpPr>
        <p:spPr>
          <a:xfrm>
            <a:off x="11804649" y="2995262"/>
            <a:ext cx="7130287" cy="6479997"/>
          </a:xfrm>
          <a:prstGeom prst="parallelogram">
            <a:avLst>
              <a:gd name="adj" fmla="val 50123"/>
            </a:avLst>
          </a:prstGeom>
          <a:solidFill>
            <a:schemeClr val="tx2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30697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lipse 27"/>
          <p:cNvSpPr/>
          <p:nvPr/>
        </p:nvSpPr>
        <p:spPr>
          <a:xfrm>
            <a:off x="6820847" y="2534960"/>
            <a:ext cx="1507808" cy="1507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s-CO" sz="6596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Elipse 28"/>
          <p:cNvSpPr/>
          <p:nvPr/>
        </p:nvSpPr>
        <p:spPr>
          <a:xfrm>
            <a:off x="7808205" y="4379945"/>
            <a:ext cx="1507808" cy="1507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s-CO" sz="6596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Elipse 29"/>
          <p:cNvSpPr/>
          <p:nvPr/>
        </p:nvSpPr>
        <p:spPr>
          <a:xfrm>
            <a:off x="11522451" y="7629495"/>
            <a:ext cx="1507808" cy="1507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s-ES" sz="6596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s-CO" sz="6596" dirty="0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Elipse 31"/>
          <p:cNvSpPr/>
          <p:nvPr/>
        </p:nvSpPr>
        <p:spPr>
          <a:xfrm>
            <a:off x="13664244" y="8949498"/>
            <a:ext cx="1507809" cy="15084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s-ES" sz="6596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s-CO" sz="6596" dirty="0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06680" y="7178480"/>
            <a:ext cx="6181699" cy="2588304"/>
          </a:xfrm>
          <a:prstGeom prst="rect">
            <a:avLst/>
          </a:prstGeom>
          <a:solidFill>
            <a:schemeClr val="bg1"/>
          </a:solidFill>
        </p:spPr>
        <p:txBody>
          <a:bodyPr wrap="square" lIns="150781" tIns="75390" rIns="150781" bIns="75390">
            <a:spAutoFit/>
          </a:bodyPr>
          <a:lstStyle/>
          <a:p>
            <a:pPr algn="ctr" defTabSz="1507846"/>
            <a:r>
              <a:rPr lang="es-ES" sz="7915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Informe de </a:t>
            </a:r>
          </a:p>
          <a:p>
            <a:pPr algn="ctr" defTabSz="1507846"/>
            <a:r>
              <a:rPr lang="es-ES" sz="7915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Gestión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093120" y="911539"/>
            <a:ext cx="3651359" cy="9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46"/>
            <a:r>
              <a:rPr lang="es-CO" sz="2638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t>Gestión</a:t>
            </a:r>
          </a:p>
          <a:p>
            <a:pPr defTabSz="1507846"/>
            <a:r>
              <a:rPr lang="es-CO" sz="2968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t>Población Afiliada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942624" y="2894625"/>
            <a:ext cx="3472902" cy="9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46"/>
            <a:r>
              <a:rPr lang="es-CO" sz="2638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Gestión</a:t>
            </a:r>
          </a:p>
          <a:p>
            <a:pPr defTabSz="1507846"/>
            <a:r>
              <a:rPr lang="es-CO" sz="2968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Servicio al usuario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005124" y="4745414"/>
            <a:ext cx="3167693" cy="9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46"/>
            <a:r>
              <a:rPr lang="es-CO" sz="2638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Gestión</a:t>
            </a:r>
          </a:p>
          <a:p>
            <a:pPr defTabSz="1507846"/>
            <a:r>
              <a:rPr lang="es-CO" sz="2968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Modelo de Salud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2715126" y="7919301"/>
            <a:ext cx="2570898" cy="9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46"/>
            <a:r>
              <a:rPr lang="es-CO" sz="2638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Gestión</a:t>
            </a:r>
          </a:p>
          <a:p>
            <a:pPr defTabSz="1507846"/>
            <a:r>
              <a:rPr lang="es-CO" sz="2968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Financiera</a:t>
            </a:r>
            <a:endParaRPr lang="es-CO" sz="2638" b="1" dirty="0">
              <a:solidFill>
                <a:prstClr val="black">
                  <a:lumMod val="50000"/>
                  <a:lumOff val="50000"/>
                </a:prstClr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14852650" y="9242531"/>
            <a:ext cx="4277703" cy="9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46"/>
            <a:r>
              <a:rPr lang="es-CO" sz="2638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Gestión</a:t>
            </a:r>
          </a:p>
          <a:p>
            <a:pPr defTabSz="1507846"/>
            <a:r>
              <a:rPr lang="es-CO" sz="2968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Participación  Social</a:t>
            </a:r>
          </a:p>
        </p:txBody>
      </p:sp>
      <p:pic>
        <p:nvPicPr>
          <p:cNvPr id="5129" name="Picture 6" descr="Resultado de imagen para icono alianzas 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866" y="-1471639"/>
            <a:ext cx="887863" cy="88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/>
          <p:cNvSpPr/>
          <p:nvPr/>
        </p:nvSpPr>
        <p:spPr>
          <a:xfrm>
            <a:off x="4948084" y="658493"/>
            <a:ext cx="1507808" cy="15078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s-CO" sz="6596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030" name="Picture 6" descr="https://www.maxcf.es/wp-content/uploads/2018/10/iconos-web-visual-composer.jpg">
            <a:extLst>
              <a:ext uri="{FF2B5EF4-FFF2-40B4-BE49-F238E27FC236}">
                <a16:creationId xmlns:a16="http://schemas.microsoft.com/office/drawing/2014/main" id="{9148EC4C-D7A7-4167-9F79-10A697266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4212" y="-5223471"/>
            <a:ext cx="10994430" cy="361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8231A500-9341-45D0-9B11-3E8230A9FFEA}"/>
              </a:ext>
            </a:extLst>
          </p:cNvPr>
          <p:cNvGrpSpPr/>
          <p:nvPr/>
        </p:nvGrpSpPr>
        <p:grpSpPr>
          <a:xfrm>
            <a:off x="10660071" y="9082252"/>
            <a:ext cx="1507808" cy="1507808"/>
            <a:chOff x="7410187" y="4761195"/>
            <a:chExt cx="914400" cy="914400"/>
          </a:xfrm>
        </p:grpSpPr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DEC1289D-FDD4-4BE7-A45E-5F953469B1C2}"/>
                </a:ext>
              </a:extLst>
            </p:cNvPr>
            <p:cNvSpPr/>
            <p:nvPr/>
          </p:nvSpPr>
          <p:spPr>
            <a:xfrm>
              <a:off x="7410187" y="4761195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659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2" name="Picture 8" descr="100 ä¿éºä¼ç¤¾ã¢ã¤ã³ã³ãè¨­å®ãã·ã³ãã«ãªã¹ã¿ã¤ã« â ã¹ããã¯ãã¯ã¿">
              <a:extLst>
                <a:ext uri="{FF2B5EF4-FFF2-40B4-BE49-F238E27FC236}">
                  <a16:creationId xmlns:a16="http://schemas.microsoft.com/office/drawing/2014/main" id="{95EF54A0-E6BE-4475-ABF3-1BE0435440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46" t="77824" r="1239" b="13776"/>
            <a:stretch/>
          </p:blipFill>
          <p:spPr bwMode="auto">
            <a:xfrm>
              <a:off x="7499931" y="4858395"/>
              <a:ext cx="734913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8C185049-87A1-4B87-B52B-388B10E9F820}"/>
              </a:ext>
            </a:extLst>
          </p:cNvPr>
          <p:cNvGrpSpPr/>
          <p:nvPr/>
        </p:nvGrpSpPr>
        <p:grpSpPr>
          <a:xfrm>
            <a:off x="8696160" y="7601969"/>
            <a:ext cx="1507808" cy="1507808"/>
            <a:chOff x="5723192" y="4973107"/>
            <a:chExt cx="914400" cy="914400"/>
          </a:xfrm>
        </p:grpSpPr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AC788459-5112-4C00-A08D-7B4FB910C3E3}"/>
                </a:ext>
              </a:extLst>
            </p:cNvPr>
            <p:cNvSpPr/>
            <p:nvPr/>
          </p:nvSpPr>
          <p:spPr>
            <a:xfrm>
              <a:off x="5723192" y="4973107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659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8" descr="100 ä¿éºä¼ç¤¾ã¢ã¤ã³ã³ãè¨­å®ãã·ã³ãã«ãªã¹ã¿ã¤ã« â ã¹ããã¯ãã¯ã¿">
              <a:extLst>
                <a:ext uri="{FF2B5EF4-FFF2-40B4-BE49-F238E27FC236}">
                  <a16:creationId xmlns:a16="http://schemas.microsoft.com/office/drawing/2014/main" id="{11A03C0A-4DFE-44FD-A615-946B3622A3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99" t="35084" r="31386" b="56516"/>
            <a:stretch/>
          </p:blipFill>
          <p:spPr bwMode="auto">
            <a:xfrm>
              <a:off x="5812936" y="5070307"/>
              <a:ext cx="734913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3CEFA0F1-50EB-4513-8FBC-3528AEE55D5D}"/>
              </a:ext>
            </a:extLst>
          </p:cNvPr>
          <p:cNvGrpSpPr/>
          <p:nvPr/>
        </p:nvGrpSpPr>
        <p:grpSpPr>
          <a:xfrm>
            <a:off x="3733921" y="2748464"/>
            <a:ext cx="1507808" cy="1507808"/>
            <a:chOff x="2349202" y="5014558"/>
            <a:chExt cx="914400" cy="914400"/>
          </a:xfrm>
        </p:grpSpPr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59C18AEF-7E1B-4EA8-B253-AA1DCE050BBE}"/>
                </a:ext>
              </a:extLst>
            </p:cNvPr>
            <p:cNvSpPr/>
            <p:nvPr/>
          </p:nvSpPr>
          <p:spPr>
            <a:xfrm>
              <a:off x="2349202" y="5014558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659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Picture 8" descr="100 ä¿éºä¼ç¤¾ã¢ã¤ã³ã³ãè¨­å®ãã·ã³ãã«ãªã¹ã¿ã¤ã« â ã¹ããã¯ãã¯ã¿">
              <a:extLst>
                <a:ext uri="{FF2B5EF4-FFF2-40B4-BE49-F238E27FC236}">
                  <a16:creationId xmlns:a16="http://schemas.microsoft.com/office/drawing/2014/main" id="{6E7AE2CA-2DFF-4E7D-A5A9-D6DF7C9CCA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2" t="69814" r="81143" b="21786"/>
            <a:stretch/>
          </p:blipFill>
          <p:spPr bwMode="auto">
            <a:xfrm>
              <a:off x="2438945" y="5111758"/>
              <a:ext cx="734914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BEB74DD1-376F-464F-A357-DE2B0F3F27BC}"/>
              </a:ext>
            </a:extLst>
          </p:cNvPr>
          <p:cNvGrpSpPr/>
          <p:nvPr/>
        </p:nvGrpSpPr>
        <p:grpSpPr>
          <a:xfrm>
            <a:off x="5126303" y="4454315"/>
            <a:ext cx="1507808" cy="1507808"/>
            <a:chOff x="4036197" y="4973107"/>
            <a:chExt cx="914400" cy="914400"/>
          </a:xfrm>
        </p:grpSpPr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06D1A745-73C8-48BE-9685-B22D3106656D}"/>
                </a:ext>
              </a:extLst>
            </p:cNvPr>
            <p:cNvSpPr/>
            <p:nvPr/>
          </p:nvSpPr>
          <p:spPr>
            <a:xfrm>
              <a:off x="4036197" y="4973107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659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6" descr="https://www.maxcf.es/wp-content/uploads/2018/10/iconos-web-visual-composer.jpg">
              <a:extLst>
                <a:ext uri="{FF2B5EF4-FFF2-40B4-BE49-F238E27FC236}">
                  <a16:creationId xmlns:a16="http://schemas.microsoft.com/office/drawing/2014/main" id="{0AF26306-5819-456E-912E-86CBC322EE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6" t="5829" r="92339" b="74352"/>
            <a:stretch/>
          </p:blipFill>
          <p:spPr bwMode="auto">
            <a:xfrm>
              <a:off x="4150932" y="5070307"/>
              <a:ext cx="684931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2B94B0C-C760-49EF-AEFE-395C6B97ED17}"/>
              </a:ext>
            </a:extLst>
          </p:cNvPr>
          <p:cNvGrpSpPr/>
          <p:nvPr/>
        </p:nvGrpSpPr>
        <p:grpSpPr>
          <a:xfrm>
            <a:off x="2030488" y="1027152"/>
            <a:ext cx="1507808" cy="1507808"/>
            <a:chOff x="751043" y="4909779"/>
            <a:chExt cx="914400" cy="914400"/>
          </a:xfrm>
        </p:grpSpPr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6215864B-986B-4D34-9CD0-71053C58B55F}"/>
                </a:ext>
              </a:extLst>
            </p:cNvPr>
            <p:cNvSpPr/>
            <p:nvPr/>
          </p:nvSpPr>
          <p:spPr>
            <a:xfrm>
              <a:off x="751043" y="4909779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659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8" descr="100 ä¿éºä¼ç¤¾ã¢ã¤ã³ã³ãè¨­å®ãã·ã³ãã«ãªã¹ã¿ã¤ã« â ã¹ããã¯ãã¯ã¿">
              <a:extLst>
                <a:ext uri="{FF2B5EF4-FFF2-40B4-BE49-F238E27FC236}">
                  <a16:creationId xmlns:a16="http://schemas.microsoft.com/office/drawing/2014/main" id="{6843C12E-F6A0-4E25-B00D-2D78884DD1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51" t="17870" r="40934" b="73730"/>
            <a:stretch/>
          </p:blipFill>
          <p:spPr bwMode="auto">
            <a:xfrm>
              <a:off x="840787" y="5006979"/>
              <a:ext cx="734913" cy="720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</p:pic>
      </p:grp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DA1B250C-3807-4EBB-914C-B0913315D531}"/>
              </a:ext>
            </a:extLst>
          </p:cNvPr>
          <p:cNvCxnSpPr>
            <a:cxnSpLocks/>
          </p:cNvCxnSpPr>
          <p:nvPr/>
        </p:nvCxnSpPr>
        <p:spPr>
          <a:xfrm>
            <a:off x="3927120" y="1503923"/>
            <a:ext cx="112140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74">
            <a:extLst>
              <a:ext uri="{FF2B5EF4-FFF2-40B4-BE49-F238E27FC236}">
                <a16:creationId xmlns:a16="http://schemas.microsoft.com/office/drawing/2014/main" id="{3D7BE43F-7C80-439C-95C5-FC8B670EB74F}"/>
              </a:ext>
            </a:extLst>
          </p:cNvPr>
          <p:cNvCxnSpPr>
            <a:cxnSpLocks/>
          </p:cNvCxnSpPr>
          <p:nvPr/>
        </p:nvCxnSpPr>
        <p:spPr>
          <a:xfrm>
            <a:off x="5808848" y="3310092"/>
            <a:ext cx="112140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cto 75">
            <a:extLst>
              <a:ext uri="{FF2B5EF4-FFF2-40B4-BE49-F238E27FC236}">
                <a16:creationId xmlns:a16="http://schemas.microsoft.com/office/drawing/2014/main" id="{E8283228-2F0D-4A20-851C-CB3FD3D30900}"/>
              </a:ext>
            </a:extLst>
          </p:cNvPr>
          <p:cNvCxnSpPr>
            <a:cxnSpLocks/>
          </p:cNvCxnSpPr>
          <p:nvPr/>
        </p:nvCxnSpPr>
        <p:spPr>
          <a:xfrm>
            <a:off x="6930257" y="5203563"/>
            <a:ext cx="112140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cto 76">
            <a:extLst>
              <a:ext uri="{FF2B5EF4-FFF2-40B4-BE49-F238E27FC236}">
                <a16:creationId xmlns:a16="http://schemas.microsoft.com/office/drawing/2014/main" id="{41F8CEAF-A43D-4C91-9EE9-A241870B96B0}"/>
              </a:ext>
            </a:extLst>
          </p:cNvPr>
          <p:cNvCxnSpPr>
            <a:cxnSpLocks/>
          </p:cNvCxnSpPr>
          <p:nvPr/>
        </p:nvCxnSpPr>
        <p:spPr>
          <a:xfrm>
            <a:off x="10552135" y="8355873"/>
            <a:ext cx="112140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id="{E0EB6668-D127-471D-BE70-2249AEEDC0F9}"/>
              </a:ext>
            </a:extLst>
          </p:cNvPr>
          <p:cNvCxnSpPr>
            <a:cxnSpLocks/>
          </p:cNvCxnSpPr>
          <p:nvPr/>
        </p:nvCxnSpPr>
        <p:spPr>
          <a:xfrm>
            <a:off x="12469554" y="9766784"/>
            <a:ext cx="112140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734C29C3-47A3-41DD-AB94-B18F1459D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92908" y="34049"/>
            <a:ext cx="5480779" cy="3249450"/>
          </a:xfrm>
          <a:prstGeom prst="rect">
            <a:avLst/>
          </a:prstGeom>
        </p:spPr>
      </p:pic>
      <p:grpSp>
        <p:nvGrpSpPr>
          <p:cNvPr id="36" name="Grupo 35">
            <a:extLst>
              <a:ext uri="{FF2B5EF4-FFF2-40B4-BE49-F238E27FC236}">
                <a16:creationId xmlns:a16="http://schemas.microsoft.com/office/drawing/2014/main" id="{25435AE8-4A7A-4542-9BFF-E99023E78463}"/>
              </a:ext>
            </a:extLst>
          </p:cNvPr>
          <p:cNvGrpSpPr/>
          <p:nvPr/>
        </p:nvGrpSpPr>
        <p:grpSpPr>
          <a:xfrm>
            <a:off x="6988182" y="6105787"/>
            <a:ext cx="1507808" cy="1507808"/>
            <a:chOff x="4036197" y="4973107"/>
            <a:chExt cx="914400" cy="914400"/>
          </a:xfrm>
        </p:grpSpPr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D08444E1-31D5-4CF4-8EDA-CBA500E79B81}"/>
                </a:ext>
              </a:extLst>
            </p:cNvPr>
            <p:cNvSpPr/>
            <p:nvPr/>
          </p:nvSpPr>
          <p:spPr>
            <a:xfrm>
              <a:off x="4036197" y="4973107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659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9" name="Picture 6" descr="https://www.maxcf.es/wp-content/uploads/2018/10/iconos-web-visual-composer.jpg">
              <a:extLst>
                <a:ext uri="{FF2B5EF4-FFF2-40B4-BE49-F238E27FC236}">
                  <a16:creationId xmlns:a16="http://schemas.microsoft.com/office/drawing/2014/main" id="{FEC87C3E-7814-4762-AEEB-0A4E3196A0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6" t="5829" r="92339" b="74352"/>
            <a:stretch/>
          </p:blipFill>
          <p:spPr bwMode="auto">
            <a:xfrm>
              <a:off x="4150932" y="5070307"/>
              <a:ext cx="684931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CuadroTexto 39">
            <a:extLst>
              <a:ext uri="{FF2B5EF4-FFF2-40B4-BE49-F238E27FC236}">
                <a16:creationId xmlns:a16="http://schemas.microsoft.com/office/drawing/2014/main" id="{60B2DAD8-A73D-4A57-AFDB-7D6813203832}"/>
              </a:ext>
            </a:extLst>
          </p:cNvPr>
          <p:cNvSpPr txBox="1"/>
          <p:nvPr/>
        </p:nvSpPr>
        <p:spPr>
          <a:xfrm>
            <a:off x="11245666" y="5923533"/>
            <a:ext cx="6694484" cy="141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46"/>
            <a:r>
              <a:rPr lang="es-CO" sz="2638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Gestión</a:t>
            </a:r>
          </a:p>
          <a:p>
            <a:pPr defTabSz="1507846"/>
            <a:r>
              <a:rPr lang="es-CO" sz="2968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Del Riesgo en Salud – resultados de promoción de la salud</a:t>
            </a:r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7756F630-B0EE-4140-915F-0D9DD17AFFCB}"/>
              </a:ext>
            </a:extLst>
          </p:cNvPr>
          <p:cNvSpPr/>
          <p:nvPr/>
        </p:nvSpPr>
        <p:spPr>
          <a:xfrm>
            <a:off x="9744479" y="6031837"/>
            <a:ext cx="1401492" cy="1507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s-ES" sz="6596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s-CO" sz="6596" dirty="0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9955FD82-17FC-4A60-B686-01D13DDAA9DA}"/>
              </a:ext>
            </a:extLst>
          </p:cNvPr>
          <p:cNvCxnSpPr>
            <a:cxnSpLocks/>
          </p:cNvCxnSpPr>
          <p:nvPr/>
        </p:nvCxnSpPr>
        <p:spPr>
          <a:xfrm>
            <a:off x="8755308" y="6785741"/>
            <a:ext cx="112140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2110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04D717D0-31D2-43E2-8F2B-E275126AEE38}"/>
              </a:ext>
            </a:extLst>
          </p:cNvPr>
          <p:cNvGrpSpPr/>
          <p:nvPr/>
        </p:nvGrpSpPr>
        <p:grpSpPr>
          <a:xfrm>
            <a:off x="15391902" y="0"/>
            <a:ext cx="4712197" cy="2816664"/>
            <a:chOff x="15391902" y="0"/>
            <a:chExt cx="4712197" cy="2816664"/>
          </a:xfrm>
        </p:grpSpPr>
        <p:sp>
          <p:nvSpPr>
            <p:cNvPr id="27" name="object 27"/>
            <p:cNvSpPr/>
            <p:nvPr/>
          </p:nvSpPr>
          <p:spPr>
            <a:xfrm>
              <a:off x="15391902" y="0"/>
              <a:ext cx="4712197" cy="28166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243583" y="962530"/>
              <a:ext cx="111253" cy="1084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92571" y="986553"/>
              <a:ext cx="405765" cy="155575"/>
            </a:xfrm>
            <a:custGeom>
              <a:avLst/>
              <a:gdLst/>
              <a:ahLst/>
              <a:cxnLst/>
              <a:rect l="l" t="t" r="r" b="b"/>
              <a:pathLst>
                <a:path w="405765" h="155575">
                  <a:moveTo>
                    <a:pt x="25234" y="0"/>
                  </a:moveTo>
                  <a:lnTo>
                    <a:pt x="15363" y="1938"/>
                  </a:lnTo>
                  <a:lnTo>
                    <a:pt x="7347" y="7240"/>
                  </a:lnTo>
                  <a:lnTo>
                    <a:pt x="1966" y="15134"/>
                  </a:lnTo>
                  <a:lnTo>
                    <a:pt x="0" y="24847"/>
                  </a:lnTo>
                  <a:lnTo>
                    <a:pt x="0" y="30292"/>
                  </a:lnTo>
                  <a:lnTo>
                    <a:pt x="2020" y="35862"/>
                  </a:lnTo>
                  <a:lnTo>
                    <a:pt x="5853" y="40271"/>
                  </a:lnTo>
                  <a:lnTo>
                    <a:pt x="35282" y="82149"/>
                  </a:lnTo>
                  <a:lnTo>
                    <a:pt x="73951" y="116242"/>
                  </a:lnTo>
                  <a:lnTo>
                    <a:pt x="119691" y="141085"/>
                  </a:lnTo>
                  <a:lnTo>
                    <a:pt x="170329" y="155209"/>
                  </a:lnTo>
                  <a:lnTo>
                    <a:pt x="181564" y="138711"/>
                  </a:lnTo>
                  <a:lnTo>
                    <a:pt x="196758" y="125968"/>
                  </a:lnTo>
                  <a:lnTo>
                    <a:pt x="214819" y="117754"/>
                  </a:lnTo>
                  <a:lnTo>
                    <a:pt x="234652" y="114844"/>
                  </a:lnTo>
                  <a:lnTo>
                    <a:pt x="336684" y="114844"/>
                  </a:lnTo>
                  <a:lnTo>
                    <a:pt x="344953" y="108750"/>
                  </a:lnTo>
                  <a:lnTo>
                    <a:pt x="204140" y="108750"/>
                  </a:lnTo>
                  <a:lnTo>
                    <a:pt x="158204" y="102661"/>
                  </a:lnTo>
                  <a:lnTo>
                    <a:pt x="115821" y="84933"/>
                  </a:lnTo>
                  <a:lnTo>
                    <a:pt x="79024" y="56373"/>
                  </a:lnTo>
                  <a:lnTo>
                    <a:pt x="49851" y="17790"/>
                  </a:lnTo>
                  <a:lnTo>
                    <a:pt x="44711" y="9846"/>
                  </a:lnTo>
                  <a:lnTo>
                    <a:pt x="38764" y="4304"/>
                  </a:lnTo>
                  <a:lnTo>
                    <a:pt x="32207" y="1058"/>
                  </a:lnTo>
                  <a:lnTo>
                    <a:pt x="25234" y="0"/>
                  </a:lnTo>
                  <a:close/>
                </a:path>
                <a:path w="405765" h="155575">
                  <a:moveTo>
                    <a:pt x="336684" y="114844"/>
                  </a:moveTo>
                  <a:lnTo>
                    <a:pt x="234652" y="114844"/>
                  </a:lnTo>
                  <a:lnTo>
                    <a:pt x="250924" y="116738"/>
                  </a:lnTo>
                  <a:lnTo>
                    <a:pt x="266192" y="122131"/>
                  </a:lnTo>
                  <a:lnTo>
                    <a:pt x="279726" y="130592"/>
                  </a:lnTo>
                  <a:lnTo>
                    <a:pt x="290797" y="141692"/>
                  </a:lnTo>
                  <a:lnTo>
                    <a:pt x="323493" y="124564"/>
                  </a:lnTo>
                  <a:lnTo>
                    <a:pt x="336684" y="114844"/>
                  </a:lnTo>
                  <a:close/>
                </a:path>
                <a:path w="405765" h="155575">
                  <a:moveTo>
                    <a:pt x="380124" y="6345"/>
                  </a:moveTo>
                  <a:lnTo>
                    <a:pt x="371339" y="6345"/>
                  </a:lnTo>
                  <a:lnTo>
                    <a:pt x="362941" y="11025"/>
                  </a:lnTo>
                  <a:lnTo>
                    <a:pt x="358491" y="18229"/>
                  </a:lnTo>
                  <a:lnTo>
                    <a:pt x="330847" y="55308"/>
                  </a:lnTo>
                  <a:lnTo>
                    <a:pt x="294261" y="83877"/>
                  </a:lnTo>
                  <a:lnTo>
                    <a:pt x="251203" y="102251"/>
                  </a:lnTo>
                  <a:lnTo>
                    <a:pt x="204140" y="108750"/>
                  </a:lnTo>
                  <a:lnTo>
                    <a:pt x="344953" y="108750"/>
                  </a:lnTo>
                  <a:lnTo>
                    <a:pt x="353040" y="102791"/>
                  </a:lnTo>
                  <a:lnTo>
                    <a:pt x="378658" y="76657"/>
                  </a:lnTo>
                  <a:lnTo>
                    <a:pt x="399568" y="46448"/>
                  </a:lnTo>
                  <a:lnTo>
                    <a:pt x="403160" y="42113"/>
                  </a:lnTo>
                  <a:lnTo>
                    <a:pt x="405149" y="36532"/>
                  </a:lnTo>
                  <a:lnTo>
                    <a:pt x="405149" y="31025"/>
                  </a:lnTo>
                  <a:lnTo>
                    <a:pt x="403190" y="21452"/>
                  </a:lnTo>
                  <a:lnTo>
                    <a:pt x="397839" y="13604"/>
                  </a:lnTo>
                  <a:lnTo>
                    <a:pt x="389887" y="8296"/>
                  </a:lnTo>
                  <a:lnTo>
                    <a:pt x="380124" y="6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278322" y="792962"/>
              <a:ext cx="111158" cy="1084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153058" y="703868"/>
              <a:ext cx="382905" cy="296545"/>
            </a:xfrm>
            <a:custGeom>
              <a:avLst/>
              <a:gdLst/>
              <a:ahLst/>
              <a:cxnLst/>
              <a:rect l="l" t="t" r="r" b="b"/>
              <a:pathLst>
                <a:path w="382905" h="296544">
                  <a:moveTo>
                    <a:pt x="363162" y="245753"/>
                  </a:moveTo>
                  <a:lnTo>
                    <a:pt x="145681" y="245753"/>
                  </a:lnTo>
                  <a:lnTo>
                    <a:pt x="168589" y="249511"/>
                  </a:lnTo>
                  <a:lnTo>
                    <a:pt x="188508" y="259961"/>
                  </a:lnTo>
                  <a:lnTo>
                    <a:pt x="204016" y="275867"/>
                  </a:lnTo>
                  <a:lnTo>
                    <a:pt x="213689" y="295993"/>
                  </a:lnTo>
                  <a:lnTo>
                    <a:pt x="217208" y="295385"/>
                  </a:lnTo>
                  <a:lnTo>
                    <a:pt x="223893" y="295385"/>
                  </a:lnTo>
                  <a:lnTo>
                    <a:pt x="264483" y="291538"/>
                  </a:lnTo>
                  <a:lnTo>
                    <a:pt x="304760" y="280097"/>
                  </a:lnTo>
                  <a:lnTo>
                    <a:pt x="341958" y="261790"/>
                  </a:lnTo>
                  <a:lnTo>
                    <a:pt x="363162" y="245753"/>
                  </a:lnTo>
                  <a:close/>
                </a:path>
                <a:path w="382905" h="296544">
                  <a:moveTo>
                    <a:pt x="223893" y="295385"/>
                  </a:moveTo>
                  <a:lnTo>
                    <a:pt x="217208" y="295385"/>
                  </a:lnTo>
                  <a:lnTo>
                    <a:pt x="220045" y="295490"/>
                  </a:lnTo>
                  <a:lnTo>
                    <a:pt x="222789" y="295490"/>
                  </a:lnTo>
                  <a:lnTo>
                    <a:pt x="223893" y="295385"/>
                  </a:lnTo>
                  <a:close/>
                </a:path>
                <a:path w="382905" h="296544">
                  <a:moveTo>
                    <a:pt x="31280" y="0"/>
                  </a:moveTo>
                  <a:lnTo>
                    <a:pt x="6172" y="30718"/>
                  </a:lnTo>
                  <a:lnTo>
                    <a:pt x="0" y="78156"/>
                  </a:lnTo>
                  <a:lnTo>
                    <a:pt x="6078" y="132404"/>
                  </a:lnTo>
                  <a:lnTo>
                    <a:pt x="25915" y="181892"/>
                  </a:lnTo>
                  <a:lnTo>
                    <a:pt x="57767" y="224947"/>
                  </a:lnTo>
                  <a:lnTo>
                    <a:pt x="99892" y="259900"/>
                  </a:lnTo>
                  <a:lnTo>
                    <a:pt x="110760" y="253957"/>
                  </a:lnTo>
                  <a:lnTo>
                    <a:pt x="122150" y="249509"/>
                  </a:lnTo>
                  <a:lnTo>
                    <a:pt x="133859" y="246720"/>
                  </a:lnTo>
                  <a:lnTo>
                    <a:pt x="145681" y="245753"/>
                  </a:lnTo>
                  <a:lnTo>
                    <a:pt x="363162" y="245753"/>
                  </a:lnTo>
                  <a:lnTo>
                    <a:pt x="366526" y="243209"/>
                  </a:lnTo>
                  <a:lnTo>
                    <a:pt x="222621" y="243209"/>
                  </a:lnTo>
                  <a:lnTo>
                    <a:pt x="177717" y="237291"/>
                  </a:lnTo>
                  <a:lnTo>
                    <a:pt x="137341" y="220603"/>
                  </a:lnTo>
                  <a:lnTo>
                    <a:pt x="103114" y="194746"/>
                  </a:lnTo>
                  <a:lnTo>
                    <a:pt x="76658" y="161319"/>
                  </a:lnTo>
                  <a:lnTo>
                    <a:pt x="59596" y="121923"/>
                  </a:lnTo>
                  <a:lnTo>
                    <a:pt x="53548" y="78156"/>
                  </a:lnTo>
                  <a:lnTo>
                    <a:pt x="53925" y="67826"/>
                  </a:lnTo>
                  <a:lnTo>
                    <a:pt x="55095" y="57127"/>
                  </a:lnTo>
                  <a:lnTo>
                    <a:pt x="57117" y="46250"/>
                  </a:lnTo>
                  <a:lnTo>
                    <a:pt x="60050" y="35383"/>
                  </a:lnTo>
                  <a:lnTo>
                    <a:pt x="62647" y="26912"/>
                  </a:lnTo>
                  <a:lnTo>
                    <a:pt x="61568" y="19006"/>
                  </a:lnTo>
                  <a:lnTo>
                    <a:pt x="58082" y="12483"/>
                  </a:lnTo>
                  <a:lnTo>
                    <a:pt x="50962" y="4908"/>
                  </a:lnTo>
                  <a:lnTo>
                    <a:pt x="41629" y="591"/>
                  </a:lnTo>
                  <a:lnTo>
                    <a:pt x="31280" y="0"/>
                  </a:lnTo>
                  <a:close/>
                </a:path>
                <a:path w="382905" h="296544">
                  <a:moveTo>
                    <a:pt x="355350" y="191745"/>
                  </a:moveTo>
                  <a:lnTo>
                    <a:pt x="349769" y="191745"/>
                  </a:lnTo>
                  <a:lnTo>
                    <a:pt x="344209" y="193357"/>
                  </a:lnTo>
                  <a:lnTo>
                    <a:pt x="338544" y="197943"/>
                  </a:lnTo>
                  <a:lnTo>
                    <a:pt x="312848" y="217257"/>
                  </a:lnTo>
                  <a:lnTo>
                    <a:pt x="284352" y="231457"/>
                  </a:lnTo>
                  <a:lnTo>
                    <a:pt x="253971" y="240216"/>
                  </a:lnTo>
                  <a:lnTo>
                    <a:pt x="222621" y="243209"/>
                  </a:lnTo>
                  <a:lnTo>
                    <a:pt x="366526" y="243209"/>
                  </a:lnTo>
                  <a:lnTo>
                    <a:pt x="374417" y="237241"/>
                  </a:lnTo>
                  <a:lnTo>
                    <a:pt x="379066" y="232759"/>
                  </a:lnTo>
                  <a:lnTo>
                    <a:pt x="382470" y="225503"/>
                  </a:lnTo>
                  <a:lnTo>
                    <a:pt x="382470" y="218121"/>
                  </a:lnTo>
                  <a:lnTo>
                    <a:pt x="380336" y="207811"/>
                  </a:lnTo>
                  <a:lnTo>
                    <a:pt x="374521" y="199432"/>
                  </a:lnTo>
                  <a:lnTo>
                    <a:pt x="365900" y="193803"/>
                  </a:lnTo>
                  <a:lnTo>
                    <a:pt x="355350" y="191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271589" y="1114379"/>
              <a:ext cx="111075" cy="1086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176973" y="1091822"/>
              <a:ext cx="325755" cy="220979"/>
            </a:xfrm>
            <a:custGeom>
              <a:avLst/>
              <a:gdLst/>
              <a:ahLst/>
              <a:cxnLst/>
              <a:rect l="l" t="t" r="r" b="b"/>
              <a:pathLst>
                <a:path w="325755" h="220980">
                  <a:moveTo>
                    <a:pt x="27140" y="153052"/>
                  </a:moveTo>
                  <a:lnTo>
                    <a:pt x="25329" y="153052"/>
                  </a:lnTo>
                  <a:lnTo>
                    <a:pt x="15491" y="154971"/>
                  </a:lnTo>
                  <a:lnTo>
                    <a:pt x="7438" y="160226"/>
                  </a:lnTo>
                  <a:lnTo>
                    <a:pt x="1997" y="168067"/>
                  </a:lnTo>
                  <a:lnTo>
                    <a:pt x="0" y="177743"/>
                  </a:lnTo>
                  <a:lnTo>
                    <a:pt x="1214" y="185134"/>
                  </a:lnTo>
                  <a:lnTo>
                    <a:pt x="40224" y="210318"/>
                  </a:lnTo>
                  <a:lnTo>
                    <a:pt x="84983" y="219773"/>
                  </a:lnTo>
                  <a:lnTo>
                    <a:pt x="107619" y="220977"/>
                  </a:lnTo>
                  <a:lnTo>
                    <a:pt x="154288" y="216003"/>
                  </a:lnTo>
                  <a:lnTo>
                    <a:pt x="197694" y="201773"/>
                  </a:lnTo>
                  <a:lnTo>
                    <a:pt x="236689" y="179327"/>
                  </a:lnTo>
                  <a:lnTo>
                    <a:pt x="247674" y="169596"/>
                  </a:lnTo>
                  <a:lnTo>
                    <a:pt x="107619" y="169596"/>
                  </a:lnTo>
                  <a:lnTo>
                    <a:pt x="89743" y="168559"/>
                  </a:lnTo>
                  <a:lnTo>
                    <a:pt x="71493" y="165534"/>
                  </a:lnTo>
                  <a:lnTo>
                    <a:pt x="53045" y="160647"/>
                  </a:lnTo>
                  <a:lnTo>
                    <a:pt x="34574" y="154026"/>
                  </a:lnTo>
                  <a:lnTo>
                    <a:pt x="29077" y="153115"/>
                  </a:lnTo>
                  <a:lnTo>
                    <a:pt x="27140" y="153052"/>
                  </a:lnTo>
                  <a:close/>
                </a:path>
                <a:path w="325755" h="220980">
                  <a:moveTo>
                    <a:pt x="300315" y="0"/>
                  </a:moveTo>
                  <a:lnTo>
                    <a:pt x="262768" y="69150"/>
                  </a:lnTo>
                  <a:lnTo>
                    <a:pt x="237474" y="109808"/>
                  </a:lnTo>
                  <a:lnTo>
                    <a:pt x="201531" y="141563"/>
                  </a:lnTo>
                  <a:lnTo>
                    <a:pt x="157420" y="162223"/>
                  </a:lnTo>
                  <a:lnTo>
                    <a:pt x="107619" y="169596"/>
                  </a:lnTo>
                  <a:lnTo>
                    <a:pt x="247674" y="169596"/>
                  </a:lnTo>
                  <a:lnTo>
                    <a:pt x="270126" y="149707"/>
                  </a:lnTo>
                  <a:lnTo>
                    <a:pt x="296857" y="113952"/>
                  </a:lnTo>
                  <a:lnTo>
                    <a:pt x="315735" y="73102"/>
                  </a:lnTo>
                  <a:lnTo>
                    <a:pt x="325613" y="28198"/>
                  </a:lnTo>
                  <a:lnTo>
                    <a:pt x="325372" y="26407"/>
                  </a:lnTo>
                  <a:lnTo>
                    <a:pt x="325372" y="24512"/>
                  </a:lnTo>
                  <a:lnTo>
                    <a:pt x="323396" y="14886"/>
                  </a:lnTo>
                  <a:lnTo>
                    <a:pt x="318015" y="7104"/>
                  </a:lnTo>
                  <a:lnTo>
                    <a:pt x="310048" y="1898"/>
                  </a:lnTo>
                  <a:lnTo>
                    <a:pt x="300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909752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73" y="52825"/>
                  </a:moveTo>
                  <a:lnTo>
                    <a:pt x="145534" y="52825"/>
                  </a:lnTo>
                  <a:lnTo>
                    <a:pt x="173025" y="55429"/>
                  </a:lnTo>
                  <a:lnTo>
                    <a:pt x="192657" y="63240"/>
                  </a:lnTo>
                  <a:lnTo>
                    <a:pt x="204435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24" y="129696"/>
                  </a:lnTo>
                  <a:lnTo>
                    <a:pt x="140797" y="133471"/>
                  </a:lnTo>
                  <a:lnTo>
                    <a:pt x="131317" y="134823"/>
                  </a:lnTo>
                  <a:lnTo>
                    <a:pt x="123523" y="136104"/>
                  </a:lnTo>
                  <a:lnTo>
                    <a:pt x="117399" y="137346"/>
                  </a:lnTo>
                  <a:lnTo>
                    <a:pt x="91708" y="141059"/>
                  </a:lnTo>
                  <a:lnTo>
                    <a:pt x="51802" y="151636"/>
                  </a:lnTo>
                  <a:lnTo>
                    <a:pt x="9418" y="188203"/>
                  </a:lnTo>
                  <a:lnTo>
                    <a:pt x="0" y="231783"/>
                  </a:lnTo>
                  <a:lnTo>
                    <a:pt x="1989" y="252023"/>
                  </a:lnTo>
                  <a:lnTo>
                    <a:pt x="31705" y="298661"/>
                  </a:lnTo>
                  <a:lnTo>
                    <a:pt x="83413" y="319552"/>
                  </a:lnTo>
                  <a:lnTo>
                    <a:pt x="104426" y="320943"/>
                  </a:lnTo>
                  <a:lnTo>
                    <a:pt x="136323" y="318635"/>
                  </a:lnTo>
                  <a:lnTo>
                    <a:pt x="164463" y="311707"/>
                  </a:lnTo>
                  <a:lnTo>
                    <a:pt x="188845" y="300154"/>
                  </a:lnTo>
                  <a:lnTo>
                    <a:pt x="209470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4" y="267633"/>
                  </a:lnTo>
                  <a:lnTo>
                    <a:pt x="79448" y="254046"/>
                  </a:lnTo>
                  <a:lnTo>
                    <a:pt x="66898" y="228830"/>
                  </a:lnTo>
                  <a:lnTo>
                    <a:pt x="70352" y="210066"/>
                  </a:lnTo>
                  <a:lnTo>
                    <a:pt x="80696" y="195412"/>
                  </a:lnTo>
                  <a:lnTo>
                    <a:pt x="97926" y="184853"/>
                  </a:lnTo>
                  <a:lnTo>
                    <a:pt x="122027" y="178392"/>
                  </a:lnTo>
                  <a:lnTo>
                    <a:pt x="149195" y="175133"/>
                  </a:lnTo>
                  <a:lnTo>
                    <a:pt x="171946" y="171205"/>
                  </a:lnTo>
                  <a:lnTo>
                    <a:pt x="190289" y="166620"/>
                  </a:lnTo>
                  <a:lnTo>
                    <a:pt x="204234" y="161387"/>
                  </a:lnTo>
                  <a:lnTo>
                    <a:pt x="271719" y="161387"/>
                  </a:lnTo>
                  <a:lnTo>
                    <a:pt x="271719" y="99316"/>
                  </a:lnTo>
                  <a:lnTo>
                    <a:pt x="271300" y="99316"/>
                  </a:lnTo>
                  <a:lnTo>
                    <a:pt x="271363" y="98907"/>
                  </a:lnTo>
                  <a:lnTo>
                    <a:pt x="271604" y="98436"/>
                  </a:lnTo>
                  <a:lnTo>
                    <a:pt x="271719" y="88594"/>
                  </a:lnTo>
                  <a:lnTo>
                    <a:pt x="269293" y="67380"/>
                  </a:lnTo>
                  <a:lnTo>
                    <a:pt x="263573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470" y="283970"/>
                  </a:lnTo>
                  <a:lnTo>
                    <a:pt x="215400" y="300154"/>
                  </a:lnTo>
                  <a:lnTo>
                    <a:pt x="226082" y="311707"/>
                  </a:lnTo>
                  <a:lnTo>
                    <a:pt x="241522" y="318635"/>
                  </a:lnTo>
                  <a:lnTo>
                    <a:pt x="261730" y="320943"/>
                  </a:lnTo>
                  <a:lnTo>
                    <a:pt x="272058" y="320464"/>
                  </a:lnTo>
                  <a:lnTo>
                    <a:pt x="282533" y="319028"/>
                  </a:lnTo>
                  <a:lnTo>
                    <a:pt x="293161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71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82" y="223687"/>
                  </a:lnTo>
                  <a:lnTo>
                    <a:pt x="177827" y="255238"/>
                  </a:lnTo>
                  <a:lnTo>
                    <a:pt x="129106" y="268148"/>
                  </a:lnTo>
                  <a:lnTo>
                    <a:pt x="281289" y="268148"/>
                  </a:lnTo>
                  <a:lnTo>
                    <a:pt x="276954" y="266368"/>
                  </a:lnTo>
                  <a:lnTo>
                    <a:pt x="274557" y="262882"/>
                  </a:lnTo>
                  <a:lnTo>
                    <a:pt x="272651" y="259342"/>
                  </a:lnTo>
                  <a:lnTo>
                    <a:pt x="271809" y="254046"/>
                  </a:lnTo>
                  <a:lnTo>
                    <a:pt x="271719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36" y="267771"/>
                  </a:lnTo>
                  <a:lnTo>
                    <a:pt x="296095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411" y="5294"/>
                  </a:lnTo>
                  <a:lnTo>
                    <a:pt x="56919" y="21151"/>
                  </a:lnTo>
                  <a:lnTo>
                    <a:pt x="24384" y="54127"/>
                  </a:lnTo>
                  <a:lnTo>
                    <a:pt x="11214" y="101515"/>
                  </a:lnTo>
                  <a:lnTo>
                    <a:pt x="78049" y="101515"/>
                  </a:lnTo>
                  <a:lnTo>
                    <a:pt x="84035" y="80209"/>
                  </a:lnTo>
                  <a:lnTo>
                    <a:pt x="97279" y="64994"/>
                  </a:lnTo>
                  <a:lnTo>
                    <a:pt x="117780" y="55867"/>
                  </a:lnTo>
                  <a:lnTo>
                    <a:pt x="145534" y="52825"/>
                  </a:lnTo>
                  <a:lnTo>
                    <a:pt x="263573" y="52825"/>
                  </a:lnTo>
                  <a:lnTo>
                    <a:pt x="262020" y="48875"/>
                  </a:lnTo>
                  <a:lnTo>
                    <a:pt x="232956" y="19978"/>
                  </a:lnTo>
                  <a:lnTo>
                    <a:pt x="195682" y="4990"/>
                  </a:lnTo>
                  <a:lnTo>
                    <a:pt x="173757" y="1247"/>
                  </a:lnTo>
                  <a:lnTo>
                    <a:pt x="149628" y="0"/>
                  </a:lnTo>
                  <a:close/>
                </a:path>
                <a:path w="304165" h="321309">
                  <a:moveTo>
                    <a:pt x="271719" y="99002"/>
                  </a:moveTo>
                  <a:lnTo>
                    <a:pt x="271541" y="99075"/>
                  </a:lnTo>
                  <a:lnTo>
                    <a:pt x="271447" y="99253"/>
                  </a:lnTo>
                  <a:lnTo>
                    <a:pt x="271300" y="99316"/>
                  </a:lnTo>
                  <a:lnTo>
                    <a:pt x="271719" y="99316"/>
                  </a:lnTo>
                  <a:lnTo>
                    <a:pt x="271719" y="99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231693" y="812584"/>
              <a:ext cx="440055" cy="311785"/>
            </a:xfrm>
            <a:custGeom>
              <a:avLst/>
              <a:gdLst/>
              <a:ahLst/>
              <a:cxnLst/>
              <a:rect l="l" t="t" r="r" b="b"/>
              <a:pathLst>
                <a:path w="440055" h="311784">
                  <a:moveTo>
                    <a:pt x="63411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929" y="311592"/>
                  </a:lnTo>
                  <a:lnTo>
                    <a:pt x="66929" y="131451"/>
                  </a:lnTo>
                  <a:lnTo>
                    <a:pt x="68179" y="114383"/>
                  </a:lnTo>
                  <a:lnTo>
                    <a:pt x="86855" y="73369"/>
                  </a:lnTo>
                  <a:lnTo>
                    <a:pt x="119960" y="54099"/>
                  </a:lnTo>
                  <a:lnTo>
                    <a:pt x="133210" y="52815"/>
                  </a:lnTo>
                  <a:lnTo>
                    <a:pt x="430921" y="52815"/>
                  </a:lnTo>
                  <a:lnTo>
                    <a:pt x="429524" y="50469"/>
                  </a:lnTo>
                  <a:lnTo>
                    <a:pt x="63411" y="50469"/>
                  </a:lnTo>
                  <a:lnTo>
                    <a:pt x="63411" y="8261"/>
                  </a:lnTo>
                  <a:close/>
                </a:path>
                <a:path w="440055" h="311784">
                  <a:moveTo>
                    <a:pt x="318032" y="52815"/>
                  </a:moveTo>
                  <a:lnTo>
                    <a:pt x="133210" y="52815"/>
                  </a:lnTo>
                  <a:lnTo>
                    <a:pt x="146814" y="53804"/>
                  </a:lnTo>
                  <a:lnTo>
                    <a:pt x="158273" y="56774"/>
                  </a:lnTo>
                  <a:lnTo>
                    <a:pt x="183638" y="88325"/>
                  </a:lnTo>
                  <a:lnTo>
                    <a:pt x="186570" y="311592"/>
                  </a:lnTo>
                  <a:lnTo>
                    <a:pt x="253479" y="311592"/>
                  </a:lnTo>
                  <a:lnTo>
                    <a:pt x="253479" y="133817"/>
                  </a:lnTo>
                  <a:lnTo>
                    <a:pt x="257509" y="98376"/>
                  </a:lnTo>
                  <a:lnTo>
                    <a:pt x="269605" y="73063"/>
                  </a:lnTo>
                  <a:lnTo>
                    <a:pt x="289777" y="57876"/>
                  </a:lnTo>
                  <a:lnTo>
                    <a:pt x="318032" y="52815"/>
                  </a:lnTo>
                  <a:close/>
                </a:path>
                <a:path w="440055" h="311784">
                  <a:moveTo>
                    <a:pt x="430921" y="52815"/>
                  </a:moveTo>
                  <a:lnTo>
                    <a:pt x="318032" y="52815"/>
                  </a:lnTo>
                  <a:lnTo>
                    <a:pt x="334381" y="54208"/>
                  </a:lnTo>
                  <a:lnTo>
                    <a:pt x="347653" y="58388"/>
                  </a:lnTo>
                  <a:lnTo>
                    <a:pt x="371098" y="97872"/>
                  </a:lnTo>
                  <a:lnTo>
                    <a:pt x="373130" y="311592"/>
                  </a:lnTo>
                  <a:lnTo>
                    <a:pt x="440018" y="311592"/>
                  </a:lnTo>
                  <a:lnTo>
                    <a:pt x="439919" y="101456"/>
                  </a:lnTo>
                  <a:lnTo>
                    <a:pt x="433681" y="57448"/>
                  </a:lnTo>
                  <a:lnTo>
                    <a:pt x="430921" y="52815"/>
                  </a:lnTo>
                  <a:close/>
                </a:path>
                <a:path w="440055" h="311784">
                  <a:moveTo>
                    <a:pt x="158382" y="0"/>
                  </a:moveTo>
                  <a:lnTo>
                    <a:pt x="130561" y="3151"/>
                  </a:lnTo>
                  <a:lnTo>
                    <a:pt x="105749" y="12610"/>
                  </a:lnTo>
                  <a:lnTo>
                    <a:pt x="83927" y="28381"/>
                  </a:lnTo>
                  <a:lnTo>
                    <a:pt x="65076" y="50469"/>
                  </a:lnTo>
                  <a:lnTo>
                    <a:pt x="243489" y="50469"/>
                  </a:lnTo>
                  <a:lnTo>
                    <a:pt x="230691" y="28381"/>
                  </a:lnTo>
                  <a:lnTo>
                    <a:pt x="212240" y="12610"/>
                  </a:lnTo>
                  <a:lnTo>
                    <a:pt x="188138" y="3151"/>
                  </a:lnTo>
                  <a:lnTo>
                    <a:pt x="158382" y="0"/>
                  </a:lnTo>
                  <a:close/>
                </a:path>
                <a:path w="440055" h="311784">
                  <a:moveTo>
                    <a:pt x="338523" y="0"/>
                  </a:moveTo>
                  <a:lnTo>
                    <a:pt x="310809" y="3151"/>
                  </a:lnTo>
                  <a:lnTo>
                    <a:pt x="285733" y="12610"/>
                  </a:lnTo>
                  <a:lnTo>
                    <a:pt x="263293" y="28381"/>
                  </a:lnTo>
                  <a:lnTo>
                    <a:pt x="243489" y="50469"/>
                  </a:lnTo>
                  <a:lnTo>
                    <a:pt x="429524" y="50469"/>
                  </a:lnTo>
                  <a:lnTo>
                    <a:pt x="414664" y="25526"/>
                  </a:lnTo>
                  <a:lnTo>
                    <a:pt x="382949" y="6380"/>
                  </a:lnTo>
                  <a:lnTo>
                    <a:pt x="338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744051" y="820846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331"/>
                  </a:lnTo>
                </a:path>
              </a:pathLst>
            </a:custGeom>
            <a:ln w="668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710633" y="705258"/>
              <a:ext cx="67310" cy="63500"/>
            </a:xfrm>
            <a:custGeom>
              <a:avLst/>
              <a:gdLst/>
              <a:ahLst/>
              <a:cxnLst/>
              <a:rect l="l" t="t" r="r" b="b"/>
              <a:pathLst>
                <a:path w="67309" h="63500">
                  <a:moveTo>
                    <a:pt x="66835" y="0"/>
                  </a:moveTo>
                  <a:lnTo>
                    <a:pt x="0" y="0"/>
                  </a:lnTo>
                  <a:lnTo>
                    <a:pt x="0" y="63359"/>
                  </a:lnTo>
                  <a:lnTo>
                    <a:pt x="66835" y="63359"/>
                  </a:lnTo>
                  <a:lnTo>
                    <a:pt x="66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802525" y="812584"/>
              <a:ext cx="270510" cy="320040"/>
            </a:xfrm>
            <a:custGeom>
              <a:avLst/>
              <a:gdLst/>
              <a:ahLst/>
              <a:cxnLst/>
              <a:rect l="l" t="t" r="r" b="b"/>
              <a:pathLst>
                <a:path w="270509" h="320040">
                  <a:moveTo>
                    <a:pt x="66898" y="214213"/>
                  </a:moveTo>
                  <a:lnTo>
                    <a:pt x="0" y="214213"/>
                  </a:lnTo>
                  <a:lnTo>
                    <a:pt x="2898" y="238545"/>
                  </a:lnTo>
                  <a:lnTo>
                    <a:pt x="22556" y="278429"/>
                  </a:lnTo>
                  <a:lnTo>
                    <a:pt x="58464" y="305287"/>
                  </a:lnTo>
                  <a:lnTo>
                    <a:pt x="106000" y="318198"/>
                  </a:lnTo>
                  <a:lnTo>
                    <a:pt x="134404" y="319812"/>
                  </a:lnTo>
                  <a:lnTo>
                    <a:pt x="160583" y="318417"/>
                  </a:lnTo>
                  <a:lnTo>
                    <a:pt x="206353" y="307249"/>
                  </a:lnTo>
                  <a:lnTo>
                    <a:pt x="245160" y="282815"/>
                  </a:lnTo>
                  <a:lnTo>
                    <a:pt x="257537" y="266965"/>
                  </a:lnTo>
                  <a:lnTo>
                    <a:pt x="135577" y="266965"/>
                  </a:lnTo>
                  <a:lnTo>
                    <a:pt x="107497" y="263670"/>
                  </a:lnTo>
                  <a:lnTo>
                    <a:pt x="86701" y="253782"/>
                  </a:lnTo>
                  <a:lnTo>
                    <a:pt x="73173" y="237298"/>
                  </a:lnTo>
                  <a:lnTo>
                    <a:pt x="66898" y="214213"/>
                  </a:lnTo>
                  <a:close/>
                </a:path>
                <a:path w="270509" h="320040">
                  <a:moveTo>
                    <a:pt x="133210" y="0"/>
                  </a:moveTo>
                  <a:lnTo>
                    <a:pt x="87291" y="4697"/>
                  </a:lnTo>
                  <a:lnTo>
                    <a:pt x="49296" y="18795"/>
                  </a:lnTo>
                  <a:lnTo>
                    <a:pt x="17144" y="47261"/>
                  </a:lnTo>
                  <a:lnTo>
                    <a:pt x="6439" y="86887"/>
                  </a:lnTo>
                  <a:lnTo>
                    <a:pt x="8349" y="106492"/>
                  </a:lnTo>
                  <a:lnTo>
                    <a:pt x="36983" y="150791"/>
                  </a:lnTo>
                  <a:lnTo>
                    <a:pt x="82539" y="171273"/>
                  </a:lnTo>
                  <a:lnTo>
                    <a:pt x="151234" y="187800"/>
                  </a:lnTo>
                  <a:lnTo>
                    <a:pt x="164684" y="191175"/>
                  </a:lnTo>
                  <a:lnTo>
                    <a:pt x="200610" y="216372"/>
                  </a:lnTo>
                  <a:lnTo>
                    <a:pt x="203030" y="227082"/>
                  </a:lnTo>
                  <a:lnTo>
                    <a:pt x="199452" y="244542"/>
                  </a:lnTo>
                  <a:lnTo>
                    <a:pt x="187012" y="257005"/>
                  </a:lnTo>
                  <a:lnTo>
                    <a:pt x="165718" y="264476"/>
                  </a:lnTo>
                  <a:lnTo>
                    <a:pt x="135577" y="266965"/>
                  </a:lnTo>
                  <a:lnTo>
                    <a:pt x="257537" y="266965"/>
                  </a:lnTo>
                  <a:lnTo>
                    <a:pt x="258900" y="265219"/>
                  </a:lnTo>
                  <a:lnTo>
                    <a:pt x="267147" y="244682"/>
                  </a:lnTo>
                  <a:lnTo>
                    <a:pt x="269897" y="221207"/>
                  </a:lnTo>
                  <a:lnTo>
                    <a:pt x="267988" y="202117"/>
                  </a:lnTo>
                  <a:lnTo>
                    <a:pt x="239395" y="158466"/>
                  </a:lnTo>
                  <a:lnTo>
                    <a:pt x="193285" y="138211"/>
                  </a:lnTo>
                  <a:lnTo>
                    <a:pt x="145927" y="127024"/>
                  </a:lnTo>
                  <a:lnTo>
                    <a:pt x="126027" y="122497"/>
                  </a:lnTo>
                  <a:lnTo>
                    <a:pt x="81107" y="102983"/>
                  </a:lnTo>
                  <a:lnTo>
                    <a:pt x="73338" y="83934"/>
                  </a:lnTo>
                  <a:lnTo>
                    <a:pt x="76790" y="70329"/>
                  </a:lnTo>
                  <a:lnTo>
                    <a:pt x="87142" y="60610"/>
                  </a:lnTo>
                  <a:lnTo>
                    <a:pt x="104388" y="54779"/>
                  </a:lnTo>
                  <a:lnTo>
                    <a:pt x="128519" y="52836"/>
                  </a:lnTo>
                  <a:lnTo>
                    <a:pt x="247309" y="52836"/>
                  </a:lnTo>
                  <a:lnTo>
                    <a:pt x="246597" y="51236"/>
                  </a:lnTo>
                  <a:lnTo>
                    <a:pt x="217082" y="21161"/>
                  </a:lnTo>
                  <a:lnTo>
                    <a:pt x="179701" y="5287"/>
                  </a:lnTo>
                  <a:lnTo>
                    <a:pt x="157597" y="1321"/>
                  </a:lnTo>
                  <a:lnTo>
                    <a:pt x="133210" y="0"/>
                  </a:lnTo>
                  <a:close/>
                </a:path>
                <a:path w="270509" h="320040">
                  <a:moveTo>
                    <a:pt x="247309" y="52836"/>
                  </a:moveTo>
                  <a:lnTo>
                    <a:pt x="128519" y="52836"/>
                  </a:lnTo>
                  <a:lnTo>
                    <a:pt x="152368" y="55366"/>
                  </a:lnTo>
                  <a:lnTo>
                    <a:pt x="170589" y="62954"/>
                  </a:lnTo>
                  <a:lnTo>
                    <a:pt x="183174" y="75598"/>
                  </a:lnTo>
                  <a:lnTo>
                    <a:pt x="190119" y="93295"/>
                  </a:lnTo>
                  <a:lnTo>
                    <a:pt x="259950" y="93295"/>
                  </a:lnTo>
                  <a:lnTo>
                    <a:pt x="255301" y="70777"/>
                  </a:lnTo>
                  <a:lnTo>
                    <a:pt x="247309" y="52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093277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45" y="52825"/>
                  </a:moveTo>
                  <a:lnTo>
                    <a:pt x="145524" y="52825"/>
                  </a:lnTo>
                  <a:lnTo>
                    <a:pt x="172994" y="55429"/>
                  </a:lnTo>
                  <a:lnTo>
                    <a:pt x="192632" y="63240"/>
                  </a:lnTo>
                  <a:lnTo>
                    <a:pt x="204426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08" y="129696"/>
                  </a:lnTo>
                  <a:lnTo>
                    <a:pt x="140770" y="133471"/>
                  </a:lnTo>
                  <a:lnTo>
                    <a:pt x="131286" y="134823"/>
                  </a:lnTo>
                  <a:lnTo>
                    <a:pt x="123494" y="136104"/>
                  </a:lnTo>
                  <a:lnTo>
                    <a:pt x="117399" y="137346"/>
                  </a:lnTo>
                  <a:lnTo>
                    <a:pt x="91710" y="141059"/>
                  </a:lnTo>
                  <a:lnTo>
                    <a:pt x="51798" y="151636"/>
                  </a:lnTo>
                  <a:lnTo>
                    <a:pt x="9391" y="188203"/>
                  </a:lnTo>
                  <a:lnTo>
                    <a:pt x="0" y="231783"/>
                  </a:lnTo>
                  <a:lnTo>
                    <a:pt x="1980" y="252023"/>
                  </a:lnTo>
                  <a:lnTo>
                    <a:pt x="31674" y="298661"/>
                  </a:lnTo>
                  <a:lnTo>
                    <a:pt x="83403" y="319552"/>
                  </a:lnTo>
                  <a:lnTo>
                    <a:pt x="104457" y="320943"/>
                  </a:lnTo>
                  <a:lnTo>
                    <a:pt x="136331" y="318635"/>
                  </a:lnTo>
                  <a:lnTo>
                    <a:pt x="164463" y="311707"/>
                  </a:lnTo>
                  <a:lnTo>
                    <a:pt x="188853" y="300154"/>
                  </a:lnTo>
                  <a:lnTo>
                    <a:pt x="209501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2" y="267633"/>
                  </a:lnTo>
                  <a:lnTo>
                    <a:pt x="79435" y="254046"/>
                  </a:lnTo>
                  <a:lnTo>
                    <a:pt x="66898" y="228830"/>
                  </a:lnTo>
                  <a:lnTo>
                    <a:pt x="70349" y="210066"/>
                  </a:lnTo>
                  <a:lnTo>
                    <a:pt x="80695" y="195412"/>
                  </a:lnTo>
                  <a:lnTo>
                    <a:pt x="97948" y="184853"/>
                  </a:lnTo>
                  <a:lnTo>
                    <a:pt x="122111" y="178392"/>
                  </a:lnTo>
                  <a:lnTo>
                    <a:pt x="149185" y="175133"/>
                  </a:lnTo>
                  <a:lnTo>
                    <a:pt x="171901" y="171205"/>
                  </a:lnTo>
                  <a:lnTo>
                    <a:pt x="190238" y="166620"/>
                  </a:lnTo>
                  <a:lnTo>
                    <a:pt x="204171" y="161387"/>
                  </a:lnTo>
                  <a:lnTo>
                    <a:pt x="271677" y="161387"/>
                  </a:lnTo>
                  <a:lnTo>
                    <a:pt x="271677" y="88594"/>
                  </a:lnTo>
                  <a:lnTo>
                    <a:pt x="269257" y="67380"/>
                  </a:lnTo>
                  <a:lnTo>
                    <a:pt x="263545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501" y="283970"/>
                  </a:lnTo>
                  <a:lnTo>
                    <a:pt x="215381" y="300154"/>
                  </a:lnTo>
                  <a:lnTo>
                    <a:pt x="226042" y="311707"/>
                  </a:lnTo>
                  <a:lnTo>
                    <a:pt x="241474" y="318635"/>
                  </a:lnTo>
                  <a:lnTo>
                    <a:pt x="261667" y="320943"/>
                  </a:lnTo>
                  <a:lnTo>
                    <a:pt x="272025" y="320464"/>
                  </a:lnTo>
                  <a:lnTo>
                    <a:pt x="282533" y="319028"/>
                  </a:lnTo>
                  <a:lnTo>
                    <a:pt x="293178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677" y="161387"/>
                  </a:moveTo>
                  <a:lnTo>
                    <a:pt x="204171" y="161387"/>
                  </a:lnTo>
                  <a:lnTo>
                    <a:pt x="204171" y="210071"/>
                  </a:lnTo>
                  <a:lnTo>
                    <a:pt x="202524" y="223687"/>
                  </a:lnTo>
                  <a:lnTo>
                    <a:pt x="177795" y="255238"/>
                  </a:lnTo>
                  <a:lnTo>
                    <a:pt x="129106" y="268148"/>
                  </a:lnTo>
                  <a:lnTo>
                    <a:pt x="281258" y="268148"/>
                  </a:lnTo>
                  <a:lnTo>
                    <a:pt x="276986" y="266368"/>
                  </a:lnTo>
                  <a:lnTo>
                    <a:pt x="274609" y="262882"/>
                  </a:lnTo>
                  <a:lnTo>
                    <a:pt x="272651" y="259342"/>
                  </a:lnTo>
                  <a:lnTo>
                    <a:pt x="271771" y="254046"/>
                  </a:lnTo>
                  <a:lnTo>
                    <a:pt x="271677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57" y="267771"/>
                  </a:lnTo>
                  <a:lnTo>
                    <a:pt x="296127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60" y="0"/>
                  </a:moveTo>
                  <a:lnTo>
                    <a:pt x="97457" y="5294"/>
                  </a:lnTo>
                  <a:lnTo>
                    <a:pt x="57003" y="21151"/>
                  </a:lnTo>
                  <a:lnTo>
                    <a:pt x="24312" y="54127"/>
                  </a:lnTo>
                  <a:lnTo>
                    <a:pt x="11120" y="101515"/>
                  </a:lnTo>
                  <a:lnTo>
                    <a:pt x="78049" y="101515"/>
                  </a:lnTo>
                  <a:lnTo>
                    <a:pt x="84026" y="80209"/>
                  </a:lnTo>
                  <a:lnTo>
                    <a:pt x="97262" y="64994"/>
                  </a:lnTo>
                  <a:lnTo>
                    <a:pt x="117760" y="55867"/>
                  </a:lnTo>
                  <a:lnTo>
                    <a:pt x="145524" y="52825"/>
                  </a:lnTo>
                  <a:lnTo>
                    <a:pt x="263545" y="52825"/>
                  </a:lnTo>
                  <a:lnTo>
                    <a:pt x="261995" y="48875"/>
                  </a:lnTo>
                  <a:lnTo>
                    <a:pt x="232956" y="19978"/>
                  </a:lnTo>
                  <a:lnTo>
                    <a:pt x="195686" y="4990"/>
                  </a:lnTo>
                  <a:lnTo>
                    <a:pt x="173761" y="1247"/>
                  </a:lnTo>
                  <a:lnTo>
                    <a:pt x="149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415209" y="812584"/>
              <a:ext cx="266700" cy="311785"/>
            </a:xfrm>
            <a:custGeom>
              <a:avLst/>
              <a:gdLst/>
              <a:ahLst/>
              <a:cxnLst/>
              <a:rect l="l" t="t" r="r" b="b"/>
              <a:pathLst>
                <a:path w="266700" h="311784">
                  <a:moveTo>
                    <a:pt x="63380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67" y="311592"/>
                  </a:lnTo>
                  <a:lnTo>
                    <a:pt x="66867" y="132655"/>
                  </a:lnTo>
                  <a:lnTo>
                    <a:pt x="68114" y="116326"/>
                  </a:lnTo>
                  <a:lnTo>
                    <a:pt x="86866" y="75704"/>
                  </a:lnTo>
                  <a:lnTo>
                    <a:pt x="124566" y="54246"/>
                  </a:lnTo>
                  <a:lnTo>
                    <a:pt x="127389" y="53987"/>
                  </a:lnTo>
                  <a:lnTo>
                    <a:pt x="64532" y="53987"/>
                  </a:lnTo>
                  <a:lnTo>
                    <a:pt x="63380" y="52815"/>
                  </a:lnTo>
                  <a:lnTo>
                    <a:pt x="63380" y="8261"/>
                  </a:lnTo>
                  <a:close/>
                </a:path>
                <a:path w="266700" h="311784">
                  <a:moveTo>
                    <a:pt x="256242" y="52815"/>
                  </a:moveTo>
                  <a:lnTo>
                    <a:pt x="140205" y="52815"/>
                  </a:lnTo>
                  <a:lnTo>
                    <a:pt x="165268" y="57069"/>
                  </a:lnTo>
                  <a:lnTo>
                    <a:pt x="183497" y="69832"/>
                  </a:lnTo>
                  <a:lnTo>
                    <a:pt x="194901" y="91105"/>
                  </a:lnTo>
                  <a:lnTo>
                    <a:pt x="199491" y="120886"/>
                  </a:lnTo>
                  <a:lnTo>
                    <a:pt x="199491" y="311592"/>
                  </a:lnTo>
                  <a:lnTo>
                    <a:pt x="266410" y="311592"/>
                  </a:lnTo>
                  <a:lnTo>
                    <a:pt x="266410" y="103284"/>
                  </a:lnTo>
                  <a:lnTo>
                    <a:pt x="264607" y="79532"/>
                  </a:lnTo>
                  <a:lnTo>
                    <a:pt x="259201" y="58699"/>
                  </a:lnTo>
                  <a:lnTo>
                    <a:pt x="256242" y="52815"/>
                  </a:lnTo>
                  <a:close/>
                </a:path>
                <a:path w="266700" h="311784">
                  <a:moveTo>
                    <a:pt x="159031" y="0"/>
                  </a:moveTo>
                  <a:lnTo>
                    <a:pt x="129998" y="3380"/>
                  </a:lnTo>
                  <a:lnTo>
                    <a:pt x="104564" y="13513"/>
                  </a:lnTo>
                  <a:lnTo>
                    <a:pt x="82740" y="30387"/>
                  </a:lnTo>
                  <a:lnTo>
                    <a:pt x="64532" y="53987"/>
                  </a:lnTo>
                  <a:lnTo>
                    <a:pt x="127389" y="53987"/>
                  </a:lnTo>
                  <a:lnTo>
                    <a:pt x="140205" y="52815"/>
                  </a:lnTo>
                  <a:lnTo>
                    <a:pt x="256242" y="52815"/>
                  </a:lnTo>
                  <a:lnTo>
                    <a:pt x="222163" y="14568"/>
                  </a:lnTo>
                  <a:lnTo>
                    <a:pt x="182854" y="1627"/>
                  </a:lnTo>
                  <a:lnTo>
                    <a:pt x="1590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701500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53" y="52825"/>
                  </a:moveTo>
                  <a:lnTo>
                    <a:pt x="145534" y="52825"/>
                  </a:lnTo>
                  <a:lnTo>
                    <a:pt x="172981" y="55429"/>
                  </a:lnTo>
                  <a:lnTo>
                    <a:pt x="192600" y="63240"/>
                  </a:lnTo>
                  <a:lnTo>
                    <a:pt x="204379" y="76259"/>
                  </a:lnTo>
                  <a:lnTo>
                    <a:pt x="208307" y="94489"/>
                  </a:lnTo>
                  <a:lnTo>
                    <a:pt x="206617" y="105994"/>
                  </a:lnTo>
                  <a:lnTo>
                    <a:pt x="169293" y="129696"/>
                  </a:lnTo>
                  <a:lnTo>
                    <a:pt x="140783" y="133471"/>
                  </a:lnTo>
                  <a:lnTo>
                    <a:pt x="131276" y="134823"/>
                  </a:lnTo>
                  <a:lnTo>
                    <a:pt x="123452" y="136104"/>
                  </a:lnTo>
                  <a:lnTo>
                    <a:pt x="117315" y="137346"/>
                  </a:lnTo>
                  <a:lnTo>
                    <a:pt x="91668" y="141059"/>
                  </a:lnTo>
                  <a:lnTo>
                    <a:pt x="51779" y="151636"/>
                  </a:lnTo>
                  <a:lnTo>
                    <a:pt x="9384" y="188203"/>
                  </a:lnTo>
                  <a:lnTo>
                    <a:pt x="0" y="231783"/>
                  </a:lnTo>
                  <a:lnTo>
                    <a:pt x="1973" y="252023"/>
                  </a:lnTo>
                  <a:lnTo>
                    <a:pt x="31684" y="298661"/>
                  </a:lnTo>
                  <a:lnTo>
                    <a:pt x="83405" y="319552"/>
                  </a:lnTo>
                  <a:lnTo>
                    <a:pt x="104457" y="320943"/>
                  </a:lnTo>
                  <a:lnTo>
                    <a:pt x="136301" y="318635"/>
                  </a:lnTo>
                  <a:lnTo>
                    <a:pt x="164420" y="311707"/>
                  </a:lnTo>
                  <a:lnTo>
                    <a:pt x="188810" y="300154"/>
                  </a:lnTo>
                  <a:lnTo>
                    <a:pt x="209470" y="283970"/>
                  </a:lnTo>
                  <a:lnTo>
                    <a:pt x="303917" y="283970"/>
                  </a:lnTo>
                  <a:lnTo>
                    <a:pt x="303917" y="268148"/>
                  </a:lnTo>
                  <a:lnTo>
                    <a:pt x="129085" y="268148"/>
                  </a:lnTo>
                  <a:lnTo>
                    <a:pt x="117993" y="267633"/>
                  </a:lnTo>
                  <a:lnTo>
                    <a:pt x="79426" y="254046"/>
                  </a:lnTo>
                  <a:lnTo>
                    <a:pt x="66929" y="228830"/>
                  </a:lnTo>
                  <a:lnTo>
                    <a:pt x="70370" y="210066"/>
                  </a:lnTo>
                  <a:lnTo>
                    <a:pt x="80691" y="195412"/>
                  </a:lnTo>
                  <a:lnTo>
                    <a:pt x="97913" y="184853"/>
                  </a:lnTo>
                  <a:lnTo>
                    <a:pt x="122048" y="178392"/>
                  </a:lnTo>
                  <a:lnTo>
                    <a:pt x="149159" y="175133"/>
                  </a:lnTo>
                  <a:lnTo>
                    <a:pt x="171901" y="171205"/>
                  </a:lnTo>
                  <a:lnTo>
                    <a:pt x="190263" y="166620"/>
                  </a:lnTo>
                  <a:lnTo>
                    <a:pt x="204234" y="161387"/>
                  </a:lnTo>
                  <a:lnTo>
                    <a:pt x="271709" y="161387"/>
                  </a:lnTo>
                  <a:lnTo>
                    <a:pt x="271709" y="88594"/>
                  </a:lnTo>
                  <a:lnTo>
                    <a:pt x="269280" y="67380"/>
                  </a:lnTo>
                  <a:lnTo>
                    <a:pt x="263553" y="52825"/>
                  </a:lnTo>
                  <a:close/>
                </a:path>
                <a:path w="304165" h="321309">
                  <a:moveTo>
                    <a:pt x="303917" y="283970"/>
                  </a:moveTo>
                  <a:lnTo>
                    <a:pt x="209470" y="283970"/>
                  </a:lnTo>
                  <a:lnTo>
                    <a:pt x="215391" y="300154"/>
                  </a:lnTo>
                  <a:lnTo>
                    <a:pt x="226070" y="311707"/>
                  </a:lnTo>
                  <a:lnTo>
                    <a:pt x="241506" y="318635"/>
                  </a:lnTo>
                  <a:lnTo>
                    <a:pt x="261698" y="320943"/>
                  </a:lnTo>
                  <a:lnTo>
                    <a:pt x="272031" y="320464"/>
                  </a:lnTo>
                  <a:lnTo>
                    <a:pt x="282513" y="319028"/>
                  </a:lnTo>
                  <a:lnTo>
                    <a:pt x="293143" y="316636"/>
                  </a:lnTo>
                  <a:lnTo>
                    <a:pt x="303917" y="313288"/>
                  </a:lnTo>
                  <a:lnTo>
                    <a:pt x="303917" y="283970"/>
                  </a:lnTo>
                  <a:close/>
                </a:path>
                <a:path w="304165" h="321309">
                  <a:moveTo>
                    <a:pt x="27170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76" y="223687"/>
                  </a:lnTo>
                  <a:lnTo>
                    <a:pt x="177732" y="255238"/>
                  </a:lnTo>
                  <a:lnTo>
                    <a:pt x="129085" y="268148"/>
                  </a:lnTo>
                  <a:lnTo>
                    <a:pt x="281289" y="268148"/>
                  </a:lnTo>
                  <a:lnTo>
                    <a:pt x="276923" y="266368"/>
                  </a:lnTo>
                  <a:lnTo>
                    <a:pt x="274588" y="262882"/>
                  </a:lnTo>
                  <a:lnTo>
                    <a:pt x="272651" y="259342"/>
                  </a:lnTo>
                  <a:lnTo>
                    <a:pt x="271800" y="254046"/>
                  </a:lnTo>
                  <a:lnTo>
                    <a:pt x="271709" y="161387"/>
                  </a:lnTo>
                  <a:close/>
                </a:path>
                <a:path w="304165" h="321309">
                  <a:moveTo>
                    <a:pt x="303917" y="266955"/>
                  </a:moveTo>
                  <a:lnTo>
                    <a:pt x="299205" y="267771"/>
                  </a:lnTo>
                  <a:lnTo>
                    <a:pt x="296158" y="268148"/>
                  </a:lnTo>
                  <a:lnTo>
                    <a:pt x="303917" y="268148"/>
                  </a:lnTo>
                  <a:lnTo>
                    <a:pt x="303917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391" y="5294"/>
                  </a:lnTo>
                  <a:lnTo>
                    <a:pt x="56940" y="21151"/>
                  </a:lnTo>
                  <a:lnTo>
                    <a:pt x="24364" y="54127"/>
                  </a:lnTo>
                  <a:lnTo>
                    <a:pt x="11130" y="101515"/>
                  </a:lnTo>
                  <a:lnTo>
                    <a:pt x="78081" y="101515"/>
                  </a:lnTo>
                  <a:lnTo>
                    <a:pt x="84041" y="80209"/>
                  </a:lnTo>
                  <a:lnTo>
                    <a:pt x="97264" y="64994"/>
                  </a:lnTo>
                  <a:lnTo>
                    <a:pt x="117758" y="55867"/>
                  </a:lnTo>
                  <a:lnTo>
                    <a:pt x="145534" y="52825"/>
                  </a:lnTo>
                  <a:lnTo>
                    <a:pt x="263553" y="52825"/>
                  </a:lnTo>
                  <a:lnTo>
                    <a:pt x="261999" y="48875"/>
                  </a:lnTo>
                  <a:lnTo>
                    <a:pt x="232924" y="19978"/>
                  </a:lnTo>
                  <a:lnTo>
                    <a:pt x="195666" y="4990"/>
                  </a:lnTo>
                  <a:lnTo>
                    <a:pt x="173743" y="1247"/>
                  </a:lnTo>
                  <a:lnTo>
                    <a:pt x="149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023440" y="812584"/>
              <a:ext cx="177800" cy="311785"/>
            </a:xfrm>
            <a:custGeom>
              <a:avLst/>
              <a:gdLst/>
              <a:ahLst/>
              <a:cxnLst/>
              <a:rect l="l" t="t" r="r" b="b"/>
              <a:pathLst>
                <a:path w="177800" h="311784">
                  <a:moveTo>
                    <a:pt x="62793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35" y="311592"/>
                  </a:lnTo>
                  <a:lnTo>
                    <a:pt x="66835" y="167261"/>
                  </a:lnTo>
                  <a:lnTo>
                    <a:pt x="68353" y="144168"/>
                  </a:lnTo>
                  <a:lnTo>
                    <a:pt x="80423" y="105415"/>
                  </a:lnTo>
                  <a:lnTo>
                    <a:pt x="116891" y="69990"/>
                  </a:lnTo>
                  <a:lnTo>
                    <a:pt x="126449" y="66898"/>
                  </a:lnTo>
                  <a:lnTo>
                    <a:pt x="62793" y="66898"/>
                  </a:lnTo>
                  <a:lnTo>
                    <a:pt x="62793" y="8261"/>
                  </a:lnTo>
                  <a:close/>
                </a:path>
                <a:path w="177800" h="311784">
                  <a:moveTo>
                    <a:pt x="156445" y="0"/>
                  </a:moveTo>
                  <a:lnTo>
                    <a:pt x="152529" y="0"/>
                  </a:lnTo>
                  <a:lnTo>
                    <a:pt x="138030" y="1322"/>
                  </a:lnTo>
                  <a:lnTo>
                    <a:pt x="96227" y="21130"/>
                  </a:lnTo>
                  <a:lnTo>
                    <a:pt x="68184" y="54584"/>
                  </a:lnTo>
                  <a:lnTo>
                    <a:pt x="63966" y="66898"/>
                  </a:lnTo>
                  <a:lnTo>
                    <a:pt x="126449" y="66898"/>
                  </a:lnTo>
                  <a:lnTo>
                    <a:pt x="132190" y="65041"/>
                  </a:lnTo>
                  <a:lnTo>
                    <a:pt x="149042" y="63390"/>
                  </a:lnTo>
                  <a:lnTo>
                    <a:pt x="177764" y="63390"/>
                  </a:lnTo>
                  <a:lnTo>
                    <a:pt x="177764" y="1790"/>
                  </a:lnTo>
                  <a:lnTo>
                    <a:pt x="164885" y="617"/>
                  </a:lnTo>
                  <a:lnTo>
                    <a:pt x="156445" y="0"/>
                  </a:lnTo>
                  <a:close/>
                </a:path>
                <a:path w="177800" h="311784">
                  <a:moveTo>
                    <a:pt x="177764" y="63390"/>
                  </a:moveTo>
                  <a:lnTo>
                    <a:pt x="149042" y="63390"/>
                  </a:lnTo>
                  <a:lnTo>
                    <a:pt x="155649" y="63570"/>
                  </a:lnTo>
                  <a:lnTo>
                    <a:pt x="162637" y="64113"/>
                  </a:lnTo>
                  <a:lnTo>
                    <a:pt x="170105" y="65041"/>
                  </a:lnTo>
                  <a:lnTo>
                    <a:pt x="177764" y="66312"/>
                  </a:lnTo>
                  <a:lnTo>
                    <a:pt x="177764" y="63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633873" y="706548"/>
              <a:ext cx="291465" cy="417830"/>
            </a:xfrm>
            <a:custGeom>
              <a:avLst/>
              <a:gdLst/>
              <a:ahLst/>
              <a:cxnLst/>
              <a:rect l="l" t="t" r="r" b="b"/>
              <a:pathLst>
                <a:path w="291465" h="417830">
                  <a:moveTo>
                    <a:pt x="291362" y="0"/>
                  </a:moveTo>
                  <a:lnTo>
                    <a:pt x="84583" y="0"/>
                  </a:lnTo>
                  <a:lnTo>
                    <a:pt x="83997" y="62"/>
                  </a:lnTo>
                  <a:lnTo>
                    <a:pt x="36480" y="8950"/>
                  </a:lnTo>
                  <a:lnTo>
                    <a:pt x="6277" y="45209"/>
                  </a:lnTo>
                  <a:lnTo>
                    <a:pt x="0" y="90049"/>
                  </a:lnTo>
                  <a:lnTo>
                    <a:pt x="94" y="417631"/>
                  </a:lnTo>
                  <a:lnTo>
                    <a:pt x="73924" y="417631"/>
                  </a:lnTo>
                  <a:lnTo>
                    <a:pt x="73924" y="232223"/>
                  </a:lnTo>
                  <a:lnTo>
                    <a:pt x="264861" y="232223"/>
                  </a:lnTo>
                  <a:lnTo>
                    <a:pt x="264861" y="172549"/>
                  </a:lnTo>
                  <a:lnTo>
                    <a:pt x="73924" y="172549"/>
                  </a:lnTo>
                  <a:lnTo>
                    <a:pt x="73924" y="63202"/>
                  </a:lnTo>
                  <a:lnTo>
                    <a:pt x="291362" y="63202"/>
                  </a:lnTo>
                  <a:lnTo>
                    <a:pt x="2913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934937" y="1213003"/>
              <a:ext cx="31115" cy="26670"/>
            </a:xfrm>
            <a:custGeom>
              <a:avLst/>
              <a:gdLst/>
              <a:ahLst/>
              <a:cxnLst/>
              <a:rect l="l" t="t" r="r" b="b"/>
              <a:pathLst>
                <a:path w="31115" h="26669">
                  <a:moveTo>
                    <a:pt x="17894" y="0"/>
                  </a:moveTo>
                  <a:lnTo>
                    <a:pt x="0" y="0"/>
                  </a:lnTo>
                  <a:lnTo>
                    <a:pt x="0" y="26114"/>
                  </a:lnTo>
                  <a:lnTo>
                    <a:pt x="24742" y="26114"/>
                  </a:lnTo>
                  <a:lnTo>
                    <a:pt x="30564" y="21716"/>
                  </a:lnTo>
                  <a:lnTo>
                    <a:pt x="30564" y="8366"/>
                  </a:lnTo>
                  <a:lnTo>
                    <a:pt x="29077" y="5088"/>
                  </a:lnTo>
                  <a:lnTo>
                    <a:pt x="26177" y="3036"/>
                  </a:lnTo>
                  <a:lnTo>
                    <a:pt x="23161" y="1026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536770" y="1179014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35" y="0"/>
                  </a:moveTo>
                  <a:lnTo>
                    <a:pt x="65139" y="0"/>
                  </a:lnTo>
                  <a:lnTo>
                    <a:pt x="52019" y="2376"/>
                  </a:lnTo>
                  <a:lnTo>
                    <a:pt x="24679" y="29590"/>
                  </a:lnTo>
                  <a:lnTo>
                    <a:pt x="1842" y="111944"/>
                  </a:lnTo>
                  <a:lnTo>
                    <a:pt x="0" y="118718"/>
                  </a:lnTo>
                  <a:lnTo>
                    <a:pt x="1057" y="124561"/>
                  </a:lnTo>
                  <a:lnTo>
                    <a:pt x="4512" y="128959"/>
                  </a:lnTo>
                  <a:lnTo>
                    <a:pt x="7989" y="133273"/>
                  </a:lnTo>
                  <a:lnTo>
                    <a:pt x="13936" y="135692"/>
                  </a:lnTo>
                  <a:lnTo>
                    <a:pt x="2629333" y="135692"/>
                  </a:lnTo>
                  <a:lnTo>
                    <a:pt x="2642390" y="133320"/>
                  </a:lnTo>
                  <a:lnTo>
                    <a:pt x="2652498" y="127933"/>
                  </a:lnTo>
                  <a:lnTo>
                    <a:pt x="2531881" y="127933"/>
                  </a:lnTo>
                  <a:lnTo>
                    <a:pt x="2522608" y="127253"/>
                  </a:lnTo>
                  <a:lnTo>
                    <a:pt x="2517367" y="126153"/>
                  </a:lnTo>
                  <a:lnTo>
                    <a:pt x="2245942" y="126153"/>
                  </a:lnTo>
                  <a:lnTo>
                    <a:pt x="2245942" y="13172"/>
                  </a:lnTo>
                  <a:lnTo>
                    <a:pt x="2517898" y="13172"/>
                  </a:lnTo>
                  <a:lnTo>
                    <a:pt x="2523902" y="11972"/>
                  </a:lnTo>
                  <a:lnTo>
                    <a:pt x="2533200" y="11413"/>
                  </a:lnTo>
                  <a:lnTo>
                    <a:pt x="2693425" y="11413"/>
                  </a:lnTo>
                  <a:lnTo>
                    <a:pt x="2693373" y="11120"/>
                  </a:lnTo>
                  <a:lnTo>
                    <a:pt x="2689939" y="6711"/>
                  </a:lnTo>
                  <a:lnTo>
                    <a:pt x="2686483" y="2450"/>
                  </a:lnTo>
                  <a:lnTo>
                    <a:pt x="2680724" y="52"/>
                  </a:lnTo>
                  <a:lnTo>
                    <a:pt x="2673635" y="0"/>
                  </a:lnTo>
                  <a:close/>
                </a:path>
                <a:path w="2694940" h="135890">
                  <a:moveTo>
                    <a:pt x="2535535" y="32197"/>
                  </a:moveTo>
                  <a:lnTo>
                    <a:pt x="2530383" y="32197"/>
                  </a:lnTo>
                  <a:lnTo>
                    <a:pt x="2526310" y="33014"/>
                  </a:lnTo>
                  <a:lnTo>
                    <a:pt x="2523357" y="34805"/>
                  </a:lnTo>
                  <a:lnTo>
                    <a:pt x="2520373" y="36532"/>
                  </a:lnTo>
                  <a:lnTo>
                    <a:pt x="2518939" y="38752"/>
                  </a:lnTo>
                  <a:lnTo>
                    <a:pt x="2518939" y="45841"/>
                  </a:lnTo>
                  <a:lnTo>
                    <a:pt x="2523828" y="49967"/>
                  </a:lnTo>
                  <a:lnTo>
                    <a:pt x="2543879" y="57819"/>
                  </a:lnTo>
                  <a:lnTo>
                    <a:pt x="2551938" y="61191"/>
                  </a:lnTo>
                  <a:lnTo>
                    <a:pt x="2576759" y="93180"/>
                  </a:lnTo>
                  <a:lnTo>
                    <a:pt x="2576079" y="100138"/>
                  </a:lnTo>
                  <a:lnTo>
                    <a:pt x="2542722" y="127299"/>
                  </a:lnTo>
                  <a:lnTo>
                    <a:pt x="2531881" y="127933"/>
                  </a:lnTo>
                  <a:lnTo>
                    <a:pt x="2652498" y="127933"/>
                  </a:lnTo>
                  <a:lnTo>
                    <a:pt x="2654436" y="126900"/>
                  </a:lnTo>
                  <a:lnTo>
                    <a:pt x="2664052" y="117479"/>
                  </a:lnTo>
                  <a:lnTo>
                    <a:pt x="2669824" y="106101"/>
                  </a:lnTo>
                  <a:lnTo>
                    <a:pt x="2687382" y="42616"/>
                  </a:lnTo>
                  <a:lnTo>
                    <a:pt x="2571544" y="42616"/>
                  </a:lnTo>
                  <a:lnTo>
                    <a:pt x="2560895" y="38051"/>
                  </a:lnTo>
                  <a:lnTo>
                    <a:pt x="2551345" y="34796"/>
                  </a:lnTo>
                  <a:lnTo>
                    <a:pt x="2542891" y="32846"/>
                  </a:lnTo>
                  <a:lnTo>
                    <a:pt x="2535535" y="32197"/>
                  </a:lnTo>
                  <a:close/>
                </a:path>
                <a:path w="2694940" h="135890">
                  <a:moveTo>
                    <a:pt x="2369980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65" y="57705"/>
                  </a:lnTo>
                  <a:lnTo>
                    <a:pt x="2326065" y="78489"/>
                  </a:lnTo>
                  <a:lnTo>
                    <a:pt x="2274182" y="78489"/>
                  </a:lnTo>
                  <a:lnTo>
                    <a:pt x="2274182" y="105389"/>
                  </a:lnTo>
                  <a:lnTo>
                    <a:pt x="2330044" y="105389"/>
                  </a:lnTo>
                  <a:lnTo>
                    <a:pt x="2330044" y="126153"/>
                  </a:lnTo>
                  <a:lnTo>
                    <a:pt x="2369980" y="126153"/>
                  </a:lnTo>
                  <a:lnTo>
                    <a:pt x="2369980" y="13172"/>
                  </a:lnTo>
                  <a:close/>
                </a:path>
                <a:path w="2694940" h="135890">
                  <a:moveTo>
                    <a:pt x="2517898" y="13172"/>
                  </a:moveTo>
                  <a:lnTo>
                    <a:pt x="2419455" y="13172"/>
                  </a:lnTo>
                  <a:lnTo>
                    <a:pt x="2428144" y="13798"/>
                  </a:lnTo>
                  <a:lnTo>
                    <a:pt x="2435762" y="15676"/>
                  </a:lnTo>
                  <a:lnTo>
                    <a:pt x="2457893" y="46815"/>
                  </a:lnTo>
                  <a:lnTo>
                    <a:pt x="2457284" y="53510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78" y="80898"/>
                  </a:lnTo>
                  <a:lnTo>
                    <a:pt x="2398178" y="126153"/>
                  </a:lnTo>
                  <a:lnTo>
                    <a:pt x="2517367" y="126153"/>
                  </a:lnTo>
                  <a:lnTo>
                    <a:pt x="2512930" y="125221"/>
                  </a:lnTo>
                  <a:lnTo>
                    <a:pt x="2502845" y="121846"/>
                  </a:lnTo>
                  <a:lnTo>
                    <a:pt x="2492353" y="117137"/>
                  </a:lnTo>
                  <a:lnTo>
                    <a:pt x="2492353" y="92866"/>
                  </a:lnTo>
                  <a:lnTo>
                    <a:pt x="2547629" y="92866"/>
                  </a:lnTo>
                  <a:lnTo>
                    <a:pt x="2547629" y="92039"/>
                  </a:lnTo>
                  <a:lnTo>
                    <a:pt x="254233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30"/>
                  </a:lnTo>
                  <a:lnTo>
                    <a:pt x="2515546" y="13642"/>
                  </a:lnTo>
                  <a:lnTo>
                    <a:pt x="2517898" y="13172"/>
                  </a:lnTo>
                  <a:close/>
                </a:path>
                <a:path w="2694940" h="135890">
                  <a:moveTo>
                    <a:pt x="2547629" y="92866"/>
                  </a:moveTo>
                  <a:lnTo>
                    <a:pt x="2492353" y="92866"/>
                  </a:lnTo>
                  <a:lnTo>
                    <a:pt x="2500520" y="98133"/>
                  </a:lnTo>
                  <a:lnTo>
                    <a:pt x="2507431" y="101797"/>
                  </a:lnTo>
                  <a:lnTo>
                    <a:pt x="2512939" y="104017"/>
                  </a:lnTo>
                  <a:lnTo>
                    <a:pt x="2518436" y="106101"/>
                  </a:lnTo>
                  <a:lnTo>
                    <a:pt x="2524174" y="107148"/>
                  </a:lnTo>
                  <a:lnTo>
                    <a:pt x="2541796" y="107148"/>
                  </a:lnTo>
                  <a:lnTo>
                    <a:pt x="2547629" y="103630"/>
                  </a:lnTo>
                  <a:lnTo>
                    <a:pt x="2547629" y="92866"/>
                  </a:lnTo>
                  <a:close/>
                </a:path>
                <a:path w="2694940" h="135890">
                  <a:moveTo>
                    <a:pt x="2693425" y="11413"/>
                  </a:moveTo>
                  <a:lnTo>
                    <a:pt x="2533200" y="11413"/>
                  </a:lnTo>
                  <a:lnTo>
                    <a:pt x="2542612" y="11974"/>
                  </a:lnTo>
                  <a:lnTo>
                    <a:pt x="2552140" y="13659"/>
                  </a:lnTo>
                  <a:lnTo>
                    <a:pt x="2561785" y="16466"/>
                  </a:lnTo>
                  <a:lnTo>
                    <a:pt x="2571544" y="20397"/>
                  </a:lnTo>
                  <a:lnTo>
                    <a:pt x="2571544" y="42616"/>
                  </a:lnTo>
                  <a:lnTo>
                    <a:pt x="2687382" y="42616"/>
                  </a:lnTo>
                  <a:lnTo>
                    <a:pt x="2694420" y="17067"/>
                  </a:lnTo>
                  <a:lnTo>
                    <a:pt x="2693425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536773" y="1179011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25" y="0"/>
                  </a:moveTo>
                  <a:lnTo>
                    <a:pt x="65139" y="0"/>
                  </a:lnTo>
                  <a:lnTo>
                    <a:pt x="52019" y="2378"/>
                  </a:lnTo>
                  <a:lnTo>
                    <a:pt x="24669" y="29601"/>
                  </a:lnTo>
                  <a:lnTo>
                    <a:pt x="1842" y="111954"/>
                  </a:lnTo>
                  <a:lnTo>
                    <a:pt x="0" y="118680"/>
                  </a:lnTo>
                  <a:lnTo>
                    <a:pt x="1047" y="124572"/>
                  </a:lnTo>
                  <a:lnTo>
                    <a:pt x="4502" y="128969"/>
                  </a:lnTo>
                  <a:lnTo>
                    <a:pt x="7978" y="133273"/>
                  </a:lnTo>
                  <a:lnTo>
                    <a:pt x="13926" y="135692"/>
                  </a:lnTo>
                  <a:lnTo>
                    <a:pt x="2629333" y="135692"/>
                  </a:lnTo>
                  <a:lnTo>
                    <a:pt x="2642385" y="133320"/>
                  </a:lnTo>
                  <a:lnTo>
                    <a:pt x="2652490" y="127933"/>
                  </a:lnTo>
                  <a:lnTo>
                    <a:pt x="2531870" y="127933"/>
                  </a:lnTo>
                  <a:lnTo>
                    <a:pt x="2522602" y="127253"/>
                  </a:lnTo>
                  <a:lnTo>
                    <a:pt x="2517362" y="126153"/>
                  </a:lnTo>
                  <a:lnTo>
                    <a:pt x="2245931" y="126153"/>
                  </a:lnTo>
                  <a:lnTo>
                    <a:pt x="2245931" y="13172"/>
                  </a:lnTo>
                  <a:lnTo>
                    <a:pt x="2517892" y="13172"/>
                  </a:lnTo>
                  <a:lnTo>
                    <a:pt x="2523896" y="11972"/>
                  </a:lnTo>
                  <a:lnTo>
                    <a:pt x="2533189" y="11413"/>
                  </a:lnTo>
                  <a:lnTo>
                    <a:pt x="2693413" y="11413"/>
                  </a:lnTo>
                  <a:lnTo>
                    <a:pt x="2693363" y="11130"/>
                  </a:lnTo>
                  <a:lnTo>
                    <a:pt x="2689939" y="6711"/>
                  </a:lnTo>
                  <a:lnTo>
                    <a:pt x="2686483" y="2460"/>
                  </a:lnTo>
                  <a:lnTo>
                    <a:pt x="2680714" y="52"/>
                  </a:lnTo>
                  <a:lnTo>
                    <a:pt x="2673625" y="0"/>
                  </a:lnTo>
                  <a:close/>
                </a:path>
                <a:path w="2694940" h="135890">
                  <a:moveTo>
                    <a:pt x="2535524" y="32197"/>
                  </a:moveTo>
                  <a:lnTo>
                    <a:pt x="2530383" y="32197"/>
                  </a:lnTo>
                  <a:lnTo>
                    <a:pt x="2526310" y="33025"/>
                  </a:lnTo>
                  <a:lnTo>
                    <a:pt x="2523357" y="34815"/>
                  </a:lnTo>
                  <a:lnTo>
                    <a:pt x="2520363" y="36532"/>
                  </a:lnTo>
                  <a:lnTo>
                    <a:pt x="2518939" y="38763"/>
                  </a:lnTo>
                  <a:lnTo>
                    <a:pt x="2518939" y="45841"/>
                  </a:lnTo>
                  <a:lnTo>
                    <a:pt x="2523818" y="49977"/>
                  </a:lnTo>
                  <a:lnTo>
                    <a:pt x="2543874" y="57821"/>
                  </a:lnTo>
                  <a:lnTo>
                    <a:pt x="2551936" y="61197"/>
                  </a:lnTo>
                  <a:lnTo>
                    <a:pt x="2576748" y="93190"/>
                  </a:lnTo>
                  <a:lnTo>
                    <a:pt x="2576070" y="100149"/>
                  </a:lnTo>
                  <a:lnTo>
                    <a:pt x="2542711" y="127301"/>
                  </a:lnTo>
                  <a:lnTo>
                    <a:pt x="2531870" y="127933"/>
                  </a:lnTo>
                  <a:lnTo>
                    <a:pt x="2652490" y="127933"/>
                  </a:lnTo>
                  <a:lnTo>
                    <a:pt x="2654428" y="126900"/>
                  </a:lnTo>
                  <a:lnTo>
                    <a:pt x="2664046" y="117479"/>
                  </a:lnTo>
                  <a:lnTo>
                    <a:pt x="2669824" y="106101"/>
                  </a:lnTo>
                  <a:lnTo>
                    <a:pt x="2687379" y="42626"/>
                  </a:lnTo>
                  <a:lnTo>
                    <a:pt x="2571544" y="42626"/>
                  </a:lnTo>
                  <a:lnTo>
                    <a:pt x="2560894" y="38059"/>
                  </a:lnTo>
                  <a:lnTo>
                    <a:pt x="2551339" y="34801"/>
                  </a:lnTo>
                  <a:lnTo>
                    <a:pt x="2542883" y="32848"/>
                  </a:lnTo>
                  <a:lnTo>
                    <a:pt x="2535524" y="32197"/>
                  </a:lnTo>
                  <a:close/>
                </a:path>
                <a:path w="2694940" h="135890">
                  <a:moveTo>
                    <a:pt x="2369969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54" y="57705"/>
                  </a:lnTo>
                  <a:lnTo>
                    <a:pt x="2326054" y="78489"/>
                  </a:lnTo>
                  <a:lnTo>
                    <a:pt x="2274182" y="78489"/>
                  </a:lnTo>
                  <a:lnTo>
                    <a:pt x="2274182" y="105399"/>
                  </a:lnTo>
                  <a:lnTo>
                    <a:pt x="2330044" y="105399"/>
                  </a:lnTo>
                  <a:lnTo>
                    <a:pt x="2330044" y="126153"/>
                  </a:lnTo>
                  <a:lnTo>
                    <a:pt x="2369969" y="126153"/>
                  </a:lnTo>
                  <a:lnTo>
                    <a:pt x="2369969" y="13172"/>
                  </a:lnTo>
                  <a:close/>
                </a:path>
                <a:path w="2694940" h="135890">
                  <a:moveTo>
                    <a:pt x="2517892" y="13172"/>
                  </a:moveTo>
                  <a:lnTo>
                    <a:pt x="2419455" y="13172"/>
                  </a:lnTo>
                  <a:lnTo>
                    <a:pt x="2428142" y="13799"/>
                  </a:lnTo>
                  <a:lnTo>
                    <a:pt x="2435758" y="15680"/>
                  </a:lnTo>
                  <a:lnTo>
                    <a:pt x="2457893" y="46815"/>
                  </a:lnTo>
                  <a:lnTo>
                    <a:pt x="2457282" y="53516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67" y="80898"/>
                  </a:lnTo>
                  <a:lnTo>
                    <a:pt x="2398167" y="126153"/>
                  </a:lnTo>
                  <a:lnTo>
                    <a:pt x="2517362" y="126153"/>
                  </a:lnTo>
                  <a:lnTo>
                    <a:pt x="2512924" y="125221"/>
                  </a:lnTo>
                  <a:lnTo>
                    <a:pt x="2502840" y="121846"/>
                  </a:lnTo>
                  <a:lnTo>
                    <a:pt x="2492353" y="117137"/>
                  </a:lnTo>
                  <a:lnTo>
                    <a:pt x="2492353" y="92876"/>
                  </a:lnTo>
                  <a:lnTo>
                    <a:pt x="2547629" y="92876"/>
                  </a:lnTo>
                  <a:lnTo>
                    <a:pt x="2547629" y="92039"/>
                  </a:lnTo>
                  <a:lnTo>
                    <a:pt x="254232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40"/>
                  </a:lnTo>
                  <a:lnTo>
                    <a:pt x="2515541" y="13642"/>
                  </a:lnTo>
                  <a:lnTo>
                    <a:pt x="2517892" y="13172"/>
                  </a:lnTo>
                  <a:close/>
                </a:path>
                <a:path w="2694940" h="135890">
                  <a:moveTo>
                    <a:pt x="2547629" y="92876"/>
                  </a:moveTo>
                  <a:lnTo>
                    <a:pt x="2492353" y="92876"/>
                  </a:lnTo>
                  <a:lnTo>
                    <a:pt x="2500520" y="98143"/>
                  </a:lnTo>
                  <a:lnTo>
                    <a:pt x="2507431" y="101797"/>
                  </a:lnTo>
                  <a:lnTo>
                    <a:pt x="2512928" y="104017"/>
                  </a:lnTo>
                  <a:lnTo>
                    <a:pt x="2518436" y="106101"/>
                  </a:lnTo>
                  <a:lnTo>
                    <a:pt x="2524174" y="107159"/>
                  </a:lnTo>
                  <a:lnTo>
                    <a:pt x="2541796" y="107159"/>
                  </a:lnTo>
                  <a:lnTo>
                    <a:pt x="2547629" y="103640"/>
                  </a:lnTo>
                  <a:lnTo>
                    <a:pt x="2547629" y="92876"/>
                  </a:lnTo>
                  <a:close/>
                </a:path>
                <a:path w="2694940" h="135890">
                  <a:moveTo>
                    <a:pt x="2693413" y="11413"/>
                  </a:moveTo>
                  <a:lnTo>
                    <a:pt x="2533189" y="11413"/>
                  </a:lnTo>
                  <a:lnTo>
                    <a:pt x="2542603" y="11974"/>
                  </a:lnTo>
                  <a:lnTo>
                    <a:pt x="2552135" y="13659"/>
                  </a:lnTo>
                  <a:lnTo>
                    <a:pt x="2561783" y="16466"/>
                  </a:lnTo>
                  <a:lnTo>
                    <a:pt x="2571544" y="20397"/>
                  </a:lnTo>
                  <a:lnTo>
                    <a:pt x="2571544" y="42626"/>
                  </a:lnTo>
                  <a:lnTo>
                    <a:pt x="2687379" y="42626"/>
                  </a:lnTo>
                  <a:lnTo>
                    <a:pt x="2694420" y="17067"/>
                  </a:lnTo>
                  <a:lnTo>
                    <a:pt x="2693413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Título 1">
            <a:extLst>
              <a:ext uri="{FF2B5EF4-FFF2-40B4-BE49-F238E27FC236}">
                <a16:creationId xmlns:a16="http://schemas.microsoft.com/office/drawing/2014/main" id="{E926DD65-1E7F-4EBE-897B-C8A964692C9A}"/>
              </a:ext>
            </a:extLst>
          </p:cNvPr>
          <p:cNvSpPr txBox="1">
            <a:spLocks/>
          </p:cNvSpPr>
          <p:nvPr/>
        </p:nvSpPr>
        <p:spPr>
          <a:xfrm>
            <a:off x="4718050" y="10542541"/>
            <a:ext cx="9094125" cy="761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>
                <a:solidFill>
                  <a:schemeClr val="bg1">
                    <a:lumMod val="50000"/>
                  </a:schemeClr>
                </a:solidFill>
              </a:rPr>
              <a:t>Total:  </a:t>
            </a:r>
            <a:r>
              <a:rPr lang="es-CO" sz="4000" b="1" dirty="0">
                <a:solidFill>
                  <a:schemeClr val="tx2"/>
                </a:solidFill>
              </a:rPr>
              <a:t>80.120</a:t>
            </a:r>
            <a:endParaRPr lang="es-ES" sz="4000" b="1" dirty="0">
              <a:solidFill>
                <a:schemeClr val="tx2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967561" y="10018083"/>
            <a:ext cx="112802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4000" dirty="0">
                <a:solidFill>
                  <a:srgbClr val="595959"/>
                </a:solidFill>
              </a:rPr>
              <a:t>Futuras Capitalizaciones (Respaldo de los accionistas)</a:t>
            </a:r>
          </a:p>
        </p:txBody>
      </p:sp>
      <p:sp>
        <p:nvSpPr>
          <p:cNvPr id="56" name="Rectángulo 55"/>
          <p:cNvSpPr/>
          <p:nvPr/>
        </p:nvSpPr>
        <p:spPr>
          <a:xfrm>
            <a:off x="15386050" y="4054475"/>
            <a:ext cx="2743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00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s-CO" sz="30000" b="1" dirty="0">
              <a:solidFill>
                <a:srgbClr val="00B050"/>
              </a:solidFill>
            </a:endParaRPr>
          </a:p>
        </p:txBody>
      </p:sp>
      <p:sp>
        <p:nvSpPr>
          <p:cNvPr id="47" name="object 9">
            <a:extLst>
              <a:ext uri="{FF2B5EF4-FFF2-40B4-BE49-F238E27FC236}">
                <a16:creationId xmlns:a16="http://schemas.microsoft.com/office/drawing/2014/main" id="{07690CBA-DE2F-4D31-8C6A-53507C2EDDAB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1">
            <a:extLst>
              <a:ext uri="{FF2B5EF4-FFF2-40B4-BE49-F238E27FC236}">
                <a16:creationId xmlns:a16="http://schemas.microsoft.com/office/drawing/2014/main" id="{F122E32D-E0DF-4260-B8F4-85FE7083BB1D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4">
            <a:extLst>
              <a:ext uri="{FF2B5EF4-FFF2-40B4-BE49-F238E27FC236}">
                <a16:creationId xmlns:a16="http://schemas.microsoft.com/office/drawing/2014/main" id="{C4334B50-FB18-4033-AEB8-54070522AC96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1306125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Patrimonio Total</a:t>
            </a:r>
          </a:p>
          <a:p>
            <a:r>
              <a:rPr lang="es-ES_tradnl" sz="2400" dirty="0">
                <a:solidFill>
                  <a:srgbClr val="1F497D"/>
                </a:solidFill>
              </a:rPr>
              <a:t>(COP MM)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58" name="object 7">
            <a:extLst>
              <a:ext uri="{FF2B5EF4-FFF2-40B4-BE49-F238E27FC236}">
                <a16:creationId xmlns:a16="http://schemas.microsoft.com/office/drawing/2014/main" id="{1F8929FD-19D8-4097-AB2C-085F281E6520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8D51785A-533D-472D-8ED8-A75CDAC13EE3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7.6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E96E366-F14E-424F-A4DB-0DE9F7BFE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8880" y="1861774"/>
            <a:ext cx="12574169" cy="754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70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04D717D0-31D2-43E2-8F2B-E275126AEE38}"/>
              </a:ext>
            </a:extLst>
          </p:cNvPr>
          <p:cNvGrpSpPr/>
          <p:nvPr/>
        </p:nvGrpSpPr>
        <p:grpSpPr>
          <a:xfrm>
            <a:off x="15391902" y="0"/>
            <a:ext cx="4712197" cy="2816664"/>
            <a:chOff x="15391902" y="0"/>
            <a:chExt cx="4712197" cy="2816664"/>
          </a:xfrm>
        </p:grpSpPr>
        <p:sp>
          <p:nvSpPr>
            <p:cNvPr id="27" name="object 27"/>
            <p:cNvSpPr/>
            <p:nvPr/>
          </p:nvSpPr>
          <p:spPr>
            <a:xfrm>
              <a:off x="15391902" y="0"/>
              <a:ext cx="4712197" cy="28166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243583" y="962530"/>
              <a:ext cx="111253" cy="1084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92571" y="986553"/>
              <a:ext cx="405765" cy="155575"/>
            </a:xfrm>
            <a:custGeom>
              <a:avLst/>
              <a:gdLst/>
              <a:ahLst/>
              <a:cxnLst/>
              <a:rect l="l" t="t" r="r" b="b"/>
              <a:pathLst>
                <a:path w="405765" h="155575">
                  <a:moveTo>
                    <a:pt x="25234" y="0"/>
                  </a:moveTo>
                  <a:lnTo>
                    <a:pt x="15363" y="1938"/>
                  </a:lnTo>
                  <a:lnTo>
                    <a:pt x="7347" y="7240"/>
                  </a:lnTo>
                  <a:lnTo>
                    <a:pt x="1966" y="15134"/>
                  </a:lnTo>
                  <a:lnTo>
                    <a:pt x="0" y="24847"/>
                  </a:lnTo>
                  <a:lnTo>
                    <a:pt x="0" y="30292"/>
                  </a:lnTo>
                  <a:lnTo>
                    <a:pt x="2020" y="35862"/>
                  </a:lnTo>
                  <a:lnTo>
                    <a:pt x="5853" y="40271"/>
                  </a:lnTo>
                  <a:lnTo>
                    <a:pt x="35282" y="82149"/>
                  </a:lnTo>
                  <a:lnTo>
                    <a:pt x="73951" y="116242"/>
                  </a:lnTo>
                  <a:lnTo>
                    <a:pt x="119691" y="141085"/>
                  </a:lnTo>
                  <a:lnTo>
                    <a:pt x="170329" y="155209"/>
                  </a:lnTo>
                  <a:lnTo>
                    <a:pt x="181564" y="138711"/>
                  </a:lnTo>
                  <a:lnTo>
                    <a:pt x="196758" y="125968"/>
                  </a:lnTo>
                  <a:lnTo>
                    <a:pt x="214819" y="117754"/>
                  </a:lnTo>
                  <a:lnTo>
                    <a:pt x="234652" y="114844"/>
                  </a:lnTo>
                  <a:lnTo>
                    <a:pt x="336684" y="114844"/>
                  </a:lnTo>
                  <a:lnTo>
                    <a:pt x="344953" y="108750"/>
                  </a:lnTo>
                  <a:lnTo>
                    <a:pt x="204140" y="108750"/>
                  </a:lnTo>
                  <a:lnTo>
                    <a:pt x="158204" y="102661"/>
                  </a:lnTo>
                  <a:lnTo>
                    <a:pt x="115821" y="84933"/>
                  </a:lnTo>
                  <a:lnTo>
                    <a:pt x="79024" y="56373"/>
                  </a:lnTo>
                  <a:lnTo>
                    <a:pt x="49851" y="17790"/>
                  </a:lnTo>
                  <a:lnTo>
                    <a:pt x="44711" y="9846"/>
                  </a:lnTo>
                  <a:lnTo>
                    <a:pt x="38764" y="4304"/>
                  </a:lnTo>
                  <a:lnTo>
                    <a:pt x="32207" y="1058"/>
                  </a:lnTo>
                  <a:lnTo>
                    <a:pt x="25234" y="0"/>
                  </a:lnTo>
                  <a:close/>
                </a:path>
                <a:path w="405765" h="155575">
                  <a:moveTo>
                    <a:pt x="336684" y="114844"/>
                  </a:moveTo>
                  <a:lnTo>
                    <a:pt x="234652" y="114844"/>
                  </a:lnTo>
                  <a:lnTo>
                    <a:pt x="250924" y="116738"/>
                  </a:lnTo>
                  <a:lnTo>
                    <a:pt x="266192" y="122131"/>
                  </a:lnTo>
                  <a:lnTo>
                    <a:pt x="279726" y="130592"/>
                  </a:lnTo>
                  <a:lnTo>
                    <a:pt x="290797" y="141692"/>
                  </a:lnTo>
                  <a:lnTo>
                    <a:pt x="323493" y="124564"/>
                  </a:lnTo>
                  <a:lnTo>
                    <a:pt x="336684" y="114844"/>
                  </a:lnTo>
                  <a:close/>
                </a:path>
                <a:path w="405765" h="155575">
                  <a:moveTo>
                    <a:pt x="380124" y="6345"/>
                  </a:moveTo>
                  <a:lnTo>
                    <a:pt x="371339" y="6345"/>
                  </a:lnTo>
                  <a:lnTo>
                    <a:pt x="362941" y="11025"/>
                  </a:lnTo>
                  <a:lnTo>
                    <a:pt x="358491" y="18229"/>
                  </a:lnTo>
                  <a:lnTo>
                    <a:pt x="330847" y="55308"/>
                  </a:lnTo>
                  <a:lnTo>
                    <a:pt x="294261" y="83877"/>
                  </a:lnTo>
                  <a:lnTo>
                    <a:pt x="251203" y="102251"/>
                  </a:lnTo>
                  <a:lnTo>
                    <a:pt x="204140" y="108750"/>
                  </a:lnTo>
                  <a:lnTo>
                    <a:pt x="344953" y="108750"/>
                  </a:lnTo>
                  <a:lnTo>
                    <a:pt x="353040" y="102791"/>
                  </a:lnTo>
                  <a:lnTo>
                    <a:pt x="378658" y="76657"/>
                  </a:lnTo>
                  <a:lnTo>
                    <a:pt x="399568" y="46448"/>
                  </a:lnTo>
                  <a:lnTo>
                    <a:pt x="403160" y="42113"/>
                  </a:lnTo>
                  <a:lnTo>
                    <a:pt x="405149" y="36532"/>
                  </a:lnTo>
                  <a:lnTo>
                    <a:pt x="405149" y="31025"/>
                  </a:lnTo>
                  <a:lnTo>
                    <a:pt x="403190" y="21452"/>
                  </a:lnTo>
                  <a:lnTo>
                    <a:pt x="397839" y="13604"/>
                  </a:lnTo>
                  <a:lnTo>
                    <a:pt x="389887" y="8296"/>
                  </a:lnTo>
                  <a:lnTo>
                    <a:pt x="380124" y="6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278322" y="792962"/>
              <a:ext cx="111158" cy="1084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153058" y="703868"/>
              <a:ext cx="382905" cy="296545"/>
            </a:xfrm>
            <a:custGeom>
              <a:avLst/>
              <a:gdLst/>
              <a:ahLst/>
              <a:cxnLst/>
              <a:rect l="l" t="t" r="r" b="b"/>
              <a:pathLst>
                <a:path w="382905" h="296544">
                  <a:moveTo>
                    <a:pt x="363162" y="245753"/>
                  </a:moveTo>
                  <a:lnTo>
                    <a:pt x="145681" y="245753"/>
                  </a:lnTo>
                  <a:lnTo>
                    <a:pt x="168589" y="249511"/>
                  </a:lnTo>
                  <a:lnTo>
                    <a:pt x="188508" y="259961"/>
                  </a:lnTo>
                  <a:lnTo>
                    <a:pt x="204016" y="275867"/>
                  </a:lnTo>
                  <a:lnTo>
                    <a:pt x="213689" y="295993"/>
                  </a:lnTo>
                  <a:lnTo>
                    <a:pt x="217208" y="295385"/>
                  </a:lnTo>
                  <a:lnTo>
                    <a:pt x="223893" y="295385"/>
                  </a:lnTo>
                  <a:lnTo>
                    <a:pt x="264483" y="291538"/>
                  </a:lnTo>
                  <a:lnTo>
                    <a:pt x="304760" y="280097"/>
                  </a:lnTo>
                  <a:lnTo>
                    <a:pt x="341958" y="261790"/>
                  </a:lnTo>
                  <a:lnTo>
                    <a:pt x="363162" y="245753"/>
                  </a:lnTo>
                  <a:close/>
                </a:path>
                <a:path w="382905" h="296544">
                  <a:moveTo>
                    <a:pt x="223893" y="295385"/>
                  </a:moveTo>
                  <a:lnTo>
                    <a:pt x="217208" y="295385"/>
                  </a:lnTo>
                  <a:lnTo>
                    <a:pt x="220045" y="295490"/>
                  </a:lnTo>
                  <a:lnTo>
                    <a:pt x="222789" y="295490"/>
                  </a:lnTo>
                  <a:lnTo>
                    <a:pt x="223893" y="295385"/>
                  </a:lnTo>
                  <a:close/>
                </a:path>
                <a:path w="382905" h="296544">
                  <a:moveTo>
                    <a:pt x="31280" y="0"/>
                  </a:moveTo>
                  <a:lnTo>
                    <a:pt x="6172" y="30718"/>
                  </a:lnTo>
                  <a:lnTo>
                    <a:pt x="0" y="78156"/>
                  </a:lnTo>
                  <a:lnTo>
                    <a:pt x="6078" y="132404"/>
                  </a:lnTo>
                  <a:lnTo>
                    <a:pt x="25915" y="181892"/>
                  </a:lnTo>
                  <a:lnTo>
                    <a:pt x="57767" y="224947"/>
                  </a:lnTo>
                  <a:lnTo>
                    <a:pt x="99892" y="259900"/>
                  </a:lnTo>
                  <a:lnTo>
                    <a:pt x="110760" y="253957"/>
                  </a:lnTo>
                  <a:lnTo>
                    <a:pt x="122150" y="249509"/>
                  </a:lnTo>
                  <a:lnTo>
                    <a:pt x="133859" y="246720"/>
                  </a:lnTo>
                  <a:lnTo>
                    <a:pt x="145681" y="245753"/>
                  </a:lnTo>
                  <a:lnTo>
                    <a:pt x="363162" y="245753"/>
                  </a:lnTo>
                  <a:lnTo>
                    <a:pt x="366526" y="243209"/>
                  </a:lnTo>
                  <a:lnTo>
                    <a:pt x="222621" y="243209"/>
                  </a:lnTo>
                  <a:lnTo>
                    <a:pt x="177717" y="237291"/>
                  </a:lnTo>
                  <a:lnTo>
                    <a:pt x="137341" y="220603"/>
                  </a:lnTo>
                  <a:lnTo>
                    <a:pt x="103114" y="194746"/>
                  </a:lnTo>
                  <a:lnTo>
                    <a:pt x="76658" y="161319"/>
                  </a:lnTo>
                  <a:lnTo>
                    <a:pt x="59596" y="121923"/>
                  </a:lnTo>
                  <a:lnTo>
                    <a:pt x="53548" y="78156"/>
                  </a:lnTo>
                  <a:lnTo>
                    <a:pt x="53925" y="67826"/>
                  </a:lnTo>
                  <a:lnTo>
                    <a:pt x="55095" y="57127"/>
                  </a:lnTo>
                  <a:lnTo>
                    <a:pt x="57117" y="46250"/>
                  </a:lnTo>
                  <a:lnTo>
                    <a:pt x="60050" y="35383"/>
                  </a:lnTo>
                  <a:lnTo>
                    <a:pt x="62647" y="26912"/>
                  </a:lnTo>
                  <a:lnTo>
                    <a:pt x="61568" y="19006"/>
                  </a:lnTo>
                  <a:lnTo>
                    <a:pt x="58082" y="12483"/>
                  </a:lnTo>
                  <a:lnTo>
                    <a:pt x="50962" y="4908"/>
                  </a:lnTo>
                  <a:lnTo>
                    <a:pt x="41629" y="591"/>
                  </a:lnTo>
                  <a:lnTo>
                    <a:pt x="31280" y="0"/>
                  </a:lnTo>
                  <a:close/>
                </a:path>
                <a:path w="382905" h="296544">
                  <a:moveTo>
                    <a:pt x="355350" y="191745"/>
                  </a:moveTo>
                  <a:lnTo>
                    <a:pt x="349769" y="191745"/>
                  </a:lnTo>
                  <a:lnTo>
                    <a:pt x="344209" y="193357"/>
                  </a:lnTo>
                  <a:lnTo>
                    <a:pt x="338544" y="197943"/>
                  </a:lnTo>
                  <a:lnTo>
                    <a:pt x="312848" y="217257"/>
                  </a:lnTo>
                  <a:lnTo>
                    <a:pt x="284352" y="231457"/>
                  </a:lnTo>
                  <a:lnTo>
                    <a:pt x="253971" y="240216"/>
                  </a:lnTo>
                  <a:lnTo>
                    <a:pt x="222621" y="243209"/>
                  </a:lnTo>
                  <a:lnTo>
                    <a:pt x="366526" y="243209"/>
                  </a:lnTo>
                  <a:lnTo>
                    <a:pt x="374417" y="237241"/>
                  </a:lnTo>
                  <a:lnTo>
                    <a:pt x="379066" y="232759"/>
                  </a:lnTo>
                  <a:lnTo>
                    <a:pt x="382470" y="225503"/>
                  </a:lnTo>
                  <a:lnTo>
                    <a:pt x="382470" y="218121"/>
                  </a:lnTo>
                  <a:lnTo>
                    <a:pt x="380336" y="207811"/>
                  </a:lnTo>
                  <a:lnTo>
                    <a:pt x="374521" y="199432"/>
                  </a:lnTo>
                  <a:lnTo>
                    <a:pt x="365900" y="193803"/>
                  </a:lnTo>
                  <a:lnTo>
                    <a:pt x="355350" y="191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271589" y="1114379"/>
              <a:ext cx="111075" cy="1086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176973" y="1091822"/>
              <a:ext cx="325755" cy="220979"/>
            </a:xfrm>
            <a:custGeom>
              <a:avLst/>
              <a:gdLst/>
              <a:ahLst/>
              <a:cxnLst/>
              <a:rect l="l" t="t" r="r" b="b"/>
              <a:pathLst>
                <a:path w="325755" h="220980">
                  <a:moveTo>
                    <a:pt x="27140" y="153052"/>
                  </a:moveTo>
                  <a:lnTo>
                    <a:pt x="25329" y="153052"/>
                  </a:lnTo>
                  <a:lnTo>
                    <a:pt x="15491" y="154971"/>
                  </a:lnTo>
                  <a:lnTo>
                    <a:pt x="7438" y="160226"/>
                  </a:lnTo>
                  <a:lnTo>
                    <a:pt x="1997" y="168067"/>
                  </a:lnTo>
                  <a:lnTo>
                    <a:pt x="0" y="177743"/>
                  </a:lnTo>
                  <a:lnTo>
                    <a:pt x="1214" y="185134"/>
                  </a:lnTo>
                  <a:lnTo>
                    <a:pt x="40224" y="210318"/>
                  </a:lnTo>
                  <a:lnTo>
                    <a:pt x="84983" y="219773"/>
                  </a:lnTo>
                  <a:lnTo>
                    <a:pt x="107619" y="220977"/>
                  </a:lnTo>
                  <a:lnTo>
                    <a:pt x="154288" y="216003"/>
                  </a:lnTo>
                  <a:lnTo>
                    <a:pt x="197694" y="201773"/>
                  </a:lnTo>
                  <a:lnTo>
                    <a:pt x="236689" y="179327"/>
                  </a:lnTo>
                  <a:lnTo>
                    <a:pt x="247674" y="169596"/>
                  </a:lnTo>
                  <a:lnTo>
                    <a:pt x="107619" y="169596"/>
                  </a:lnTo>
                  <a:lnTo>
                    <a:pt x="89743" y="168559"/>
                  </a:lnTo>
                  <a:lnTo>
                    <a:pt x="71493" y="165534"/>
                  </a:lnTo>
                  <a:lnTo>
                    <a:pt x="53045" y="160647"/>
                  </a:lnTo>
                  <a:lnTo>
                    <a:pt x="34574" y="154026"/>
                  </a:lnTo>
                  <a:lnTo>
                    <a:pt x="29077" y="153115"/>
                  </a:lnTo>
                  <a:lnTo>
                    <a:pt x="27140" y="153052"/>
                  </a:lnTo>
                  <a:close/>
                </a:path>
                <a:path w="325755" h="220980">
                  <a:moveTo>
                    <a:pt x="300315" y="0"/>
                  </a:moveTo>
                  <a:lnTo>
                    <a:pt x="262768" y="69150"/>
                  </a:lnTo>
                  <a:lnTo>
                    <a:pt x="237474" y="109808"/>
                  </a:lnTo>
                  <a:lnTo>
                    <a:pt x="201531" y="141563"/>
                  </a:lnTo>
                  <a:lnTo>
                    <a:pt x="157420" y="162223"/>
                  </a:lnTo>
                  <a:lnTo>
                    <a:pt x="107619" y="169596"/>
                  </a:lnTo>
                  <a:lnTo>
                    <a:pt x="247674" y="169596"/>
                  </a:lnTo>
                  <a:lnTo>
                    <a:pt x="270126" y="149707"/>
                  </a:lnTo>
                  <a:lnTo>
                    <a:pt x="296857" y="113952"/>
                  </a:lnTo>
                  <a:lnTo>
                    <a:pt x="315735" y="73102"/>
                  </a:lnTo>
                  <a:lnTo>
                    <a:pt x="325613" y="28198"/>
                  </a:lnTo>
                  <a:lnTo>
                    <a:pt x="325372" y="26407"/>
                  </a:lnTo>
                  <a:lnTo>
                    <a:pt x="325372" y="24512"/>
                  </a:lnTo>
                  <a:lnTo>
                    <a:pt x="323396" y="14886"/>
                  </a:lnTo>
                  <a:lnTo>
                    <a:pt x="318015" y="7104"/>
                  </a:lnTo>
                  <a:lnTo>
                    <a:pt x="310048" y="1898"/>
                  </a:lnTo>
                  <a:lnTo>
                    <a:pt x="300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909752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73" y="52825"/>
                  </a:moveTo>
                  <a:lnTo>
                    <a:pt x="145534" y="52825"/>
                  </a:lnTo>
                  <a:lnTo>
                    <a:pt x="173025" y="55429"/>
                  </a:lnTo>
                  <a:lnTo>
                    <a:pt x="192657" y="63240"/>
                  </a:lnTo>
                  <a:lnTo>
                    <a:pt x="204435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24" y="129696"/>
                  </a:lnTo>
                  <a:lnTo>
                    <a:pt x="140797" y="133471"/>
                  </a:lnTo>
                  <a:lnTo>
                    <a:pt x="131317" y="134823"/>
                  </a:lnTo>
                  <a:lnTo>
                    <a:pt x="123523" y="136104"/>
                  </a:lnTo>
                  <a:lnTo>
                    <a:pt x="117399" y="137346"/>
                  </a:lnTo>
                  <a:lnTo>
                    <a:pt x="91708" y="141059"/>
                  </a:lnTo>
                  <a:lnTo>
                    <a:pt x="51802" y="151636"/>
                  </a:lnTo>
                  <a:lnTo>
                    <a:pt x="9418" y="188203"/>
                  </a:lnTo>
                  <a:lnTo>
                    <a:pt x="0" y="231783"/>
                  </a:lnTo>
                  <a:lnTo>
                    <a:pt x="1989" y="252023"/>
                  </a:lnTo>
                  <a:lnTo>
                    <a:pt x="31705" y="298661"/>
                  </a:lnTo>
                  <a:lnTo>
                    <a:pt x="83413" y="319552"/>
                  </a:lnTo>
                  <a:lnTo>
                    <a:pt x="104426" y="320943"/>
                  </a:lnTo>
                  <a:lnTo>
                    <a:pt x="136323" y="318635"/>
                  </a:lnTo>
                  <a:lnTo>
                    <a:pt x="164463" y="311707"/>
                  </a:lnTo>
                  <a:lnTo>
                    <a:pt x="188845" y="300154"/>
                  </a:lnTo>
                  <a:lnTo>
                    <a:pt x="209470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4" y="267633"/>
                  </a:lnTo>
                  <a:lnTo>
                    <a:pt x="79448" y="254046"/>
                  </a:lnTo>
                  <a:lnTo>
                    <a:pt x="66898" y="228830"/>
                  </a:lnTo>
                  <a:lnTo>
                    <a:pt x="70352" y="210066"/>
                  </a:lnTo>
                  <a:lnTo>
                    <a:pt x="80696" y="195412"/>
                  </a:lnTo>
                  <a:lnTo>
                    <a:pt x="97926" y="184853"/>
                  </a:lnTo>
                  <a:lnTo>
                    <a:pt x="122027" y="178392"/>
                  </a:lnTo>
                  <a:lnTo>
                    <a:pt x="149195" y="175133"/>
                  </a:lnTo>
                  <a:lnTo>
                    <a:pt x="171946" y="171205"/>
                  </a:lnTo>
                  <a:lnTo>
                    <a:pt x="190289" y="166620"/>
                  </a:lnTo>
                  <a:lnTo>
                    <a:pt x="204234" y="161387"/>
                  </a:lnTo>
                  <a:lnTo>
                    <a:pt x="271719" y="161387"/>
                  </a:lnTo>
                  <a:lnTo>
                    <a:pt x="271719" y="99316"/>
                  </a:lnTo>
                  <a:lnTo>
                    <a:pt x="271300" y="99316"/>
                  </a:lnTo>
                  <a:lnTo>
                    <a:pt x="271363" y="98907"/>
                  </a:lnTo>
                  <a:lnTo>
                    <a:pt x="271604" y="98436"/>
                  </a:lnTo>
                  <a:lnTo>
                    <a:pt x="271719" y="88594"/>
                  </a:lnTo>
                  <a:lnTo>
                    <a:pt x="269293" y="67380"/>
                  </a:lnTo>
                  <a:lnTo>
                    <a:pt x="263573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470" y="283970"/>
                  </a:lnTo>
                  <a:lnTo>
                    <a:pt x="215400" y="300154"/>
                  </a:lnTo>
                  <a:lnTo>
                    <a:pt x="226082" y="311707"/>
                  </a:lnTo>
                  <a:lnTo>
                    <a:pt x="241522" y="318635"/>
                  </a:lnTo>
                  <a:lnTo>
                    <a:pt x="261730" y="320943"/>
                  </a:lnTo>
                  <a:lnTo>
                    <a:pt x="272058" y="320464"/>
                  </a:lnTo>
                  <a:lnTo>
                    <a:pt x="282533" y="319028"/>
                  </a:lnTo>
                  <a:lnTo>
                    <a:pt x="293161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71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82" y="223687"/>
                  </a:lnTo>
                  <a:lnTo>
                    <a:pt x="177827" y="255238"/>
                  </a:lnTo>
                  <a:lnTo>
                    <a:pt x="129106" y="268148"/>
                  </a:lnTo>
                  <a:lnTo>
                    <a:pt x="281289" y="268148"/>
                  </a:lnTo>
                  <a:lnTo>
                    <a:pt x="276954" y="266368"/>
                  </a:lnTo>
                  <a:lnTo>
                    <a:pt x="274557" y="262882"/>
                  </a:lnTo>
                  <a:lnTo>
                    <a:pt x="272651" y="259342"/>
                  </a:lnTo>
                  <a:lnTo>
                    <a:pt x="271809" y="254046"/>
                  </a:lnTo>
                  <a:lnTo>
                    <a:pt x="271719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36" y="267771"/>
                  </a:lnTo>
                  <a:lnTo>
                    <a:pt x="296095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411" y="5294"/>
                  </a:lnTo>
                  <a:lnTo>
                    <a:pt x="56919" y="21151"/>
                  </a:lnTo>
                  <a:lnTo>
                    <a:pt x="24384" y="54127"/>
                  </a:lnTo>
                  <a:lnTo>
                    <a:pt x="11214" y="101515"/>
                  </a:lnTo>
                  <a:lnTo>
                    <a:pt x="78049" y="101515"/>
                  </a:lnTo>
                  <a:lnTo>
                    <a:pt x="84035" y="80209"/>
                  </a:lnTo>
                  <a:lnTo>
                    <a:pt x="97279" y="64994"/>
                  </a:lnTo>
                  <a:lnTo>
                    <a:pt x="117780" y="55867"/>
                  </a:lnTo>
                  <a:lnTo>
                    <a:pt x="145534" y="52825"/>
                  </a:lnTo>
                  <a:lnTo>
                    <a:pt x="263573" y="52825"/>
                  </a:lnTo>
                  <a:lnTo>
                    <a:pt x="262020" y="48875"/>
                  </a:lnTo>
                  <a:lnTo>
                    <a:pt x="232956" y="19978"/>
                  </a:lnTo>
                  <a:lnTo>
                    <a:pt x="195682" y="4990"/>
                  </a:lnTo>
                  <a:lnTo>
                    <a:pt x="173757" y="1247"/>
                  </a:lnTo>
                  <a:lnTo>
                    <a:pt x="149628" y="0"/>
                  </a:lnTo>
                  <a:close/>
                </a:path>
                <a:path w="304165" h="321309">
                  <a:moveTo>
                    <a:pt x="271719" y="99002"/>
                  </a:moveTo>
                  <a:lnTo>
                    <a:pt x="271541" y="99075"/>
                  </a:lnTo>
                  <a:lnTo>
                    <a:pt x="271447" y="99253"/>
                  </a:lnTo>
                  <a:lnTo>
                    <a:pt x="271300" y="99316"/>
                  </a:lnTo>
                  <a:lnTo>
                    <a:pt x="271719" y="99316"/>
                  </a:lnTo>
                  <a:lnTo>
                    <a:pt x="271719" y="99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231693" y="812584"/>
              <a:ext cx="440055" cy="311785"/>
            </a:xfrm>
            <a:custGeom>
              <a:avLst/>
              <a:gdLst/>
              <a:ahLst/>
              <a:cxnLst/>
              <a:rect l="l" t="t" r="r" b="b"/>
              <a:pathLst>
                <a:path w="440055" h="311784">
                  <a:moveTo>
                    <a:pt x="63411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929" y="311592"/>
                  </a:lnTo>
                  <a:lnTo>
                    <a:pt x="66929" y="131451"/>
                  </a:lnTo>
                  <a:lnTo>
                    <a:pt x="68179" y="114383"/>
                  </a:lnTo>
                  <a:lnTo>
                    <a:pt x="86855" y="73369"/>
                  </a:lnTo>
                  <a:lnTo>
                    <a:pt x="119960" y="54099"/>
                  </a:lnTo>
                  <a:lnTo>
                    <a:pt x="133210" y="52815"/>
                  </a:lnTo>
                  <a:lnTo>
                    <a:pt x="430921" y="52815"/>
                  </a:lnTo>
                  <a:lnTo>
                    <a:pt x="429524" y="50469"/>
                  </a:lnTo>
                  <a:lnTo>
                    <a:pt x="63411" y="50469"/>
                  </a:lnTo>
                  <a:lnTo>
                    <a:pt x="63411" y="8261"/>
                  </a:lnTo>
                  <a:close/>
                </a:path>
                <a:path w="440055" h="311784">
                  <a:moveTo>
                    <a:pt x="318032" y="52815"/>
                  </a:moveTo>
                  <a:lnTo>
                    <a:pt x="133210" y="52815"/>
                  </a:lnTo>
                  <a:lnTo>
                    <a:pt x="146814" y="53804"/>
                  </a:lnTo>
                  <a:lnTo>
                    <a:pt x="158273" y="56774"/>
                  </a:lnTo>
                  <a:lnTo>
                    <a:pt x="183638" y="88325"/>
                  </a:lnTo>
                  <a:lnTo>
                    <a:pt x="186570" y="311592"/>
                  </a:lnTo>
                  <a:lnTo>
                    <a:pt x="253479" y="311592"/>
                  </a:lnTo>
                  <a:lnTo>
                    <a:pt x="253479" y="133817"/>
                  </a:lnTo>
                  <a:lnTo>
                    <a:pt x="257509" y="98376"/>
                  </a:lnTo>
                  <a:lnTo>
                    <a:pt x="269605" y="73063"/>
                  </a:lnTo>
                  <a:lnTo>
                    <a:pt x="289777" y="57876"/>
                  </a:lnTo>
                  <a:lnTo>
                    <a:pt x="318032" y="52815"/>
                  </a:lnTo>
                  <a:close/>
                </a:path>
                <a:path w="440055" h="311784">
                  <a:moveTo>
                    <a:pt x="430921" y="52815"/>
                  </a:moveTo>
                  <a:lnTo>
                    <a:pt x="318032" y="52815"/>
                  </a:lnTo>
                  <a:lnTo>
                    <a:pt x="334381" y="54208"/>
                  </a:lnTo>
                  <a:lnTo>
                    <a:pt x="347653" y="58388"/>
                  </a:lnTo>
                  <a:lnTo>
                    <a:pt x="371098" y="97872"/>
                  </a:lnTo>
                  <a:lnTo>
                    <a:pt x="373130" y="311592"/>
                  </a:lnTo>
                  <a:lnTo>
                    <a:pt x="440018" y="311592"/>
                  </a:lnTo>
                  <a:lnTo>
                    <a:pt x="439919" y="101456"/>
                  </a:lnTo>
                  <a:lnTo>
                    <a:pt x="433681" y="57448"/>
                  </a:lnTo>
                  <a:lnTo>
                    <a:pt x="430921" y="52815"/>
                  </a:lnTo>
                  <a:close/>
                </a:path>
                <a:path w="440055" h="311784">
                  <a:moveTo>
                    <a:pt x="158382" y="0"/>
                  </a:moveTo>
                  <a:lnTo>
                    <a:pt x="130561" y="3151"/>
                  </a:lnTo>
                  <a:lnTo>
                    <a:pt x="105749" y="12610"/>
                  </a:lnTo>
                  <a:lnTo>
                    <a:pt x="83927" y="28381"/>
                  </a:lnTo>
                  <a:lnTo>
                    <a:pt x="65076" y="50469"/>
                  </a:lnTo>
                  <a:lnTo>
                    <a:pt x="243489" y="50469"/>
                  </a:lnTo>
                  <a:lnTo>
                    <a:pt x="230691" y="28381"/>
                  </a:lnTo>
                  <a:lnTo>
                    <a:pt x="212240" y="12610"/>
                  </a:lnTo>
                  <a:lnTo>
                    <a:pt x="188138" y="3151"/>
                  </a:lnTo>
                  <a:lnTo>
                    <a:pt x="158382" y="0"/>
                  </a:lnTo>
                  <a:close/>
                </a:path>
                <a:path w="440055" h="311784">
                  <a:moveTo>
                    <a:pt x="338523" y="0"/>
                  </a:moveTo>
                  <a:lnTo>
                    <a:pt x="310809" y="3151"/>
                  </a:lnTo>
                  <a:lnTo>
                    <a:pt x="285733" y="12610"/>
                  </a:lnTo>
                  <a:lnTo>
                    <a:pt x="263293" y="28381"/>
                  </a:lnTo>
                  <a:lnTo>
                    <a:pt x="243489" y="50469"/>
                  </a:lnTo>
                  <a:lnTo>
                    <a:pt x="429524" y="50469"/>
                  </a:lnTo>
                  <a:lnTo>
                    <a:pt x="414664" y="25526"/>
                  </a:lnTo>
                  <a:lnTo>
                    <a:pt x="382949" y="6380"/>
                  </a:lnTo>
                  <a:lnTo>
                    <a:pt x="338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744051" y="820846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331"/>
                  </a:lnTo>
                </a:path>
              </a:pathLst>
            </a:custGeom>
            <a:ln w="668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710633" y="705258"/>
              <a:ext cx="67310" cy="63500"/>
            </a:xfrm>
            <a:custGeom>
              <a:avLst/>
              <a:gdLst/>
              <a:ahLst/>
              <a:cxnLst/>
              <a:rect l="l" t="t" r="r" b="b"/>
              <a:pathLst>
                <a:path w="67309" h="63500">
                  <a:moveTo>
                    <a:pt x="66835" y="0"/>
                  </a:moveTo>
                  <a:lnTo>
                    <a:pt x="0" y="0"/>
                  </a:lnTo>
                  <a:lnTo>
                    <a:pt x="0" y="63359"/>
                  </a:lnTo>
                  <a:lnTo>
                    <a:pt x="66835" y="63359"/>
                  </a:lnTo>
                  <a:lnTo>
                    <a:pt x="66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802525" y="812584"/>
              <a:ext cx="270510" cy="320040"/>
            </a:xfrm>
            <a:custGeom>
              <a:avLst/>
              <a:gdLst/>
              <a:ahLst/>
              <a:cxnLst/>
              <a:rect l="l" t="t" r="r" b="b"/>
              <a:pathLst>
                <a:path w="270509" h="320040">
                  <a:moveTo>
                    <a:pt x="66898" y="214213"/>
                  </a:moveTo>
                  <a:lnTo>
                    <a:pt x="0" y="214213"/>
                  </a:lnTo>
                  <a:lnTo>
                    <a:pt x="2898" y="238545"/>
                  </a:lnTo>
                  <a:lnTo>
                    <a:pt x="22556" y="278429"/>
                  </a:lnTo>
                  <a:lnTo>
                    <a:pt x="58464" y="305287"/>
                  </a:lnTo>
                  <a:lnTo>
                    <a:pt x="106000" y="318198"/>
                  </a:lnTo>
                  <a:lnTo>
                    <a:pt x="134404" y="319812"/>
                  </a:lnTo>
                  <a:lnTo>
                    <a:pt x="160583" y="318417"/>
                  </a:lnTo>
                  <a:lnTo>
                    <a:pt x="206353" y="307249"/>
                  </a:lnTo>
                  <a:lnTo>
                    <a:pt x="245160" y="282815"/>
                  </a:lnTo>
                  <a:lnTo>
                    <a:pt x="257537" y="266965"/>
                  </a:lnTo>
                  <a:lnTo>
                    <a:pt x="135577" y="266965"/>
                  </a:lnTo>
                  <a:lnTo>
                    <a:pt x="107497" y="263670"/>
                  </a:lnTo>
                  <a:lnTo>
                    <a:pt x="86701" y="253782"/>
                  </a:lnTo>
                  <a:lnTo>
                    <a:pt x="73173" y="237298"/>
                  </a:lnTo>
                  <a:lnTo>
                    <a:pt x="66898" y="214213"/>
                  </a:lnTo>
                  <a:close/>
                </a:path>
                <a:path w="270509" h="320040">
                  <a:moveTo>
                    <a:pt x="133210" y="0"/>
                  </a:moveTo>
                  <a:lnTo>
                    <a:pt x="87291" y="4697"/>
                  </a:lnTo>
                  <a:lnTo>
                    <a:pt x="49296" y="18795"/>
                  </a:lnTo>
                  <a:lnTo>
                    <a:pt x="17144" y="47261"/>
                  </a:lnTo>
                  <a:lnTo>
                    <a:pt x="6439" y="86887"/>
                  </a:lnTo>
                  <a:lnTo>
                    <a:pt x="8349" y="106492"/>
                  </a:lnTo>
                  <a:lnTo>
                    <a:pt x="36983" y="150791"/>
                  </a:lnTo>
                  <a:lnTo>
                    <a:pt x="82539" y="171273"/>
                  </a:lnTo>
                  <a:lnTo>
                    <a:pt x="151234" y="187800"/>
                  </a:lnTo>
                  <a:lnTo>
                    <a:pt x="164684" y="191175"/>
                  </a:lnTo>
                  <a:lnTo>
                    <a:pt x="200610" y="216372"/>
                  </a:lnTo>
                  <a:lnTo>
                    <a:pt x="203030" y="227082"/>
                  </a:lnTo>
                  <a:lnTo>
                    <a:pt x="199452" y="244542"/>
                  </a:lnTo>
                  <a:lnTo>
                    <a:pt x="187012" y="257005"/>
                  </a:lnTo>
                  <a:lnTo>
                    <a:pt x="165718" y="264476"/>
                  </a:lnTo>
                  <a:lnTo>
                    <a:pt x="135577" y="266965"/>
                  </a:lnTo>
                  <a:lnTo>
                    <a:pt x="257537" y="266965"/>
                  </a:lnTo>
                  <a:lnTo>
                    <a:pt x="258900" y="265219"/>
                  </a:lnTo>
                  <a:lnTo>
                    <a:pt x="267147" y="244682"/>
                  </a:lnTo>
                  <a:lnTo>
                    <a:pt x="269897" y="221207"/>
                  </a:lnTo>
                  <a:lnTo>
                    <a:pt x="267988" y="202117"/>
                  </a:lnTo>
                  <a:lnTo>
                    <a:pt x="239395" y="158466"/>
                  </a:lnTo>
                  <a:lnTo>
                    <a:pt x="193285" y="138211"/>
                  </a:lnTo>
                  <a:lnTo>
                    <a:pt x="145927" y="127024"/>
                  </a:lnTo>
                  <a:lnTo>
                    <a:pt x="126027" y="122497"/>
                  </a:lnTo>
                  <a:lnTo>
                    <a:pt x="81107" y="102983"/>
                  </a:lnTo>
                  <a:lnTo>
                    <a:pt x="73338" y="83934"/>
                  </a:lnTo>
                  <a:lnTo>
                    <a:pt x="76790" y="70329"/>
                  </a:lnTo>
                  <a:lnTo>
                    <a:pt x="87142" y="60610"/>
                  </a:lnTo>
                  <a:lnTo>
                    <a:pt x="104388" y="54779"/>
                  </a:lnTo>
                  <a:lnTo>
                    <a:pt x="128519" y="52836"/>
                  </a:lnTo>
                  <a:lnTo>
                    <a:pt x="247309" y="52836"/>
                  </a:lnTo>
                  <a:lnTo>
                    <a:pt x="246597" y="51236"/>
                  </a:lnTo>
                  <a:lnTo>
                    <a:pt x="217082" y="21161"/>
                  </a:lnTo>
                  <a:lnTo>
                    <a:pt x="179701" y="5287"/>
                  </a:lnTo>
                  <a:lnTo>
                    <a:pt x="157597" y="1321"/>
                  </a:lnTo>
                  <a:lnTo>
                    <a:pt x="133210" y="0"/>
                  </a:lnTo>
                  <a:close/>
                </a:path>
                <a:path w="270509" h="320040">
                  <a:moveTo>
                    <a:pt x="247309" y="52836"/>
                  </a:moveTo>
                  <a:lnTo>
                    <a:pt x="128519" y="52836"/>
                  </a:lnTo>
                  <a:lnTo>
                    <a:pt x="152368" y="55366"/>
                  </a:lnTo>
                  <a:lnTo>
                    <a:pt x="170589" y="62954"/>
                  </a:lnTo>
                  <a:lnTo>
                    <a:pt x="183174" y="75598"/>
                  </a:lnTo>
                  <a:lnTo>
                    <a:pt x="190119" y="93295"/>
                  </a:lnTo>
                  <a:lnTo>
                    <a:pt x="259950" y="93295"/>
                  </a:lnTo>
                  <a:lnTo>
                    <a:pt x="255301" y="70777"/>
                  </a:lnTo>
                  <a:lnTo>
                    <a:pt x="247309" y="52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093277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45" y="52825"/>
                  </a:moveTo>
                  <a:lnTo>
                    <a:pt x="145524" y="52825"/>
                  </a:lnTo>
                  <a:lnTo>
                    <a:pt x="172994" y="55429"/>
                  </a:lnTo>
                  <a:lnTo>
                    <a:pt x="192632" y="63240"/>
                  </a:lnTo>
                  <a:lnTo>
                    <a:pt x="204426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08" y="129696"/>
                  </a:lnTo>
                  <a:lnTo>
                    <a:pt x="140770" y="133471"/>
                  </a:lnTo>
                  <a:lnTo>
                    <a:pt x="131286" y="134823"/>
                  </a:lnTo>
                  <a:lnTo>
                    <a:pt x="123494" y="136104"/>
                  </a:lnTo>
                  <a:lnTo>
                    <a:pt x="117399" y="137346"/>
                  </a:lnTo>
                  <a:lnTo>
                    <a:pt x="91710" y="141059"/>
                  </a:lnTo>
                  <a:lnTo>
                    <a:pt x="51798" y="151636"/>
                  </a:lnTo>
                  <a:lnTo>
                    <a:pt x="9391" y="188203"/>
                  </a:lnTo>
                  <a:lnTo>
                    <a:pt x="0" y="231783"/>
                  </a:lnTo>
                  <a:lnTo>
                    <a:pt x="1980" y="252023"/>
                  </a:lnTo>
                  <a:lnTo>
                    <a:pt x="31674" y="298661"/>
                  </a:lnTo>
                  <a:lnTo>
                    <a:pt x="83403" y="319552"/>
                  </a:lnTo>
                  <a:lnTo>
                    <a:pt x="104457" y="320943"/>
                  </a:lnTo>
                  <a:lnTo>
                    <a:pt x="136331" y="318635"/>
                  </a:lnTo>
                  <a:lnTo>
                    <a:pt x="164463" y="311707"/>
                  </a:lnTo>
                  <a:lnTo>
                    <a:pt x="188853" y="300154"/>
                  </a:lnTo>
                  <a:lnTo>
                    <a:pt x="209501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2" y="267633"/>
                  </a:lnTo>
                  <a:lnTo>
                    <a:pt x="79435" y="254046"/>
                  </a:lnTo>
                  <a:lnTo>
                    <a:pt x="66898" y="228830"/>
                  </a:lnTo>
                  <a:lnTo>
                    <a:pt x="70349" y="210066"/>
                  </a:lnTo>
                  <a:lnTo>
                    <a:pt x="80695" y="195412"/>
                  </a:lnTo>
                  <a:lnTo>
                    <a:pt x="97948" y="184853"/>
                  </a:lnTo>
                  <a:lnTo>
                    <a:pt x="122111" y="178392"/>
                  </a:lnTo>
                  <a:lnTo>
                    <a:pt x="149185" y="175133"/>
                  </a:lnTo>
                  <a:lnTo>
                    <a:pt x="171901" y="171205"/>
                  </a:lnTo>
                  <a:lnTo>
                    <a:pt x="190238" y="166620"/>
                  </a:lnTo>
                  <a:lnTo>
                    <a:pt x="204171" y="161387"/>
                  </a:lnTo>
                  <a:lnTo>
                    <a:pt x="271677" y="161387"/>
                  </a:lnTo>
                  <a:lnTo>
                    <a:pt x="271677" y="88594"/>
                  </a:lnTo>
                  <a:lnTo>
                    <a:pt x="269257" y="67380"/>
                  </a:lnTo>
                  <a:lnTo>
                    <a:pt x="263545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501" y="283970"/>
                  </a:lnTo>
                  <a:lnTo>
                    <a:pt x="215381" y="300154"/>
                  </a:lnTo>
                  <a:lnTo>
                    <a:pt x="226042" y="311707"/>
                  </a:lnTo>
                  <a:lnTo>
                    <a:pt x="241474" y="318635"/>
                  </a:lnTo>
                  <a:lnTo>
                    <a:pt x="261667" y="320943"/>
                  </a:lnTo>
                  <a:lnTo>
                    <a:pt x="272025" y="320464"/>
                  </a:lnTo>
                  <a:lnTo>
                    <a:pt x="282533" y="319028"/>
                  </a:lnTo>
                  <a:lnTo>
                    <a:pt x="293178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677" y="161387"/>
                  </a:moveTo>
                  <a:lnTo>
                    <a:pt x="204171" y="161387"/>
                  </a:lnTo>
                  <a:lnTo>
                    <a:pt x="204171" y="210071"/>
                  </a:lnTo>
                  <a:lnTo>
                    <a:pt x="202524" y="223687"/>
                  </a:lnTo>
                  <a:lnTo>
                    <a:pt x="177795" y="255238"/>
                  </a:lnTo>
                  <a:lnTo>
                    <a:pt x="129106" y="268148"/>
                  </a:lnTo>
                  <a:lnTo>
                    <a:pt x="281258" y="268148"/>
                  </a:lnTo>
                  <a:lnTo>
                    <a:pt x="276986" y="266368"/>
                  </a:lnTo>
                  <a:lnTo>
                    <a:pt x="274609" y="262882"/>
                  </a:lnTo>
                  <a:lnTo>
                    <a:pt x="272651" y="259342"/>
                  </a:lnTo>
                  <a:lnTo>
                    <a:pt x="271771" y="254046"/>
                  </a:lnTo>
                  <a:lnTo>
                    <a:pt x="271677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57" y="267771"/>
                  </a:lnTo>
                  <a:lnTo>
                    <a:pt x="296127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60" y="0"/>
                  </a:moveTo>
                  <a:lnTo>
                    <a:pt x="97457" y="5294"/>
                  </a:lnTo>
                  <a:lnTo>
                    <a:pt x="57003" y="21151"/>
                  </a:lnTo>
                  <a:lnTo>
                    <a:pt x="24312" y="54127"/>
                  </a:lnTo>
                  <a:lnTo>
                    <a:pt x="11120" y="101515"/>
                  </a:lnTo>
                  <a:lnTo>
                    <a:pt x="78049" y="101515"/>
                  </a:lnTo>
                  <a:lnTo>
                    <a:pt x="84026" y="80209"/>
                  </a:lnTo>
                  <a:lnTo>
                    <a:pt x="97262" y="64994"/>
                  </a:lnTo>
                  <a:lnTo>
                    <a:pt x="117760" y="55867"/>
                  </a:lnTo>
                  <a:lnTo>
                    <a:pt x="145524" y="52825"/>
                  </a:lnTo>
                  <a:lnTo>
                    <a:pt x="263545" y="52825"/>
                  </a:lnTo>
                  <a:lnTo>
                    <a:pt x="261995" y="48875"/>
                  </a:lnTo>
                  <a:lnTo>
                    <a:pt x="232956" y="19978"/>
                  </a:lnTo>
                  <a:lnTo>
                    <a:pt x="195686" y="4990"/>
                  </a:lnTo>
                  <a:lnTo>
                    <a:pt x="173761" y="1247"/>
                  </a:lnTo>
                  <a:lnTo>
                    <a:pt x="149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415209" y="812584"/>
              <a:ext cx="266700" cy="311785"/>
            </a:xfrm>
            <a:custGeom>
              <a:avLst/>
              <a:gdLst/>
              <a:ahLst/>
              <a:cxnLst/>
              <a:rect l="l" t="t" r="r" b="b"/>
              <a:pathLst>
                <a:path w="266700" h="311784">
                  <a:moveTo>
                    <a:pt x="63380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67" y="311592"/>
                  </a:lnTo>
                  <a:lnTo>
                    <a:pt x="66867" y="132655"/>
                  </a:lnTo>
                  <a:lnTo>
                    <a:pt x="68114" y="116326"/>
                  </a:lnTo>
                  <a:lnTo>
                    <a:pt x="86866" y="75704"/>
                  </a:lnTo>
                  <a:lnTo>
                    <a:pt x="124566" y="54246"/>
                  </a:lnTo>
                  <a:lnTo>
                    <a:pt x="127389" y="53987"/>
                  </a:lnTo>
                  <a:lnTo>
                    <a:pt x="64532" y="53987"/>
                  </a:lnTo>
                  <a:lnTo>
                    <a:pt x="63380" y="52815"/>
                  </a:lnTo>
                  <a:lnTo>
                    <a:pt x="63380" y="8261"/>
                  </a:lnTo>
                  <a:close/>
                </a:path>
                <a:path w="266700" h="311784">
                  <a:moveTo>
                    <a:pt x="256242" y="52815"/>
                  </a:moveTo>
                  <a:lnTo>
                    <a:pt x="140205" y="52815"/>
                  </a:lnTo>
                  <a:lnTo>
                    <a:pt x="165268" y="57069"/>
                  </a:lnTo>
                  <a:lnTo>
                    <a:pt x="183497" y="69832"/>
                  </a:lnTo>
                  <a:lnTo>
                    <a:pt x="194901" y="91105"/>
                  </a:lnTo>
                  <a:lnTo>
                    <a:pt x="199491" y="120886"/>
                  </a:lnTo>
                  <a:lnTo>
                    <a:pt x="199491" y="311592"/>
                  </a:lnTo>
                  <a:lnTo>
                    <a:pt x="266410" y="311592"/>
                  </a:lnTo>
                  <a:lnTo>
                    <a:pt x="266410" y="103284"/>
                  </a:lnTo>
                  <a:lnTo>
                    <a:pt x="264607" y="79532"/>
                  </a:lnTo>
                  <a:lnTo>
                    <a:pt x="259201" y="58699"/>
                  </a:lnTo>
                  <a:lnTo>
                    <a:pt x="256242" y="52815"/>
                  </a:lnTo>
                  <a:close/>
                </a:path>
                <a:path w="266700" h="311784">
                  <a:moveTo>
                    <a:pt x="159031" y="0"/>
                  </a:moveTo>
                  <a:lnTo>
                    <a:pt x="129998" y="3380"/>
                  </a:lnTo>
                  <a:lnTo>
                    <a:pt x="104564" y="13513"/>
                  </a:lnTo>
                  <a:lnTo>
                    <a:pt x="82740" y="30387"/>
                  </a:lnTo>
                  <a:lnTo>
                    <a:pt x="64532" y="53987"/>
                  </a:lnTo>
                  <a:lnTo>
                    <a:pt x="127389" y="53987"/>
                  </a:lnTo>
                  <a:lnTo>
                    <a:pt x="140205" y="52815"/>
                  </a:lnTo>
                  <a:lnTo>
                    <a:pt x="256242" y="52815"/>
                  </a:lnTo>
                  <a:lnTo>
                    <a:pt x="222163" y="14568"/>
                  </a:lnTo>
                  <a:lnTo>
                    <a:pt x="182854" y="1627"/>
                  </a:lnTo>
                  <a:lnTo>
                    <a:pt x="1590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701500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53" y="52825"/>
                  </a:moveTo>
                  <a:lnTo>
                    <a:pt x="145534" y="52825"/>
                  </a:lnTo>
                  <a:lnTo>
                    <a:pt x="172981" y="55429"/>
                  </a:lnTo>
                  <a:lnTo>
                    <a:pt x="192600" y="63240"/>
                  </a:lnTo>
                  <a:lnTo>
                    <a:pt x="204379" y="76259"/>
                  </a:lnTo>
                  <a:lnTo>
                    <a:pt x="208307" y="94489"/>
                  </a:lnTo>
                  <a:lnTo>
                    <a:pt x="206617" y="105994"/>
                  </a:lnTo>
                  <a:lnTo>
                    <a:pt x="169293" y="129696"/>
                  </a:lnTo>
                  <a:lnTo>
                    <a:pt x="140783" y="133471"/>
                  </a:lnTo>
                  <a:lnTo>
                    <a:pt x="131276" y="134823"/>
                  </a:lnTo>
                  <a:lnTo>
                    <a:pt x="123452" y="136104"/>
                  </a:lnTo>
                  <a:lnTo>
                    <a:pt x="117315" y="137346"/>
                  </a:lnTo>
                  <a:lnTo>
                    <a:pt x="91668" y="141059"/>
                  </a:lnTo>
                  <a:lnTo>
                    <a:pt x="51779" y="151636"/>
                  </a:lnTo>
                  <a:lnTo>
                    <a:pt x="9384" y="188203"/>
                  </a:lnTo>
                  <a:lnTo>
                    <a:pt x="0" y="231783"/>
                  </a:lnTo>
                  <a:lnTo>
                    <a:pt x="1973" y="252023"/>
                  </a:lnTo>
                  <a:lnTo>
                    <a:pt x="31684" y="298661"/>
                  </a:lnTo>
                  <a:lnTo>
                    <a:pt x="83405" y="319552"/>
                  </a:lnTo>
                  <a:lnTo>
                    <a:pt x="104457" y="320943"/>
                  </a:lnTo>
                  <a:lnTo>
                    <a:pt x="136301" y="318635"/>
                  </a:lnTo>
                  <a:lnTo>
                    <a:pt x="164420" y="311707"/>
                  </a:lnTo>
                  <a:lnTo>
                    <a:pt x="188810" y="300154"/>
                  </a:lnTo>
                  <a:lnTo>
                    <a:pt x="209470" y="283970"/>
                  </a:lnTo>
                  <a:lnTo>
                    <a:pt x="303917" y="283970"/>
                  </a:lnTo>
                  <a:lnTo>
                    <a:pt x="303917" y="268148"/>
                  </a:lnTo>
                  <a:lnTo>
                    <a:pt x="129085" y="268148"/>
                  </a:lnTo>
                  <a:lnTo>
                    <a:pt x="117993" y="267633"/>
                  </a:lnTo>
                  <a:lnTo>
                    <a:pt x="79426" y="254046"/>
                  </a:lnTo>
                  <a:lnTo>
                    <a:pt x="66929" y="228830"/>
                  </a:lnTo>
                  <a:lnTo>
                    <a:pt x="70370" y="210066"/>
                  </a:lnTo>
                  <a:lnTo>
                    <a:pt x="80691" y="195412"/>
                  </a:lnTo>
                  <a:lnTo>
                    <a:pt x="97913" y="184853"/>
                  </a:lnTo>
                  <a:lnTo>
                    <a:pt x="122048" y="178392"/>
                  </a:lnTo>
                  <a:lnTo>
                    <a:pt x="149159" y="175133"/>
                  </a:lnTo>
                  <a:lnTo>
                    <a:pt x="171901" y="171205"/>
                  </a:lnTo>
                  <a:lnTo>
                    <a:pt x="190263" y="166620"/>
                  </a:lnTo>
                  <a:lnTo>
                    <a:pt x="204234" y="161387"/>
                  </a:lnTo>
                  <a:lnTo>
                    <a:pt x="271709" y="161387"/>
                  </a:lnTo>
                  <a:lnTo>
                    <a:pt x="271709" y="88594"/>
                  </a:lnTo>
                  <a:lnTo>
                    <a:pt x="269280" y="67380"/>
                  </a:lnTo>
                  <a:lnTo>
                    <a:pt x="263553" y="52825"/>
                  </a:lnTo>
                  <a:close/>
                </a:path>
                <a:path w="304165" h="321309">
                  <a:moveTo>
                    <a:pt x="303917" y="283970"/>
                  </a:moveTo>
                  <a:lnTo>
                    <a:pt x="209470" y="283970"/>
                  </a:lnTo>
                  <a:lnTo>
                    <a:pt x="215391" y="300154"/>
                  </a:lnTo>
                  <a:lnTo>
                    <a:pt x="226070" y="311707"/>
                  </a:lnTo>
                  <a:lnTo>
                    <a:pt x="241506" y="318635"/>
                  </a:lnTo>
                  <a:lnTo>
                    <a:pt x="261698" y="320943"/>
                  </a:lnTo>
                  <a:lnTo>
                    <a:pt x="272031" y="320464"/>
                  </a:lnTo>
                  <a:lnTo>
                    <a:pt x="282513" y="319028"/>
                  </a:lnTo>
                  <a:lnTo>
                    <a:pt x="293143" y="316636"/>
                  </a:lnTo>
                  <a:lnTo>
                    <a:pt x="303917" y="313288"/>
                  </a:lnTo>
                  <a:lnTo>
                    <a:pt x="303917" y="283970"/>
                  </a:lnTo>
                  <a:close/>
                </a:path>
                <a:path w="304165" h="321309">
                  <a:moveTo>
                    <a:pt x="27170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76" y="223687"/>
                  </a:lnTo>
                  <a:lnTo>
                    <a:pt x="177732" y="255238"/>
                  </a:lnTo>
                  <a:lnTo>
                    <a:pt x="129085" y="268148"/>
                  </a:lnTo>
                  <a:lnTo>
                    <a:pt x="281289" y="268148"/>
                  </a:lnTo>
                  <a:lnTo>
                    <a:pt x="276923" y="266368"/>
                  </a:lnTo>
                  <a:lnTo>
                    <a:pt x="274588" y="262882"/>
                  </a:lnTo>
                  <a:lnTo>
                    <a:pt x="272651" y="259342"/>
                  </a:lnTo>
                  <a:lnTo>
                    <a:pt x="271800" y="254046"/>
                  </a:lnTo>
                  <a:lnTo>
                    <a:pt x="271709" y="161387"/>
                  </a:lnTo>
                  <a:close/>
                </a:path>
                <a:path w="304165" h="321309">
                  <a:moveTo>
                    <a:pt x="303917" y="266955"/>
                  </a:moveTo>
                  <a:lnTo>
                    <a:pt x="299205" y="267771"/>
                  </a:lnTo>
                  <a:lnTo>
                    <a:pt x="296158" y="268148"/>
                  </a:lnTo>
                  <a:lnTo>
                    <a:pt x="303917" y="268148"/>
                  </a:lnTo>
                  <a:lnTo>
                    <a:pt x="303917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391" y="5294"/>
                  </a:lnTo>
                  <a:lnTo>
                    <a:pt x="56940" y="21151"/>
                  </a:lnTo>
                  <a:lnTo>
                    <a:pt x="24364" y="54127"/>
                  </a:lnTo>
                  <a:lnTo>
                    <a:pt x="11130" y="101515"/>
                  </a:lnTo>
                  <a:lnTo>
                    <a:pt x="78081" y="101515"/>
                  </a:lnTo>
                  <a:lnTo>
                    <a:pt x="84041" y="80209"/>
                  </a:lnTo>
                  <a:lnTo>
                    <a:pt x="97264" y="64994"/>
                  </a:lnTo>
                  <a:lnTo>
                    <a:pt x="117758" y="55867"/>
                  </a:lnTo>
                  <a:lnTo>
                    <a:pt x="145534" y="52825"/>
                  </a:lnTo>
                  <a:lnTo>
                    <a:pt x="263553" y="52825"/>
                  </a:lnTo>
                  <a:lnTo>
                    <a:pt x="261999" y="48875"/>
                  </a:lnTo>
                  <a:lnTo>
                    <a:pt x="232924" y="19978"/>
                  </a:lnTo>
                  <a:lnTo>
                    <a:pt x="195666" y="4990"/>
                  </a:lnTo>
                  <a:lnTo>
                    <a:pt x="173743" y="1247"/>
                  </a:lnTo>
                  <a:lnTo>
                    <a:pt x="149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023440" y="812584"/>
              <a:ext cx="177800" cy="311785"/>
            </a:xfrm>
            <a:custGeom>
              <a:avLst/>
              <a:gdLst/>
              <a:ahLst/>
              <a:cxnLst/>
              <a:rect l="l" t="t" r="r" b="b"/>
              <a:pathLst>
                <a:path w="177800" h="311784">
                  <a:moveTo>
                    <a:pt x="62793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35" y="311592"/>
                  </a:lnTo>
                  <a:lnTo>
                    <a:pt x="66835" y="167261"/>
                  </a:lnTo>
                  <a:lnTo>
                    <a:pt x="68353" y="144168"/>
                  </a:lnTo>
                  <a:lnTo>
                    <a:pt x="80423" y="105415"/>
                  </a:lnTo>
                  <a:lnTo>
                    <a:pt x="116891" y="69990"/>
                  </a:lnTo>
                  <a:lnTo>
                    <a:pt x="126449" y="66898"/>
                  </a:lnTo>
                  <a:lnTo>
                    <a:pt x="62793" y="66898"/>
                  </a:lnTo>
                  <a:lnTo>
                    <a:pt x="62793" y="8261"/>
                  </a:lnTo>
                  <a:close/>
                </a:path>
                <a:path w="177800" h="311784">
                  <a:moveTo>
                    <a:pt x="156445" y="0"/>
                  </a:moveTo>
                  <a:lnTo>
                    <a:pt x="152529" y="0"/>
                  </a:lnTo>
                  <a:lnTo>
                    <a:pt x="138030" y="1322"/>
                  </a:lnTo>
                  <a:lnTo>
                    <a:pt x="96227" y="21130"/>
                  </a:lnTo>
                  <a:lnTo>
                    <a:pt x="68184" y="54584"/>
                  </a:lnTo>
                  <a:lnTo>
                    <a:pt x="63966" y="66898"/>
                  </a:lnTo>
                  <a:lnTo>
                    <a:pt x="126449" y="66898"/>
                  </a:lnTo>
                  <a:lnTo>
                    <a:pt x="132190" y="65041"/>
                  </a:lnTo>
                  <a:lnTo>
                    <a:pt x="149042" y="63390"/>
                  </a:lnTo>
                  <a:lnTo>
                    <a:pt x="177764" y="63390"/>
                  </a:lnTo>
                  <a:lnTo>
                    <a:pt x="177764" y="1790"/>
                  </a:lnTo>
                  <a:lnTo>
                    <a:pt x="164885" y="617"/>
                  </a:lnTo>
                  <a:lnTo>
                    <a:pt x="156445" y="0"/>
                  </a:lnTo>
                  <a:close/>
                </a:path>
                <a:path w="177800" h="311784">
                  <a:moveTo>
                    <a:pt x="177764" y="63390"/>
                  </a:moveTo>
                  <a:lnTo>
                    <a:pt x="149042" y="63390"/>
                  </a:lnTo>
                  <a:lnTo>
                    <a:pt x="155649" y="63570"/>
                  </a:lnTo>
                  <a:lnTo>
                    <a:pt x="162637" y="64113"/>
                  </a:lnTo>
                  <a:lnTo>
                    <a:pt x="170105" y="65041"/>
                  </a:lnTo>
                  <a:lnTo>
                    <a:pt x="177764" y="66312"/>
                  </a:lnTo>
                  <a:lnTo>
                    <a:pt x="177764" y="63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633873" y="706548"/>
              <a:ext cx="291465" cy="417830"/>
            </a:xfrm>
            <a:custGeom>
              <a:avLst/>
              <a:gdLst/>
              <a:ahLst/>
              <a:cxnLst/>
              <a:rect l="l" t="t" r="r" b="b"/>
              <a:pathLst>
                <a:path w="291465" h="417830">
                  <a:moveTo>
                    <a:pt x="291362" y="0"/>
                  </a:moveTo>
                  <a:lnTo>
                    <a:pt x="84583" y="0"/>
                  </a:lnTo>
                  <a:lnTo>
                    <a:pt x="83997" y="62"/>
                  </a:lnTo>
                  <a:lnTo>
                    <a:pt x="36480" y="8950"/>
                  </a:lnTo>
                  <a:lnTo>
                    <a:pt x="6277" y="45209"/>
                  </a:lnTo>
                  <a:lnTo>
                    <a:pt x="0" y="90049"/>
                  </a:lnTo>
                  <a:lnTo>
                    <a:pt x="94" y="417631"/>
                  </a:lnTo>
                  <a:lnTo>
                    <a:pt x="73924" y="417631"/>
                  </a:lnTo>
                  <a:lnTo>
                    <a:pt x="73924" y="232223"/>
                  </a:lnTo>
                  <a:lnTo>
                    <a:pt x="264861" y="232223"/>
                  </a:lnTo>
                  <a:lnTo>
                    <a:pt x="264861" y="172549"/>
                  </a:lnTo>
                  <a:lnTo>
                    <a:pt x="73924" y="172549"/>
                  </a:lnTo>
                  <a:lnTo>
                    <a:pt x="73924" y="63202"/>
                  </a:lnTo>
                  <a:lnTo>
                    <a:pt x="291362" y="63202"/>
                  </a:lnTo>
                  <a:lnTo>
                    <a:pt x="2913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934937" y="1213003"/>
              <a:ext cx="31115" cy="26670"/>
            </a:xfrm>
            <a:custGeom>
              <a:avLst/>
              <a:gdLst/>
              <a:ahLst/>
              <a:cxnLst/>
              <a:rect l="l" t="t" r="r" b="b"/>
              <a:pathLst>
                <a:path w="31115" h="26669">
                  <a:moveTo>
                    <a:pt x="17894" y="0"/>
                  </a:moveTo>
                  <a:lnTo>
                    <a:pt x="0" y="0"/>
                  </a:lnTo>
                  <a:lnTo>
                    <a:pt x="0" y="26114"/>
                  </a:lnTo>
                  <a:lnTo>
                    <a:pt x="24742" y="26114"/>
                  </a:lnTo>
                  <a:lnTo>
                    <a:pt x="30564" y="21716"/>
                  </a:lnTo>
                  <a:lnTo>
                    <a:pt x="30564" y="8366"/>
                  </a:lnTo>
                  <a:lnTo>
                    <a:pt x="29077" y="5088"/>
                  </a:lnTo>
                  <a:lnTo>
                    <a:pt x="26177" y="3036"/>
                  </a:lnTo>
                  <a:lnTo>
                    <a:pt x="23161" y="1026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536770" y="1179014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35" y="0"/>
                  </a:moveTo>
                  <a:lnTo>
                    <a:pt x="65139" y="0"/>
                  </a:lnTo>
                  <a:lnTo>
                    <a:pt x="52019" y="2376"/>
                  </a:lnTo>
                  <a:lnTo>
                    <a:pt x="24679" y="29590"/>
                  </a:lnTo>
                  <a:lnTo>
                    <a:pt x="1842" y="111944"/>
                  </a:lnTo>
                  <a:lnTo>
                    <a:pt x="0" y="118718"/>
                  </a:lnTo>
                  <a:lnTo>
                    <a:pt x="1057" y="124561"/>
                  </a:lnTo>
                  <a:lnTo>
                    <a:pt x="4512" y="128959"/>
                  </a:lnTo>
                  <a:lnTo>
                    <a:pt x="7989" y="133273"/>
                  </a:lnTo>
                  <a:lnTo>
                    <a:pt x="13936" y="135692"/>
                  </a:lnTo>
                  <a:lnTo>
                    <a:pt x="2629333" y="135692"/>
                  </a:lnTo>
                  <a:lnTo>
                    <a:pt x="2642390" y="133320"/>
                  </a:lnTo>
                  <a:lnTo>
                    <a:pt x="2652498" y="127933"/>
                  </a:lnTo>
                  <a:lnTo>
                    <a:pt x="2531881" y="127933"/>
                  </a:lnTo>
                  <a:lnTo>
                    <a:pt x="2522608" y="127253"/>
                  </a:lnTo>
                  <a:lnTo>
                    <a:pt x="2517367" y="126153"/>
                  </a:lnTo>
                  <a:lnTo>
                    <a:pt x="2245942" y="126153"/>
                  </a:lnTo>
                  <a:lnTo>
                    <a:pt x="2245942" y="13172"/>
                  </a:lnTo>
                  <a:lnTo>
                    <a:pt x="2517898" y="13172"/>
                  </a:lnTo>
                  <a:lnTo>
                    <a:pt x="2523902" y="11972"/>
                  </a:lnTo>
                  <a:lnTo>
                    <a:pt x="2533200" y="11413"/>
                  </a:lnTo>
                  <a:lnTo>
                    <a:pt x="2693425" y="11413"/>
                  </a:lnTo>
                  <a:lnTo>
                    <a:pt x="2693373" y="11120"/>
                  </a:lnTo>
                  <a:lnTo>
                    <a:pt x="2689939" y="6711"/>
                  </a:lnTo>
                  <a:lnTo>
                    <a:pt x="2686483" y="2450"/>
                  </a:lnTo>
                  <a:lnTo>
                    <a:pt x="2680724" y="52"/>
                  </a:lnTo>
                  <a:lnTo>
                    <a:pt x="2673635" y="0"/>
                  </a:lnTo>
                  <a:close/>
                </a:path>
                <a:path w="2694940" h="135890">
                  <a:moveTo>
                    <a:pt x="2535535" y="32197"/>
                  </a:moveTo>
                  <a:lnTo>
                    <a:pt x="2530383" y="32197"/>
                  </a:lnTo>
                  <a:lnTo>
                    <a:pt x="2526310" y="33014"/>
                  </a:lnTo>
                  <a:lnTo>
                    <a:pt x="2523357" y="34805"/>
                  </a:lnTo>
                  <a:lnTo>
                    <a:pt x="2520373" y="36532"/>
                  </a:lnTo>
                  <a:lnTo>
                    <a:pt x="2518939" y="38752"/>
                  </a:lnTo>
                  <a:lnTo>
                    <a:pt x="2518939" y="45841"/>
                  </a:lnTo>
                  <a:lnTo>
                    <a:pt x="2523828" y="49967"/>
                  </a:lnTo>
                  <a:lnTo>
                    <a:pt x="2543879" y="57819"/>
                  </a:lnTo>
                  <a:lnTo>
                    <a:pt x="2551938" y="61191"/>
                  </a:lnTo>
                  <a:lnTo>
                    <a:pt x="2576759" y="93180"/>
                  </a:lnTo>
                  <a:lnTo>
                    <a:pt x="2576079" y="100138"/>
                  </a:lnTo>
                  <a:lnTo>
                    <a:pt x="2542722" y="127299"/>
                  </a:lnTo>
                  <a:lnTo>
                    <a:pt x="2531881" y="127933"/>
                  </a:lnTo>
                  <a:lnTo>
                    <a:pt x="2652498" y="127933"/>
                  </a:lnTo>
                  <a:lnTo>
                    <a:pt x="2654436" y="126900"/>
                  </a:lnTo>
                  <a:lnTo>
                    <a:pt x="2664052" y="117479"/>
                  </a:lnTo>
                  <a:lnTo>
                    <a:pt x="2669824" y="106101"/>
                  </a:lnTo>
                  <a:lnTo>
                    <a:pt x="2687382" y="42616"/>
                  </a:lnTo>
                  <a:lnTo>
                    <a:pt x="2571544" y="42616"/>
                  </a:lnTo>
                  <a:lnTo>
                    <a:pt x="2560895" y="38051"/>
                  </a:lnTo>
                  <a:lnTo>
                    <a:pt x="2551345" y="34796"/>
                  </a:lnTo>
                  <a:lnTo>
                    <a:pt x="2542891" y="32846"/>
                  </a:lnTo>
                  <a:lnTo>
                    <a:pt x="2535535" y="32197"/>
                  </a:lnTo>
                  <a:close/>
                </a:path>
                <a:path w="2694940" h="135890">
                  <a:moveTo>
                    <a:pt x="2369980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65" y="57705"/>
                  </a:lnTo>
                  <a:lnTo>
                    <a:pt x="2326065" y="78489"/>
                  </a:lnTo>
                  <a:lnTo>
                    <a:pt x="2274182" y="78489"/>
                  </a:lnTo>
                  <a:lnTo>
                    <a:pt x="2274182" y="105389"/>
                  </a:lnTo>
                  <a:lnTo>
                    <a:pt x="2330044" y="105389"/>
                  </a:lnTo>
                  <a:lnTo>
                    <a:pt x="2330044" y="126153"/>
                  </a:lnTo>
                  <a:lnTo>
                    <a:pt x="2369980" y="126153"/>
                  </a:lnTo>
                  <a:lnTo>
                    <a:pt x="2369980" y="13172"/>
                  </a:lnTo>
                  <a:close/>
                </a:path>
                <a:path w="2694940" h="135890">
                  <a:moveTo>
                    <a:pt x="2517898" y="13172"/>
                  </a:moveTo>
                  <a:lnTo>
                    <a:pt x="2419455" y="13172"/>
                  </a:lnTo>
                  <a:lnTo>
                    <a:pt x="2428144" y="13798"/>
                  </a:lnTo>
                  <a:lnTo>
                    <a:pt x="2435762" y="15676"/>
                  </a:lnTo>
                  <a:lnTo>
                    <a:pt x="2457893" y="46815"/>
                  </a:lnTo>
                  <a:lnTo>
                    <a:pt x="2457284" y="53510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78" y="80898"/>
                  </a:lnTo>
                  <a:lnTo>
                    <a:pt x="2398178" y="126153"/>
                  </a:lnTo>
                  <a:lnTo>
                    <a:pt x="2517367" y="126153"/>
                  </a:lnTo>
                  <a:lnTo>
                    <a:pt x="2512930" y="125221"/>
                  </a:lnTo>
                  <a:lnTo>
                    <a:pt x="2502845" y="121846"/>
                  </a:lnTo>
                  <a:lnTo>
                    <a:pt x="2492353" y="117137"/>
                  </a:lnTo>
                  <a:lnTo>
                    <a:pt x="2492353" y="92866"/>
                  </a:lnTo>
                  <a:lnTo>
                    <a:pt x="2547629" y="92866"/>
                  </a:lnTo>
                  <a:lnTo>
                    <a:pt x="2547629" y="92039"/>
                  </a:lnTo>
                  <a:lnTo>
                    <a:pt x="254233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30"/>
                  </a:lnTo>
                  <a:lnTo>
                    <a:pt x="2515546" y="13642"/>
                  </a:lnTo>
                  <a:lnTo>
                    <a:pt x="2517898" y="13172"/>
                  </a:lnTo>
                  <a:close/>
                </a:path>
                <a:path w="2694940" h="135890">
                  <a:moveTo>
                    <a:pt x="2547629" y="92866"/>
                  </a:moveTo>
                  <a:lnTo>
                    <a:pt x="2492353" y="92866"/>
                  </a:lnTo>
                  <a:lnTo>
                    <a:pt x="2500520" y="98133"/>
                  </a:lnTo>
                  <a:lnTo>
                    <a:pt x="2507431" y="101797"/>
                  </a:lnTo>
                  <a:lnTo>
                    <a:pt x="2512939" y="104017"/>
                  </a:lnTo>
                  <a:lnTo>
                    <a:pt x="2518436" y="106101"/>
                  </a:lnTo>
                  <a:lnTo>
                    <a:pt x="2524174" y="107148"/>
                  </a:lnTo>
                  <a:lnTo>
                    <a:pt x="2541796" y="107148"/>
                  </a:lnTo>
                  <a:lnTo>
                    <a:pt x="2547629" y="103630"/>
                  </a:lnTo>
                  <a:lnTo>
                    <a:pt x="2547629" y="92866"/>
                  </a:lnTo>
                  <a:close/>
                </a:path>
                <a:path w="2694940" h="135890">
                  <a:moveTo>
                    <a:pt x="2693425" y="11413"/>
                  </a:moveTo>
                  <a:lnTo>
                    <a:pt x="2533200" y="11413"/>
                  </a:lnTo>
                  <a:lnTo>
                    <a:pt x="2542612" y="11974"/>
                  </a:lnTo>
                  <a:lnTo>
                    <a:pt x="2552140" y="13659"/>
                  </a:lnTo>
                  <a:lnTo>
                    <a:pt x="2561785" y="16466"/>
                  </a:lnTo>
                  <a:lnTo>
                    <a:pt x="2571544" y="20397"/>
                  </a:lnTo>
                  <a:lnTo>
                    <a:pt x="2571544" y="42616"/>
                  </a:lnTo>
                  <a:lnTo>
                    <a:pt x="2687382" y="42616"/>
                  </a:lnTo>
                  <a:lnTo>
                    <a:pt x="2694420" y="17067"/>
                  </a:lnTo>
                  <a:lnTo>
                    <a:pt x="2693425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536773" y="1179011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25" y="0"/>
                  </a:moveTo>
                  <a:lnTo>
                    <a:pt x="65139" y="0"/>
                  </a:lnTo>
                  <a:lnTo>
                    <a:pt x="52019" y="2378"/>
                  </a:lnTo>
                  <a:lnTo>
                    <a:pt x="24669" y="29601"/>
                  </a:lnTo>
                  <a:lnTo>
                    <a:pt x="1842" y="111954"/>
                  </a:lnTo>
                  <a:lnTo>
                    <a:pt x="0" y="118680"/>
                  </a:lnTo>
                  <a:lnTo>
                    <a:pt x="1047" y="124572"/>
                  </a:lnTo>
                  <a:lnTo>
                    <a:pt x="4502" y="128969"/>
                  </a:lnTo>
                  <a:lnTo>
                    <a:pt x="7978" y="133273"/>
                  </a:lnTo>
                  <a:lnTo>
                    <a:pt x="13926" y="135692"/>
                  </a:lnTo>
                  <a:lnTo>
                    <a:pt x="2629333" y="135692"/>
                  </a:lnTo>
                  <a:lnTo>
                    <a:pt x="2642385" y="133320"/>
                  </a:lnTo>
                  <a:lnTo>
                    <a:pt x="2652490" y="127933"/>
                  </a:lnTo>
                  <a:lnTo>
                    <a:pt x="2531870" y="127933"/>
                  </a:lnTo>
                  <a:lnTo>
                    <a:pt x="2522602" y="127253"/>
                  </a:lnTo>
                  <a:lnTo>
                    <a:pt x="2517362" y="126153"/>
                  </a:lnTo>
                  <a:lnTo>
                    <a:pt x="2245931" y="126153"/>
                  </a:lnTo>
                  <a:lnTo>
                    <a:pt x="2245931" y="13172"/>
                  </a:lnTo>
                  <a:lnTo>
                    <a:pt x="2517892" y="13172"/>
                  </a:lnTo>
                  <a:lnTo>
                    <a:pt x="2523896" y="11972"/>
                  </a:lnTo>
                  <a:lnTo>
                    <a:pt x="2533189" y="11413"/>
                  </a:lnTo>
                  <a:lnTo>
                    <a:pt x="2693413" y="11413"/>
                  </a:lnTo>
                  <a:lnTo>
                    <a:pt x="2693363" y="11130"/>
                  </a:lnTo>
                  <a:lnTo>
                    <a:pt x="2689939" y="6711"/>
                  </a:lnTo>
                  <a:lnTo>
                    <a:pt x="2686483" y="2460"/>
                  </a:lnTo>
                  <a:lnTo>
                    <a:pt x="2680714" y="52"/>
                  </a:lnTo>
                  <a:lnTo>
                    <a:pt x="2673625" y="0"/>
                  </a:lnTo>
                  <a:close/>
                </a:path>
                <a:path w="2694940" h="135890">
                  <a:moveTo>
                    <a:pt x="2535524" y="32197"/>
                  </a:moveTo>
                  <a:lnTo>
                    <a:pt x="2530383" y="32197"/>
                  </a:lnTo>
                  <a:lnTo>
                    <a:pt x="2526310" y="33025"/>
                  </a:lnTo>
                  <a:lnTo>
                    <a:pt x="2523357" y="34815"/>
                  </a:lnTo>
                  <a:lnTo>
                    <a:pt x="2520363" y="36532"/>
                  </a:lnTo>
                  <a:lnTo>
                    <a:pt x="2518939" y="38763"/>
                  </a:lnTo>
                  <a:lnTo>
                    <a:pt x="2518939" y="45841"/>
                  </a:lnTo>
                  <a:lnTo>
                    <a:pt x="2523818" y="49977"/>
                  </a:lnTo>
                  <a:lnTo>
                    <a:pt x="2543874" y="57821"/>
                  </a:lnTo>
                  <a:lnTo>
                    <a:pt x="2551936" y="61197"/>
                  </a:lnTo>
                  <a:lnTo>
                    <a:pt x="2576748" y="93190"/>
                  </a:lnTo>
                  <a:lnTo>
                    <a:pt x="2576070" y="100149"/>
                  </a:lnTo>
                  <a:lnTo>
                    <a:pt x="2542711" y="127301"/>
                  </a:lnTo>
                  <a:lnTo>
                    <a:pt x="2531870" y="127933"/>
                  </a:lnTo>
                  <a:lnTo>
                    <a:pt x="2652490" y="127933"/>
                  </a:lnTo>
                  <a:lnTo>
                    <a:pt x="2654428" y="126900"/>
                  </a:lnTo>
                  <a:lnTo>
                    <a:pt x="2664046" y="117479"/>
                  </a:lnTo>
                  <a:lnTo>
                    <a:pt x="2669824" y="106101"/>
                  </a:lnTo>
                  <a:lnTo>
                    <a:pt x="2687379" y="42626"/>
                  </a:lnTo>
                  <a:lnTo>
                    <a:pt x="2571544" y="42626"/>
                  </a:lnTo>
                  <a:lnTo>
                    <a:pt x="2560894" y="38059"/>
                  </a:lnTo>
                  <a:lnTo>
                    <a:pt x="2551339" y="34801"/>
                  </a:lnTo>
                  <a:lnTo>
                    <a:pt x="2542883" y="32848"/>
                  </a:lnTo>
                  <a:lnTo>
                    <a:pt x="2535524" y="32197"/>
                  </a:lnTo>
                  <a:close/>
                </a:path>
                <a:path w="2694940" h="135890">
                  <a:moveTo>
                    <a:pt x="2369969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54" y="57705"/>
                  </a:lnTo>
                  <a:lnTo>
                    <a:pt x="2326054" y="78489"/>
                  </a:lnTo>
                  <a:lnTo>
                    <a:pt x="2274182" y="78489"/>
                  </a:lnTo>
                  <a:lnTo>
                    <a:pt x="2274182" y="105399"/>
                  </a:lnTo>
                  <a:lnTo>
                    <a:pt x="2330044" y="105399"/>
                  </a:lnTo>
                  <a:lnTo>
                    <a:pt x="2330044" y="126153"/>
                  </a:lnTo>
                  <a:lnTo>
                    <a:pt x="2369969" y="126153"/>
                  </a:lnTo>
                  <a:lnTo>
                    <a:pt x="2369969" y="13172"/>
                  </a:lnTo>
                  <a:close/>
                </a:path>
                <a:path w="2694940" h="135890">
                  <a:moveTo>
                    <a:pt x="2517892" y="13172"/>
                  </a:moveTo>
                  <a:lnTo>
                    <a:pt x="2419455" y="13172"/>
                  </a:lnTo>
                  <a:lnTo>
                    <a:pt x="2428142" y="13799"/>
                  </a:lnTo>
                  <a:lnTo>
                    <a:pt x="2435758" y="15680"/>
                  </a:lnTo>
                  <a:lnTo>
                    <a:pt x="2457893" y="46815"/>
                  </a:lnTo>
                  <a:lnTo>
                    <a:pt x="2457282" y="53516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67" y="80898"/>
                  </a:lnTo>
                  <a:lnTo>
                    <a:pt x="2398167" y="126153"/>
                  </a:lnTo>
                  <a:lnTo>
                    <a:pt x="2517362" y="126153"/>
                  </a:lnTo>
                  <a:lnTo>
                    <a:pt x="2512924" y="125221"/>
                  </a:lnTo>
                  <a:lnTo>
                    <a:pt x="2502840" y="121846"/>
                  </a:lnTo>
                  <a:lnTo>
                    <a:pt x="2492353" y="117137"/>
                  </a:lnTo>
                  <a:lnTo>
                    <a:pt x="2492353" y="92876"/>
                  </a:lnTo>
                  <a:lnTo>
                    <a:pt x="2547629" y="92876"/>
                  </a:lnTo>
                  <a:lnTo>
                    <a:pt x="2547629" y="92039"/>
                  </a:lnTo>
                  <a:lnTo>
                    <a:pt x="254232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40"/>
                  </a:lnTo>
                  <a:lnTo>
                    <a:pt x="2515541" y="13642"/>
                  </a:lnTo>
                  <a:lnTo>
                    <a:pt x="2517892" y="13172"/>
                  </a:lnTo>
                  <a:close/>
                </a:path>
                <a:path w="2694940" h="135890">
                  <a:moveTo>
                    <a:pt x="2547629" y="92876"/>
                  </a:moveTo>
                  <a:lnTo>
                    <a:pt x="2492353" y="92876"/>
                  </a:lnTo>
                  <a:lnTo>
                    <a:pt x="2500520" y="98143"/>
                  </a:lnTo>
                  <a:lnTo>
                    <a:pt x="2507431" y="101797"/>
                  </a:lnTo>
                  <a:lnTo>
                    <a:pt x="2512928" y="104017"/>
                  </a:lnTo>
                  <a:lnTo>
                    <a:pt x="2518436" y="106101"/>
                  </a:lnTo>
                  <a:lnTo>
                    <a:pt x="2524174" y="107159"/>
                  </a:lnTo>
                  <a:lnTo>
                    <a:pt x="2541796" y="107159"/>
                  </a:lnTo>
                  <a:lnTo>
                    <a:pt x="2547629" y="103640"/>
                  </a:lnTo>
                  <a:lnTo>
                    <a:pt x="2547629" y="92876"/>
                  </a:lnTo>
                  <a:close/>
                </a:path>
                <a:path w="2694940" h="135890">
                  <a:moveTo>
                    <a:pt x="2693413" y="11413"/>
                  </a:moveTo>
                  <a:lnTo>
                    <a:pt x="2533189" y="11413"/>
                  </a:lnTo>
                  <a:lnTo>
                    <a:pt x="2542603" y="11974"/>
                  </a:lnTo>
                  <a:lnTo>
                    <a:pt x="2552135" y="13659"/>
                  </a:lnTo>
                  <a:lnTo>
                    <a:pt x="2561783" y="16466"/>
                  </a:lnTo>
                  <a:lnTo>
                    <a:pt x="2571544" y="20397"/>
                  </a:lnTo>
                  <a:lnTo>
                    <a:pt x="2571544" y="42626"/>
                  </a:lnTo>
                  <a:lnTo>
                    <a:pt x="2687379" y="42626"/>
                  </a:lnTo>
                  <a:lnTo>
                    <a:pt x="2694420" y="17067"/>
                  </a:lnTo>
                  <a:lnTo>
                    <a:pt x="2693413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9">
            <a:extLst>
              <a:ext uri="{FF2B5EF4-FFF2-40B4-BE49-F238E27FC236}">
                <a16:creationId xmlns:a16="http://schemas.microsoft.com/office/drawing/2014/main" id="{07690CBA-DE2F-4D31-8C6A-53507C2EDDAB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1">
            <a:extLst>
              <a:ext uri="{FF2B5EF4-FFF2-40B4-BE49-F238E27FC236}">
                <a16:creationId xmlns:a16="http://schemas.microsoft.com/office/drawing/2014/main" id="{F122E32D-E0DF-4260-B8F4-85FE7083BB1D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4">
            <a:extLst>
              <a:ext uri="{FF2B5EF4-FFF2-40B4-BE49-F238E27FC236}">
                <a16:creationId xmlns:a16="http://schemas.microsoft.com/office/drawing/2014/main" id="{C4334B50-FB18-4033-AEB8-54070522AC96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1306125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Estado de situación financiera</a:t>
            </a:r>
          </a:p>
          <a:p>
            <a:r>
              <a:rPr lang="es-ES_tradnl" sz="2400" dirty="0">
                <a:solidFill>
                  <a:srgbClr val="1F497D"/>
                </a:solidFill>
              </a:rPr>
              <a:t>(COP MM)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58" name="object 7">
            <a:extLst>
              <a:ext uri="{FF2B5EF4-FFF2-40B4-BE49-F238E27FC236}">
                <a16:creationId xmlns:a16="http://schemas.microsoft.com/office/drawing/2014/main" id="{1F8929FD-19D8-4097-AB2C-085F281E6520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8D51785A-533D-472D-8ED8-A75CDAC13EE3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7.7</a:t>
            </a: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49D17374-93DF-40F3-A5EB-09B45EE065D8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686730" y="3052686"/>
            <a:ext cx="16861829" cy="7317529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5D5839EA-43F2-45F0-8855-EABF0FC671B2}"/>
              </a:ext>
            </a:extLst>
          </p:cNvPr>
          <p:cNvSpPr txBox="1"/>
          <p:nvPr/>
        </p:nvSpPr>
        <p:spPr>
          <a:xfrm>
            <a:off x="0" y="10255041"/>
            <a:ext cx="18765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latin typeface="Century Gothic" panose="020B0502020202020204" pitchFamily="34" charset="0"/>
                <a:cs typeface="Arial" panose="020B0604020202020204" pitchFamily="34" charset="0"/>
              </a:rPr>
              <a:t>Fortalecimiento patrimonial (capitalización y resultados del ejercicio) se conjuga con mayor liquidez, reducción otras cuentas por pagar y proveedores en salud.</a:t>
            </a:r>
          </a:p>
        </p:txBody>
      </p:sp>
    </p:spTree>
    <p:extLst>
      <p:ext uri="{BB962C8B-B14F-4D97-AF65-F5344CB8AC3E}">
        <p14:creationId xmlns:p14="http://schemas.microsoft.com/office/powerpoint/2010/main" val="16483828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04D717D0-31D2-43E2-8F2B-E275126AEE38}"/>
              </a:ext>
            </a:extLst>
          </p:cNvPr>
          <p:cNvGrpSpPr/>
          <p:nvPr/>
        </p:nvGrpSpPr>
        <p:grpSpPr>
          <a:xfrm>
            <a:off x="15391902" y="0"/>
            <a:ext cx="4712197" cy="2816664"/>
            <a:chOff x="15391902" y="0"/>
            <a:chExt cx="4712197" cy="2816664"/>
          </a:xfrm>
        </p:grpSpPr>
        <p:sp>
          <p:nvSpPr>
            <p:cNvPr id="27" name="object 27"/>
            <p:cNvSpPr/>
            <p:nvPr/>
          </p:nvSpPr>
          <p:spPr>
            <a:xfrm>
              <a:off x="15391902" y="0"/>
              <a:ext cx="4712197" cy="28166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243583" y="962530"/>
              <a:ext cx="111253" cy="1084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92571" y="986553"/>
              <a:ext cx="405765" cy="155575"/>
            </a:xfrm>
            <a:custGeom>
              <a:avLst/>
              <a:gdLst/>
              <a:ahLst/>
              <a:cxnLst/>
              <a:rect l="l" t="t" r="r" b="b"/>
              <a:pathLst>
                <a:path w="405765" h="155575">
                  <a:moveTo>
                    <a:pt x="25234" y="0"/>
                  </a:moveTo>
                  <a:lnTo>
                    <a:pt x="15363" y="1938"/>
                  </a:lnTo>
                  <a:lnTo>
                    <a:pt x="7347" y="7240"/>
                  </a:lnTo>
                  <a:lnTo>
                    <a:pt x="1966" y="15134"/>
                  </a:lnTo>
                  <a:lnTo>
                    <a:pt x="0" y="24847"/>
                  </a:lnTo>
                  <a:lnTo>
                    <a:pt x="0" y="30292"/>
                  </a:lnTo>
                  <a:lnTo>
                    <a:pt x="2020" y="35862"/>
                  </a:lnTo>
                  <a:lnTo>
                    <a:pt x="5853" y="40271"/>
                  </a:lnTo>
                  <a:lnTo>
                    <a:pt x="35282" y="82149"/>
                  </a:lnTo>
                  <a:lnTo>
                    <a:pt x="73951" y="116242"/>
                  </a:lnTo>
                  <a:lnTo>
                    <a:pt x="119691" y="141085"/>
                  </a:lnTo>
                  <a:lnTo>
                    <a:pt x="170329" y="155209"/>
                  </a:lnTo>
                  <a:lnTo>
                    <a:pt x="181564" y="138711"/>
                  </a:lnTo>
                  <a:lnTo>
                    <a:pt x="196758" y="125968"/>
                  </a:lnTo>
                  <a:lnTo>
                    <a:pt x="214819" y="117754"/>
                  </a:lnTo>
                  <a:lnTo>
                    <a:pt x="234652" y="114844"/>
                  </a:lnTo>
                  <a:lnTo>
                    <a:pt x="336684" y="114844"/>
                  </a:lnTo>
                  <a:lnTo>
                    <a:pt x="344953" y="108750"/>
                  </a:lnTo>
                  <a:lnTo>
                    <a:pt x="204140" y="108750"/>
                  </a:lnTo>
                  <a:lnTo>
                    <a:pt x="158204" y="102661"/>
                  </a:lnTo>
                  <a:lnTo>
                    <a:pt x="115821" y="84933"/>
                  </a:lnTo>
                  <a:lnTo>
                    <a:pt x="79024" y="56373"/>
                  </a:lnTo>
                  <a:lnTo>
                    <a:pt x="49851" y="17790"/>
                  </a:lnTo>
                  <a:lnTo>
                    <a:pt x="44711" y="9846"/>
                  </a:lnTo>
                  <a:lnTo>
                    <a:pt x="38764" y="4304"/>
                  </a:lnTo>
                  <a:lnTo>
                    <a:pt x="32207" y="1058"/>
                  </a:lnTo>
                  <a:lnTo>
                    <a:pt x="25234" y="0"/>
                  </a:lnTo>
                  <a:close/>
                </a:path>
                <a:path w="405765" h="155575">
                  <a:moveTo>
                    <a:pt x="336684" y="114844"/>
                  </a:moveTo>
                  <a:lnTo>
                    <a:pt x="234652" y="114844"/>
                  </a:lnTo>
                  <a:lnTo>
                    <a:pt x="250924" y="116738"/>
                  </a:lnTo>
                  <a:lnTo>
                    <a:pt x="266192" y="122131"/>
                  </a:lnTo>
                  <a:lnTo>
                    <a:pt x="279726" y="130592"/>
                  </a:lnTo>
                  <a:lnTo>
                    <a:pt x="290797" y="141692"/>
                  </a:lnTo>
                  <a:lnTo>
                    <a:pt x="323493" y="124564"/>
                  </a:lnTo>
                  <a:lnTo>
                    <a:pt x="336684" y="114844"/>
                  </a:lnTo>
                  <a:close/>
                </a:path>
                <a:path w="405765" h="155575">
                  <a:moveTo>
                    <a:pt x="380124" y="6345"/>
                  </a:moveTo>
                  <a:lnTo>
                    <a:pt x="371339" y="6345"/>
                  </a:lnTo>
                  <a:lnTo>
                    <a:pt x="362941" y="11025"/>
                  </a:lnTo>
                  <a:lnTo>
                    <a:pt x="358491" y="18229"/>
                  </a:lnTo>
                  <a:lnTo>
                    <a:pt x="330847" y="55308"/>
                  </a:lnTo>
                  <a:lnTo>
                    <a:pt x="294261" y="83877"/>
                  </a:lnTo>
                  <a:lnTo>
                    <a:pt x="251203" y="102251"/>
                  </a:lnTo>
                  <a:lnTo>
                    <a:pt x="204140" y="108750"/>
                  </a:lnTo>
                  <a:lnTo>
                    <a:pt x="344953" y="108750"/>
                  </a:lnTo>
                  <a:lnTo>
                    <a:pt x="353040" y="102791"/>
                  </a:lnTo>
                  <a:lnTo>
                    <a:pt x="378658" y="76657"/>
                  </a:lnTo>
                  <a:lnTo>
                    <a:pt x="399568" y="46448"/>
                  </a:lnTo>
                  <a:lnTo>
                    <a:pt x="403160" y="42113"/>
                  </a:lnTo>
                  <a:lnTo>
                    <a:pt x="405149" y="36532"/>
                  </a:lnTo>
                  <a:lnTo>
                    <a:pt x="405149" y="31025"/>
                  </a:lnTo>
                  <a:lnTo>
                    <a:pt x="403190" y="21452"/>
                  </a:lnTo>
                  <a:lnTo>
                    <a:pt x="397839" y="13604"/>
                  </a:lnTo>
                  <a:lnTo>
                    <a:pt x="389887" y="8296"/>
                  </a:lnTo>
                  <a:lnTo>
                    <a:pt x="380124" y="6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278322" y="792962"/>
              <a:ext cx="111158" cy="1084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153058" y="703868"/>
              <a:ext cx="382905" cy="296545"/>
            </a:xfrm>
            <a:custGeom>
              <a:avLst/>
              <a:gdLst/>
              <a:ahLst/>
              <a:cxnLst/>
              <a:rect l="l" t="t" r="r" b="b"/>
              <a:pathLst>
                <a:path w="382905" h="296544">
                  <a:moveTo>
                    <a:pt x="363162" y="245753"/>
                  </a:moveTo>
                  <a:lnTo>
                    <a:pt x="145681" y="245753"/>
                  </a:lnTo>
                  <a:lnTo>
                    <a:pt x="168589" y="249511"/>
                  </a:lnTo>
                  <a:lnTo>
                    <a:pt x="188508" y="259961"/>
                  </a:lnTo>
                  <a:lnTo>
                    <a:pt x="204016" y="275867"/>
                  </a:lnTo>
                  <a:lnTo>
                    <a:pt x="213689" y="295993"/>
                  </a:lnTo>
                  <a:lnTo>
                    <a:pt x="217208" y="295385"/>
                  </a:lnTo>
                  <a:lnTo>
                    <a:pt x="223893" y="295385"/>
                  </a:lnTo>
                  <a:lnTo>
                    <a:pt x="264483" y="291538"/>
                  </a:lnTo>
                  <a:lnTo>
                    <a:pt x="304760" y="280097"/>
                  </a:lnTo>
                  <a:lnTo>
                    <a:pt x="341958" y="261790"/>
                  </a:lnTo>
                  <a:lnTo>
                    <a:pt x="363162" y="245753"/>
                  </a:lnTo>
                  <a:close/>
                </a:path>
                <a:path w="382905" h="296544">
                  <a:moveTo>
                    <a:pt x="223893" y="295385"/>
                  </a:moveTo>
                  <a:lnTo>
                    <a:pt x="217208" y="295385"/>
                  </a:lnTo>
                  <a:lnTo>
                    <a:pt x="220045" y="295490"/>
                  </a:lnTo>
                  <a:lnTo>
                    <a:pt x="222789" y="295490"/>
                  </a:lnTo>
                  <a:lnTo>
                    <a:pt x="223893" y="295385"/>
                  </a:lnTo>
                  <a:close/>
                </a:path>
                <a:path w="382905" h="296544">
                  <a:moveTo>
                    <a:pt x="31280" y="0"/>
                  </a:moveTo>
                  <a:lnTo>
                    <a:pt x="6172" y="30718"/>
                  </a:lnTo>
                  <a:lnTo>
                    <a:pt x="0" y="78156"/>
                  </a:lnTo>
                  <a:lnTo>
                    <a:pt x="6078" y="132404"/>
                  </a:lnTo>
                  <a:lnTo>
                    <a:pt x="25915" y="181892"/>
                  </a:lnTo>
                  <a:lnTo>
                    <a:pt x="57767" y="224947"/>
                  </a:lnTo>
                  <a:lnTo>
                    <a:pt x="99892" y="259900"/>
                  </a:lnTo>
                  <a:lnTo>
                    <a:pt x="110760" y="253957"/>
                  </a:lnTo>
                  <a:lnTo>
                    <a:pt x="122150" y="249509"/>
                  </a:lnTo>
                  <a:lnTo>
                    <a:pt x="133859" y="246720"/>
                  </a:lnTo>
                  <a:lnTo>
                    <a:pt x="145681" y="245753"/>
                  </a:lnTo>
                  <a:lnTo>
                    <a:pt x="363162" y="245753"/>
                  </a:lnTo>
                  <a:lnTo>
                    <a:pt x="366526" y="243209"/>
                  </a:lnTo>
                  <a:lnTo>
                    <a:pt x="222621" y="243209"/>
                  </a:lnTo>
                  <a:lnTo>
                    <a:pt x="177717" y="237291"/>
                  </a:lnTo>
                  <a:lnTo>
                    <a:pt x="137341" y="220603"/>
                  </a:lnTo>
                  <a:lnTo>
                    <a:pt x="103114" y="194746"/>
                  </a:lnTo>
                  <a:lnTo>
                    <a:pt x="76658" y="161319"/>
                  </a:lnTo>
                  <a:lnTo>
                    <a:pt x="59596" y="121923"/>
                  </a:lnTo>
                  <a:lnTo>
                    <a:pt x="53548" y="78156"/>
                  </a:lnTo>
                  <a:lnTo>
                    <a:pt x="53925" y="67826"/>
                  </a:lnTo>
                  <a:lnTo>
                    <a:pt x="55095" y="57127"/>
                  </a:lnTo>
                  <a:lnTo>
                    <a:pt x="57117" y="46250"/>
                  </a:lnTo>
                  <a:lnTo>
                    <a:pt x="60050" y="35383"/>
                  </a:lnTo>
                  <a:lnTo>
                    <a:pt x="62647" y="26912"/>
                  </a:lnTo>
                  <a:lnTo>
                    <a:pt x="61568" y="19006"/>
                  </a:lnTo>
                  <a:lnTo>
                    <a:pt x="58082" y="12483"/>
                  </a:lnTo>
                  <a:lnTo>
                    <a:pt x="50962" y="4908"/>
                  </a:lnTo>
                  <a:lnTo>
                    <a:pt x="41629" y="591"/>
                  </a:lnTo>
                  <a:lnTo>
                    <a:pt x="31280" y="0"/>
                  </a:lnTo>
                  <a:close/>
                </a:path>
                <a:path w="382905" h="296544">
                  <a:moveTo>
                    <a:pt x="355350" y="191745"/>
                  </a:moveTo>
                  <a:lnTo>
                    <a:pt x="349769" y="191745"/>
                  </a:lnTo>
                  <a:lnTo>
                    <a:pt x="344209" y="193357"/>
                  </a:lnTo>
                  <a:lnTo>
                    <a:pt x="338544" y="197943"/>
                  </a:lnTo>
                  <a:lnTo>
                    <a:pt x="312848" y="217257"/>
                  </a:lnTo>
                  <a:lnTo>
                    <a:pt x="284352" y="231457"/>
                  </a:lnTo>
                  <a:lnTo>
                    <a:pt x="253971" y="240216"/>
                  </a:lnTo>
                  <a:lnTo>
                    <a:pt x="222621" y="243209"/>
                  </a:lnTo>
                  <a:lnTo>
                    <a:pt x="366526" y="243209"/>
                  </a:lnTo>
                  <a:lnTo>
                    <a:pt x="374417" y="237241"/>
                  </a:lnTo>
                  <a:lnTo>
                    <a:pt x="379066" y="232759"/>
                  </a:lnTo>
                  <a:lnTo>
                    <a:pt x="382470" y="225503"/>
                  </a:lnTo>
                  <a:lnTo>
                    <a:pt x="382470" y="218121"/>
                  </a:lnTo>
                  <a:lnTo>
                    <a:pt x="380336" y="207811"/>
                  </a:lnTo>
                  <a:lnTo>
                    <a:pt x="374521" y="199432"/>
                  </a:lnTo>
                  <a:lnTo>
                    <a:pt x="365900" y="193803"/>
                  </a:lnTo>
                  <a:lnTo>
                    <a:pt x="355350" y="191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271589" y="1114379"/>
              <a:ext cx="111075" cy="1086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176973" y="1091822"/>
              <a:ext cx="325755" cy="220979"/>
            </a:xfrm>
            <a:custGeom>
              <a:avLst/>
              <a:gdLst/>
              <a:ahLst/>
              <a:cxnLst/>
              <a:rect l="l" t="t" r="r" b="b"/>
              <a:pathLst>
                <a:path w="325755" h="220980">
                  <a:moveTo>
                    <a:pt x="27140" y="153052"/>
                  </a:moveTo>
                  <a:lnTo>
                    <a:pt x="25329" y="153052"/>
                  </a:lnTo>
                  <a:lnTo>
                    <a:pt x="15491" y="154971"/>
                  </a:lnTo>
                  <a:lnTo>
                    <a:pt x="7438" y="160226"/>
                  </a:lnTo>
                  <a:lnTo>
                    <a:pt x="1997" y="168067"/>
                  </a:lnTo>
                  <a:lnTo>
                    <a:pt x="0" y="177743"/>
                  </a:lnTo>
                  <a:lnTo>
                    <a:pt x="1214" y="185134"/>
                  </a:lnTo>
                  <a:lnTo>
                    <a:pt x="40224" y="210318"/>
                  </a:lnTo>
                  <a:lnTo>
                    <a:pt x="84983" y="219773"/>
                  </a:lnTo>
                  <a:lnTo>
                    <a:pt x="107619" y="220977"/>
                  </a:lnTo>
                  <a:lnTo>
                    <a:pt x="154288" y="216003"/>
                  </a:lnTo>
                  <a:lnTo>
                    <a:pt x="197694" y="201773"/>
                  </a:lnTo>
                  <a:lnTo>
                    <a:pt x="236689" y="179327"/>
                  </a:lnTo>
                  <a:lnTo>
                    <a:pt x="247674" y="169596"/>
                  </a:lnTo>
                  <a:lnTo>
                    <a:pt x="107619" y="169596"/>
                  </a:lnTo>
                  <a:lnTo>
                    <a:pt x="89743" y="168559"/>
                  </a:lnTo>
                  <a:lnTo>
                    <a:pt x="71493" y="165534"/>
                  </a:lnTo>
                  <a:lnTo>
                    <a:pt x="53045" y="160647"/>
                  </a:lnTo>
                  <a:lnTo>
                    <a:pt x="34574" y="154026"/>
                  </a:lnTo>
                  <a:lnTo>
                    <a:pt x="29077" y="153115"/>
                  </a:lnTo>
                  <a:lnTo>
                    <a:pt x="27140" y="153052"/>
                  </a:lnTo>
                  <a:close/>
                </a:path>
                <a:path w="325755" h="220980">
                  <a:moveTo>
                    <a:pt x="300315" y="0"/>
                  </a:moveTo>
                  <a:lnTo>
                    <a:pt x="262768" y="69150"/>
                  </a:lnTo>
                  <a:lnTo>
                    <a:pt x="237474" y="109808"/>
                  </a:lnTo>
                  <a:lnTo>
                    <a:pt x="201531" y="141563"/>
                  </a:lnTo>
                  <a:lnTo>
                    <a:pt x="157420" y="162223"/>
                  </a:lnTo>
                  <a:lnTo>
                    <a:pt x="107619" y="169596"/>
                  </a:lnTo>
                  <a:lnTo>
                    <a:pt x="247674" y="169596"/>
                  </a:lnTo>
                  <a:lnTo>
                    <a:pt x="270126" y="149707"/>
                  </a:lnTo>
                  <a:lnTo>
                    <a:pt x="296857" y="113952"/>
                  </a:lnTo>
                  <a:lnTo>
                    <a:pt x="315735" y="73102"/>
                  </a:lnTo>
                  <a:lnTo>
                    <a:pt x="325613" y="28198"/>
                  </a:lnTo>
                  <a:lnTo>
                    <a:pt x="325372" y="26407"/>
                  </a:lnTo>
                  <a:lnTo>
                    <a:pt x="325372" y="24512"/>
                  </a:lnTo>
                  <a:lnTo>
                    <a:pt x="323396" y="14886"/>
                  </a:lnTo>
                  <a:lnTo>
                    <a:pt x="318015" y="7104"/>
                  </a:lnTo>
                  <a:lnTo>
                    <a:pt x="310048" y="1898"/>
                  </a:lnTo>
                  <a:lnTo>
                    <a:pt x="300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909752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73" y="52825"/>
                  </a:moveTo>
                  <a:lnTo>
                    <a:pt x="145534" y="52825"/>
                  </a:lnTo>
                  <a:lnTo>
                    <a:pt x="173025" y="55429"/>
                  </a:lnTo>
                  <a:lnTo>
                    <a:pt x="192657" y="63240"/>
                  </a:lnTo>
                  <a:lnTo>
                    <a:pt x="204435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24" y="129696"/>
                  </a:lnTo>
                  <a:lnTo>
                    <a:pt x="140797" y="133471"/>
                  </a:lnTo>
                  <a:lnTo>
                    <a:pt x="131317" y="134823"/>
                  </a:lnTo>
                  <a:lnTo>
                    <a:pt x="123523" y="136104"/>
                  </a:lnTo>
                  <a:lnTo>
                    <a:pt x="117399" y="137346"/>
                  </a:lnTo>
                  <a:lnTo>
                    <a:pt x="91708" y="141059"/>
                  </a:lnTo>
                  <a:lnTo>
                    <a:pt x="51802" y="151636"/>
                  </a:lnTo>
                  <a:lnTo>
                    <a:pt x="9418" y="188203"/>
                  </a:lnTo>
                  <a:lnTo>
                    <a:pt x="0" y="231783"/>
                  </a:lnTo>
                  <a:lnTo>
                    <a:pt x="1989" y="252023"/>
                  </a:lnTo>
                  <a:lnTo>
                    <a:pt x="31705" y="298661"/>
                  </a:lnTo>
                  <a:lnTo>
                    <a:pt x="83413" y="319552"/>
                  </a:lnTo>
                  <a:lnTo>
                    <a:pt x="104426" y="320943"/>
                  </a:lnTo>
                  <a:lnTo>
                    <a:pt x="136323" y="318635"/>
                  </a:lnTo>
                  <a:lnTo>
                    <a:pt x="164463" y="311707"/>
                  </a:lnTo>
                  <a:lnTo>
                    <a:pt x="188845" y="300154"/>
                  </a:lnTo>
                  <a:lnTo>
                    <a:pt x="209470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4" y="267633"/>
                  </a:lnTo>
                  <a:lnTo>
                    <a:pt x="79448" y="254046"/>
                  </a:lnTo>
                  <a:lnTo>
                    <a:pt x="66898" y="228830"/>
                  </a:lnTo>
                  <a:lnTo>
                    <a:pt x="70352" y="210066"/>
                  </a:lnTo>
                  <a:lnTo>
                    <a:pt x="80696" y="195412"/>
                  </a:lnTo>
                  <a:lnTo>
                    <a:pt x="97926" y="184853"/>
                  </a:lnTo>
                  <a:lnTo>
                    <a:pt x="122027" y="178392"/>
                  </a:lnTo>
                  <a:lnTo>
                    <a:pt x="149195" y="175133"/>
                  </a:lnTo>
                  <a:lnTo>
                    <a:pt x="171946" y="171205"/>
                  </a:lnTo>
                  <a:lnTo>
                    <a:pt x="190289" y="166620"/>
                  </a:lnTo>
                  <a:lnTo>
                    <a:pt x="204234" y="161387"/>
                  </a:lnTo>
                  <a:lnTo>
                    <a:pt x="271719" y="161387"/>
                  </a:lnTo>
                  <a:lnTo>
                    <a:pt x="271719" y="99316"/>
                  </a:lnTo>
                  <a:lnTo>
                    <a:pt x="271300" y="99316"/>
                  </a:lnTo>
                  <a:lnTo>
                    <a:pt x="271363" y="98907"/>
                  </a:lnTo>
                  <a:lnTo>
                    <a:pt x="271604" y="98436"/>
                  </a:lnTo>
                  <a:lnTo>
                    <a:pt x="271719" y="88594"/>
                  </a:lnTo>
                  <a:lnTo>
                    <a:pt x="269293" y="67380"/>
                  </a:lnTo>
                  <a:lnTo>
                    <a:pt x="263573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470" y="283970"/>
                  </a:lnTo>
                  <a:lnTo>
                    <a:pt x="215400" y="300154"/>
                  </a:lnTo>
                  <a:lnTo>
                    <a:pt x="226082" y="311707"/>
                  </a:lnTo>
                  <a:lnTo>
                    <a:pt x="241522" y="318635"/>
                  </a:lnTo>
                  <a:lnTo>
                    <a:pt x="261730" y="320943"/>
                  </a:lnTo>
                  <a:lnTo>
                    <a:pt x="272058" y="320464"/>
                  </a:lnTo>
                  <a:lnTo>
                    <a:pt x="282533" y="319028"/>
                  </a:lnTo>
                  <a:lnTo>
                    <a:pt x="293161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71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82" y="223687"/>
                  </a:lnTo>
                  <a:lnTo>
                    <a:pt x="177827" y="255238"/>
                  </a:lnTo>
                  <a:lnTo>
                    <a:pt x="129106" y="268148"/>
                  </a:lnTo>
                  <a:lnTo>
                    <a:pt x="281289" y="268148"/>
                  </a:lnTo>
                  <a:lnTo>
                    <a:pt x="276954" y="266368"/>
                  </a:lnTo>
                  <a:lnTo>
                    <a:pt x="274557" y="262882"/>
                  </a:lnTo>
                  <a:lnTo>
                    <a:pt x="272651" y="259342"/>
                  </a:lnTo>
                  <a:lnTo>
                    <a:pt x="271809" y="254046"/>
                  </a:lnTo>
                  <a:lnTo>
                    <a:pt x="271719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36" y="267771"/>
                  </a:lnTo>
                  <a:lnTo>
                    <a:pt x="296095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411" y="5294"/>
                  </a:lnTo>
                  <a:lnTo>
                    <a:pt x="56919" y="21151"/>
                  </a:lnTo>
                  <a:lnTo>
                    <a:pt x="24384" y="54127"/>
                  </a:lnTo>
                  <a:lnTo>
                    <a:pt x="11214" y="101515"/>
                  </a:lnTo>
                  <a:lnTo>
                    <a:pt x="78049" y="101515"/>
                  </a:lnTo>
                  <a:lnTo>
                    <a:pt x="84035" y="80209"/>
                  </a:lnTo>
                  <a:lnTo>
                    <a:pt x="97279" y="64994"/>
                  </a:lnTo>
                  <a:lnTo>
                    <a:pt x="117780" y="55867"/>
                  </a:lnTo>
                  <a:lnTo>
                    <a:pt x="145534" y="52825"/>
                  </a:lnTo>
                  <a:lnTo>
                    <a:pt x="263573" y="52825"/>
                  </a:lnTo>
                  <a:lnTo>
                    <a:pt x="262020" y="48875"/>
                  </a:lnTo>
                  <a:lnTo>
                    <a:pt x="232956" y="19978"/>
                  </a:lnTo>
                  <a:lnTo>
                    <a:pt x="195682" y="4990"/>
                  </a:lnTo>
                  <a:lnTo>
                    <a:pt x="173757" y="1247"/>
                  </a:lnTo>
                  <a:lnTo>
                    <a:pt x="149628" y="0"/>
                  </a:lnTo>
                  <a:close/>
                </a:path>
                <a:path w="304165" h="321309">
                  <a:moveTo>
                    <a:pt x="271719" y="99002"/>
                  </a:moveTo>
                  <a:lnTo>
                    <a:pt x="271541" y="99075"/>
                  </a:lnTo>
                  <a:lnTo>
                    <a:pt x="271447" y="99253"/>
                  </a:lnTo>
                  <a:lnTo>
                    <a:pt x="271300" y="99316"/>
                  </a:lnTo>
                  <a:lnTo>
                    <a:pt x="271719" y="99316"/>
                  </a:lnTo>
                  <a:lnTo>
                    <a:pt x="271719" y="99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231693" y="812584"/>
              <a:ext cx="440055" cy="311785"/>
            </a:xfrm>
            <a:custGeom>
              <a:avLst/>
              <a:gdLst/>
              <a:ahLst/>
              <a:cxnLst/>
              <a:rect l="l" t="t" r="r" b="b"/>
              <a:pathLst>
                <a:path w="440055" h="311784">
                  <a:moveTo>
                    <a:pt x="63411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929" y="311592"/>
                  </a:lnTo>
                  <a:lnTo>
                    <a:pt x="66929" y="131451"/>
                  </a:lnTo>
                  <a:lnTo>
                    <a:pt x="68179" y="114383"/>
                  </a:lnTo>
                  <a:lnTo>
                    <a:pt x="86855" y="73369"/>
                  </a:lnTo>
                  <a:lnTo>
                    <a:pt x="119960" y="54099"/>
                  </a:lnTo>
                  <a:lnTo>
                    <a:pt x="133210" y="52815"/>
                  </a:lnTo>
                  <a:lnTo>
                    <a:pt x="430921" y="52815"/>
                  </a:lnTo>
                  <a:lnTo>
                    <a:pt x="429524" y="50469"/>
                  </a:lnTo>
                  <a:lnTo>
                    <a:pt x="63411" y="50469"/>
                  </a:lnTo>
                  <a:lnTo>
                    <a:pt x="63411" y="8261"/>
                  </a:lnTo>
                  <a:close/>
                </a:path>
                <a:path w="440055" h="311784">
                  <a:moveTo>
                    <a:pt x="318032" y="52815"/>
                  </a:moveTo>
                  <a:lnTo>
                    <a:pt x="133210" y="52815"/>
                  </a:lnTo>
                  <a:lnTo>
                    <a:pt x="146814" y="53804"/>
                  </a:lnTo>
                  <a:lnTo>
                    <a:pt x="158273" y="56774"/>
                  </a:lnTo>
                  <a:lnTo>
                    <a:pt x="183638" y="88325"/>
                  </a:lnTo>
                  <a:lnTo>
                    <a:pt x="186570" y="311592"/>
                  </a:lnTo>
                  <a:lnTo>
                    <a:pt x="253479" y="311592"/>
                  </a:lnTo>
                  <a:lnTo>
                    <a:pt x="253479" y="133817"/>
                  </a:lnTo>
                  <a:lnTo>
                    <a:pt x="257509" y="98376"/>
                  </a:lnTo>
                  <a:lnTo>
                    <a:pt x="269605" y="73063"/>
                  </a:lnTo>
                  <a:lnTo>
                    <a:pt x="289777" y="57876"/>
                  </a:lnTo>
                  <a:lnTo>
                    <a:pt x="318032" y="52815"/>
                  </a:lnTo>
                  <a:close/>
                </a:path>
                <a:path w="440055" h="311784">
                  <a:moveTo>
                    <a:pt x="430921" y="52815"/>
                  </a:moveTo>
                  <a:lnTo>
                    <a:pt x="318032" y="52815"/>
                  </a:lnTo>
                  <a:lnTo>
                    <a:pt x="334381" y="54208"/>
                  </a:lnTo>
                  <a:lnTo>
                    <a:pt x="347653" y="58388"/>
                  </a:lnTo>
                  <a:lnTo>
                    <a:pt x="371098" y="97872"/>
                  </a:lnTo>
                  <a:lnTo>
                    <a:pt x="373130" y="311592"/>
                  </a:lnTo>
                  <a:lnTo>
                    <a:pt x="440018" y="311592"/>
                  </a:lnTo>
                  <a:lnTo>
                    <a:pt x="439919" y="101456"/>
                  </a:lnTo>
                  <a:lnTo>
                    <a:pt x="433681" y="57448"/>
                  </a:lnTo>
                  <a:lnTo>
                    <a:pt x="430921" y="52815"/>
                  </a:lnTo>
                  <a:close/>
                </a:path>
                <a:path w="440055" h="311784">
                  <a:moveTo>
                    <a:pt x="158382" y="0"/>
                  </a:moveTo>
                  <a:lnTo>
                    <a:pt x="130561" y="3151"/>
                  </a:lnTo>
                  <a:lnTo>
                    <a:pt x="105749" y="12610"/>
                  </a:lnTo>
                  <a:lnTo>
                    <a:pt x="83927" y="28381"/>
                  </a:lnTo>
                  <a:lnTo>
                    <a:pt x="65076" y="50469"/>
                  </a:lnTo>
                  <a:lnTo>
                    <a:pt x="243489" y="50469"/>
                  </a:lnTo>
                  <a:lnTo>
                    <a:pt x="230691" y="28381"/>
                  </a:lnTo>
                  <a:lnTo>
                    <a:pt x="212240" y="12610"/>
                  </a:lnTo>
                  <a:lnTo>
                    <a:pt x="188138" y="3151"/>
                  </a:lnTo>
                  <a:lnTo>
                    <a:pt x="158382" y="0"/>
                  </a:lnTo>
                  <a:close/>
                </a:path>
                <a:path w="440055" h="311784">
                  <a:moveTo>
                    <a:pt x="338523" y="0"/>
                  </a:moveTo>
                  <a:lnTo>
                    <a:pt x="310809" y="3151"/>
                  </a:lnTo>
                  <a:lnTo>
                    <a:pt x="285733" y="12610"/>
                  </a:lnTo>
                  <a:lnTo>
                    <a:pt x="263293" y="28381"/>
                  </a:lnTo>
                  <a:lnTo>
                    <a:pt x="243489" y="50469"/>
                  </a:lnTo>
                  <a:lnTo>
                    <a:pt x="429524" y="50469"/>
                  </a:lnTo>
                  <a:lnTo>
                    <a:pt x="414664" y="25526"/>
                  </a:lnTo>
                  <a:lnTo>
                    <a:pt x="382949" y="6380"/>
                  </a:lnTo>
                  <a:lnTo>
                    <a:pt x="338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744051" y="820846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331"/>
                  </a:lnTo>
                </a:path>
              </a:pathLst>
            </a:custGeom>
            <a:ln w="668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710633" y="705258"/>
              <a:ext cx="67310" cy="63500"/>
            </a:xfrm>
            <a:custGeom>
              <a:avLst/>
              <a:gdLst/>
              <a:ahLst/>
              <a:cxnLst/>
              <a:rect l="l" t="t" r="r" b="b"/>
              <a:pathLst>
                <a:path w="67309" h="63500">
                  <a:moveTo>
                    <a:pt x="66835" y="0"/>
                  </a:moveTo>
                  <a:lnTo>
                    <a:pt x="0" y="0"/>
                  </a:lnTo>
                  <a:lnTo>
                    <a:pt x="0" y="63359"/>
                  </a:lnTo>
                  <a:lnTo>
                    <a:pt x="66835" y="63359"/>
                  </a:lnTo>
                  <a:lnTo>
                    <a:pt x="66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802525" y="812584"/>
              <a:ext cx="270510" cy="320040"/>
            </a:xfrm>
            <a:custGeom>
              <a:avLst/>
              <a:gdLst/>
              <a:ahLst/>
              <a:cxnLst/>
              <a:rect l="l" t="t" r="r" b="b"/>
              <a:pathLst>
                <a:path w="270509" h="320040">
                  <a:moveTo>
                    <a:pt x="66898" y="214213"/>
                  </a:moveTo>
                  <a:lnTo>
                    <a:pt x="0" y="214213"/>
                  </a:lnTo>
                  <a:lnTo>
                    <a:pt x="2898" y="238545"/>
                  </a:lnTo>
                  <a:lnTo>
                    <a:pt x="22556" y="278429"/>
                  </a:lnTo>
                  <a:lnTo>
                    <a:pt x="58464" y="305287"/>
                  </a:lnTo>
                  <a:lnTo>
                    <a:pt x="106000" y="318198"/>
                  </a:lnTo>
                  <a:lnTo>
                    <a:pt x="134404" y="319812"/>
                  </a:lnTo>
                  <a:lnTo>
                    <a:pt x="160583" y="318417"/>
                  </a:lnTo>
                  <a:lnTo>
                    <a:pt x="206353" y="307249"/>
                  </a:lnTo>
                  <a:lnTo>
                    <a:pt x="245160" y="282815"/>
                  </a:lnTo>
                  <a:lnTo>
                    <a:pt x="257537" y="266965"/>
                  </a:lnTo>
                  <a:lnTo>
                    <a:pt x="135577" y="266965"/>
                  </a:lnTo>
                  <a:lnTo>
                    <a:pt x="107497" y="263670"/>
                  </a:lnTo>
                  <a:lnTo>
                    <a:pt x="86701" y="253782"/>
                  </a:lnTo>
                  <a:lnTo>
                    <a:pt x="73173" y="237298"/>
                  </a:lnTo>
                  <a:lnTo>
                    <a:pt x="66898" y="214213"/>
                  </a:lnTo>
                  <a:close/>
                </a:path>
                <a:path w="270509" h="320040">
                  <a:moveTo>
                    <a:pt x="133210" y="0"/>
                  </a:moveTo>
                  <a:lnTo>
                    <a:pt x="87291" y="4697"/>
                  </a:lnTo>
                  <a:lnTo>
                    <a:pt x="49296" y="18795"/>
                  </a:lnTo>
                  <a:lnTo>
                    <a:pt x="17144" y="47261"/>
                  </a:lnTo>
                  <a:lnTo>
                    <a:pt x="6439" y="86887"/>
                  </a:lnTo>
                  <a:lnTo>
                    <a:pt x="8349" y="106492"/>
                  </a:lnTo>
                  <a:lnTo>
                    <a:pt x="36983" y="150791"/>
                  </a:lnTo>
                  <a:lnTo>
                    <a:pt x="82539" y="171273"/>
                  </a:lnTo>
                  <a:lnTo>
                    <a:pt x="151234" y="187800"/>
                  </a:lnTo>
                  <a:lnTo>
                    <a:pt x="164684" y="191175"/>
                  </a:lnTo>
                  <a:lnTo>
                    <a:pt x="200610" y="216372"/>
                  </a:lnTo>
                  <a:lnTo>
                    <a:pt x="203030" y="227082"/>
                  </a:lnTo>
                  <a:lnTo>
                    <a:pt x="199452" y="244542"/>
                  </a:lnTo>
                  <a:lnTo>
                    <a:pt x="187012" y="257005"/>
                  </a:lnTo>
                  <a:lnTo>
                    <a:pt x="165718" y="264476"/>
                  </a:lnTo>
                  <a:lnTo>
                    <a:pt x="135577" y="266965"/>
                  </a:lnTo>
                  <a:lnTo>
                    <a:pt x="257537" y="266965"/>
                  </a:lnTo>
                  <a:lnTo>
                    <a:pt x="258900" y="265219"/>
                  </a:lnTo>
                  <a:lnTo>
                    <a:pt x="267147" y="244682"/>
                  </a:lnTo>
                  <a:lnTo>
                    <a:pt x="269897" y="221207"/>
                  </a:lnTo>
                  <a:lnTo>
                    <a:pt x="267988" y="202117"/>
                  </a:lnTo>
                  <a:lnTo>
                    <a:pt x="239395" y="158466"/>
                  </a:lnTo>
                  <a:lnTo>
                    <a:pt x="193285" y="138211"/>
                  </a:lnTo>
                  <a:lnTo>
                    <a:pt x="145927" y="127024"/>
                  </a:lnTo>
                  <a:lnTo>
                    <a:pt x="126027" y="122497"/>
                  </a:lnTo>
                  <a:lnTo>
                    <a:pt x="81107" y="102983"/>
                  </a:lnTo>
                  <a:lnTo>
                    <a:pt x="73338" y="83934"/>
                  </a:lnTo>
                  <a:lnTo>
                    <a:pt x="76790" y="70329"/>
                  </a:lnTo>
                  <a:lnTo>
                    <a:pt x="87142" y="60610"/>
                  </a:lnTo>
                  <a:lnTo>
                    <a:pt x="104388" y="54779"/>
                  </a:lnTo>
                  <a:lnTo>
                    <a:pt x="128519" y="52836"/>
                  </a:lnTo>
                  <a:lnTo>
                    <a:pt x="247309" y="52836"/>
                  </a:lnTo>
                  <a:lnTo>
                    <a:pt x="246597" y="51236"/>
                  </a:lnTo>
                  <a:lnTo>
                    <a:pt x="217082" y="21161"/>
                  </a:lnTo>
                  <a:lnTo>
                    <a:pt x="179701" y="5287"/>
                  </a:lnTo>
                  <a:lnTo>
                    <a:pt x="157597" y="1321"/>
                  </a:lnTo>
                  <a:lnTo>
                    <a:pt x="133210" y="0"/>
                  </a:lnTo>
                  <a:close/>
                </a:path>
                <a:path w="270509" h="320040">
                  <a:moveTo>
                    <a:pt x="247309" y="52836"/>
                  </a:moveTo>
                  <a:lnTo>
                    <a:pt x="128519" y="52836"/>
                  </a:lnTo>
                  <a:lnTo>
                    <a:pt x="152368" y="55366"/>
                  </a:lnTo>
                  <a:lnTo>
                    <a:pt x="170589" y="62954"/>
                  </a:lnTo>
                  <a:lnTo>
                    <a:pt x="183174" y="75598"/>
                  </a:lnTo>
                  <a:lnTo>
                    <a:pt x="190119" y="93295"/>
                  </a:lnTo>
                  <a:lnTo>
                    <a:pt x="259950" y="93295"/>
                  </a:lnTo>
                  <a:lnTo>
                    <a:pt x="255301" y="70777"/>
                  </a:lnTo>
                  <a:lnTo>
                    <a:pt x="247309" y="52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093277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45" y="52825"/>
                  </a:moveTo>
                  <a:lnTo>
                    <a:pt x="145524" y="52825"/>
                  </a:lnTo>
                  <a:lnTo>
                    <a:pt x="172994" y="55429"/>
                  </a:lnTo>
                  <a:lnTo>
                    <a:pt x="192632" y="63240"/>
                  </a:lnTo>
                  <a:lnTo>
                    <a:pt x="204426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08" y="129696"/>
                  </a:lnTo>
                  <a:lnTo>
                    <a:pt x="140770" y="133471"/>
                  </a:lnTo>
                  <a:lnTo>
                    <a:pt x="131286" y="134823"/>
                  </a:lnTo>
                  <a:lnTo>
                    <a:pt x="123494" y="136104"/>
                  </a:lnTo>
                  <a:lnTo>
                    <a:pt x="117399" y="137346"/>
                  </a:lnTo>
                  <a:lnTo>
                    <a:pt x="91710" y="141059"/>
                  </a:lnTo>
                  <a:lnTo>
                    <a:pt x="51798" y="151636"/>
                  </a:lnTo>
                  <a:lnTo>
                    <a:pt x="9391" y="188203"/>
                  </a:lnTo>
                  <a:lnTo>
                    <a:pt x="0" y="231783"/>
                  </a:lnTo>
                  <a:lnTo>
                    <a:pt x="1980" y="252023"/>
                  </a:lnTo>
                  <a:lnTo>
                    <a:pt x="31674" y="298661"/>
                  </a:lnTo>
                  <a:lnTo>
                    <a:pt x="83403" y="319552"/>
                  </a:lnTo>
                  <a:lnTo>
                    <a:pt x="104457" y="320943"/>
                  </a:lnTo>
                  <a:lnTo>
                    <a:pt x="136331" y="318635"/>
                  </a:lnTo>
                  <a:lnTo>
                    <a:pt x="164463" y="311707"/>
                  </a:lnTo>
                  <a:lnTo>
                    <a:pt x="188853" y="300154"/>
                  </a:lnTo>
                  <a:lnTo>
                    <a:pt x="209501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2" y="267633"/>
                  </a:lnTo>
                  <a:lnTo>
                    <a:pt x="79435" y="254046"/>
                  </a:lnTo>
                  <a:lnTo>
                    <a:pt x="66898" y="228830"/>
                  </a:lnTo>
                  <a:lnTo>
                    <a:pt x="70349" y="210066"/>
                  </a:lnTo>
                  <a:lnTo>
                    <a:pt x="80695" y="195412"/>
                  </a:lnTo>
                  <a:lnTo>
                    <a:pt x="97948" y="184853"/>
                  </a:lnTo>
                  <a:lnTo>
                    <a:pt x="122111" y="178392"/>
                  </a:lnTo>
                  <a:lnTo>
                    <a:pt x="149185" y="175133"/>
                  </a:lnTo>
                  <a:lnTo>
                    <a:pt x="171901" y="171205"/>
                  </a:lnTo>
                  <a:lnTo>
                    <a:pt x="190238" y="166620"/>
                  </a:lnTo>
                  <a:lnTo>
                    <a:pt x="204171" y="161387"/>
                  </a:lnTo>
                  <a:lnTo>
                    <a:pt x="271677" y="161387"/>
                  </a:lnTo>
                  <a:lnTo>
                    <a:pt x="271677" y="88594"/>
                  </a:lnTo>
                  <a:lnTo>
                    <a:pt x="269257" y="67380"/>
                  </a:lnTo>
                  <a:lnTo>
                    <a:pt x="263545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501" y="283970"/>
                  </a:lnTo>
                  <a:lnTo>
                    <a:pt x="215381" y="300154"/>
                  </a:lnTo>
                  <a:lnTo>
                    <a:pt x="226042" y="311707"/>
                  </a:lnTo>
                  <a:lnTo>
                    <a:pt x="241474" y="318635"/>
                  </a:lnTo>
                  <a:lnTo>
                    <a:pt x="261667" y="320943"/>
                  </a:lnTo>
                  <a:lnTo>
                    <a:pt x="272025" y="320464"/>
                  </a:lnTo>
                  <a:lnTo>
                    <a:pt x="282533" y="319028"/>
                  </a:lnTo>
                  <a:lnTo>
                    <a:pt x="293178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677" y="161387"/>
                  </a:moveTo>
                  <a:lnTo>
                    <a:pt x="204171" y="161387"/>
                  </a:lnTo>
                  <a:lnTo>
                    <a:pt x="204171" y="210071"/>
                  </a:lnTo>
                  <a:lnTo>
                    <a:pt x="202524" y="223687"/>
                  </a:lnTo>
                  <a:lnTo>
                    <a:pt x="177795" y="255238"/>
                  </a:lnTo>
                  <a:lnTo>
                    <a:pt x="129106" y="268148"/>
                  </a:lnTo>
                  <a:lnTo>
                    <a:pt x="281258" y="268148"/>
                  </a:lnTo>
                  <a:lnTo>
                    <a:pt x="276986" y="266368"/>
                  </a:lnTo>
                  <a:lnTo>
                    <a:pt x="274609" y="262882"/>
                  </a:lnTo>
                  <a:lnTo>
                    <a:pt x="272651" y="259342"/>
                  </a:lnTo>
                  <a:lnTo>
                    <a:pt x="271771" y="254046"/>
                  </a:lnTo>
                  <a:lnTo>
                    <a:pt x="271677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57" y="267771"/>
                  </a:lnTo>
                  <a:lnTo>
                    <a:pt x="296127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60" y="0"/>
                  </a:moveTo>
                  <a:lnTo>
                    <a:pt x="97457" y="5294"/>
                  </a:lnTo>
                  <a:lnTo>
                    <a:pt x="57003" y="21151"/>
                  </a:lnTo>
                  <a:lnTo>
                    <a:pt x="24312" y="54127"/>
                  </a:lnTo>
                  <a:lnTo>
                    <a:pt x="11120" y="101515"/>
                  </a:lnTo>
                  <a:lnTo>
                    <a:pt x="78049" y="101515"/>
                  </a:lnTo>
                  <a:lnTo>
                    <a:pt x="84026" y="80209"/>
                  </a:lnTo>
                  <a:lnTo>
                    <a:pt x="97262" y="64994"/>
                  </a:lnTo>
                  <a:lnTo>
                    <a:pt x="117760" y="55867"/>
                  </a:lnTo>
                  <a:lnTo>
                    <a:pt x="145524" y="52825"/>
                  </a:lnTo>
                  <a:lnTo>
                    <a:pt x="263545" y="52825"/>
                  </a:lnTo>
                  <a:lnTo>
                    <a:pt x="261995" y="48875"/>
                  </a:lnTo>
                  <a:lnTo>
                    <a:pt x="232956" y="19978"/>
                  </a:lnTo>
                  <a:lnTo>
                    <a:pt x="195686" y="4990"/>
                  </a:lnTo>
                  <a:lnTo>
                    <a:pt x="173761" y="1247"/>
                  </a:lnTo>
                  <a:lnTo>
                    <a:pt x="149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415209" y="812584"/>
              <a:ext cx="266700" cy="311785"/>
            </a:xfrm>
            <a:custGeom>
              <a:avLst/>
              <a:gdLst/>
              <a:ahLst/>
              <a:cxnLst/>
              <a:rect l="l" t="t" r="r" b="b"/>
              <a:pathLst>
                <a:path w="266700" h="311784">
                  <a:moveTo>
                    <a:pt x="63380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67" y="311592"/>
                  </a:lnTo>
                  <a:lnTo>
                    <a:pt x="66867" y="132655"/>
                  </a:lnTo>
                  <a:lnTo>
                    <a:pt x="68114" y="116326"/>
                  </a:lnTo>
                  <a:lnTo>
                    <a:pt x="86866" y="75704"/>
                  </a:lnTo>
                  <a:lnTo>
                    <a:pt x="124566" y="54246"/>
                  </a:lnTo>
                  <a:lnTo>
                    <a:pt x="127389" y="53987"/>
                  </a:lnTo>
                  <a:lnTo>
                    <a:pt x="64532" y="53987"/>
                  </a:lnTo>
                  <a:lnTo>
                    <a:pt x="63380" y="52815"/>
                  </a:lnTo>
                  <a:lnTo>
                    <a:pt x="63380" y="8261"/>
                  </a:lnTo>
                  <a:close/>
                </a:path>
                <a:path w="266700" h="311784">
                  <a:moveTo>
                    <a:pt x="256242" y="52815"/>
                  </a:moveTo>
                  <a:lnTo>
                    <a:pt x="140205" y="52815"/>
                  </a:lnTo>
                  <a:lnTo>
                    <a:pt x="165268" y="57069"/>
                  </a:lnTo>
                  <a:lnTo>
                    <a:pt x="183497" y="69832"/>
                  </a:lnTo>
                  <a:lnTo>
                    <a:pt x="194901" y="91105"/>
                  </a:lnTo>
                  <a:lnTo>
                    <a:pt x="199491" y="120886"/>
                  </a:lnTo>
                  <a:lnTo>
                    <a:pt x="199491" y="311592"/>
                  </a:lnTo>
                  <a:lnTo>
                    <a:pt x="266410" y="311592"/>
                  </a:lnTo>
                  <a:lnTo>
                    <a:pt x="266410" y="103284"/>
                  </a:lnTo>
                  <a:lnTo>
                    <a:pt x="264607" y="79532"/>
                  </a:lnTo>
                  <a:lnTo>
                    <a:pt x="259201" y="58699"/>
                  </a:lnTo>
                  <a:lnTo>
                    <a:pt x="256242" y="52815"/>
                  </a:lnTo>
                  <a:close/>
                </a:path>
                <a:path w="266700" h="311784">
                  <a:moveTo>
                    <a:pt x="159031" y="0"/>
                  </a:moveTo>
                  <a:lnTo>
                    <a:pt x="129998" y="3380"/>
                  </a:lnTo>
                  <a:lnTo>
                    <a:pt x="104564" y="13513"/>
                  </a:lnTo>
                  <a:lnTo>
                    <a:pt x="82740" y="30387"/>
                  </a:lnTo>
                  <a:lnTo>
                    <a:pt x="64532" y="53987"/>
                  </a:lnTo>
                  <a:lnTo>
                    <a:pt x="127389" y="53987"/>
                  </a:lnTo>
                  <a:lnTo>
                    <a:pt x="140205" y="52815"/>
                  </a:lnTo>
                  <a:lnTo>
                    <a:pt x="256242" y="52815"/>
                  </a:lnTo>
                  <a:lnTo>
                    <a:pt x="222163" y="14568"/>
                  </a:lnTo>
                  <a:lnTo>
                    <a:pt x="182854" y="1627"/>
                  </a:lnTo>
                  <a:lnTo>
                    <a:pt x="1590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701500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53" y="52825"/>
                  </a:moveTo>
                  <a:lnTo>
                    <a:pt x="145534" y="52825"/>
                  </a:lnTo>
                  <a:lnTo>
                    <a:pt x="172981" y="55429"/>
                  </a:lnTo>
                  <a:lnTo>
                    <a:pt x="192600" y="63240"/>
                  </a:lnTo>
                  <a:lnTo>
                    <a:pt x="204379" y="76259"/>
                  </a:lnTo>
                  <a:lnTo>
                    <a:pt x="208307" y="94489"/>
                  </a:lnTo>
                  <a:lnTo>
                    <a:pt x="206617" y="105994"/>
                  </a:lnTo>
                  <a:lnTo>
                    <a:pt x="169293" y="129696"/>
                  </a:lnTo>
                  <a:lnTo>
                    <a:pt x="140783" y="133471"/>
                  </a:lnTo>
                  <a:lnTo>
                    <a:pt x="131276" y="134823"/>
                  </a:lnTo>
                  <a:lnTo>
                    <a:pt x="123452" y="136104"/>
                  </a:lnTo>
                  <a:lnTo>
                    <a:pt x="117315" y="137346"/>
                  </a:lnTo>
                  <a:lnTo>
                    <a:pt x="91668" y="141059"/>
                  </a:lnTo>
                  <a:lnTo>
                    <a:pt x="51779" y="151636"/>
                  </a:lnTo>
                  <a:lnTo>
                    <a:pt x="9384" y="188203"/>
                  </a:lnTo>
                  <a:lnTo>
                    <a:pt x="0" y="231783"/>
                  </a:lnTo>
                  <a:lnTo>
                    <a:pt x="1973" y="252023"/>
                  </a:lnTo>
                  <a:lnTo>
                    <a:pt x="31684" y="298661"/>
                  </a:lnTo>
                  <a:lnTo>
                    <a:pt x="83405" y="319552"/>
                  </a:lnTo>
                  <a:lnTo>
                    <a:pt x="104457" y="320943"/>
                  </a:lnTo>
                  <a:lnTo>
                    <a:pt x="136301" y="318635"/>
                  </a:lnTo>
                  <a:lnTo>
                    <a:pt x="164420" y="311707"/>
                  </a:lnTo>
                  <a:lnTo>
                    <a:pt x="188810" y="300154"/>
                  </a:lnTo>
                  <a:lnTo>
                    <a:pt x="209470" y="283970"/>
                  </a:lnTo>
                  <a:lnTo>
                    <a:pt x="303917" y="283970"/>
                  </a:lnTo>
                  <a:lnTo>
                    <a:pt x="303917" y="268148"/>
                  </a:lnTo>
                  <a:lnTo>
                    <a:pt x="129085" y="268148"/>
                  </a:lnTo>
                  <a:lnTo>
                    <a:pt x="117993" y="267633"/>
                  </a:lnTo>
                  <a:lnTo>
                    <a:pt x="79426" y="254046"/>
                  </a:lnTo>
                  <a:lnTo>
                    <a:pt x="66929" y="228830"/>
                  </a:lnTo>
                  <a:lnTo>
                    <a:pt x="70370" y="210066"/>
                  </a:lnTo>
                  <a:lnTo>
                    <a:pt x="80691" y="195412"/>
                  </a:lnTo>
                  <a:lnTo>
                    <a:pt x="97913" y="184853"/>
                  </a:lnTo>
                  <a:lnTo>
                    <a:pt x="122048" y="178392"/>
                  </a:lnTo>
                  <a:lnTo>
                    <a:pt x="149159" y="175133"/>
                  </a:lnTo>
                  <a:lnTo>
                    <a:pt x="171901" y="171205"/>
                  </a:lnTo>
                  <a:lnTo>
                    <a:pt x="190263" y="166620"/>
                  </a:lnTo>
                  <a:lnTo>
                    <a:pt x="204234" y="161387"/>
                  </a:lnTo>
                  <a:lnTo>
                    <a:pt x="271709" y="161387"/>
                  </a:lnTo>
                  <a:lnTo>
                    <a:pt x="271709" y="88594"/>
                  </a:lnTo>
                  <a:lnTo>
                    <a:pt x="269280" y="67380"/>
                  </a:lnTo>
                  <a:lnTo>
                    <a:pt x="263553" y="52825"/>
                  </a:lnTo>
                  <a:close/>
                </a:path>
                <a:path w="304165" h="321309">
                  <a:moveTo>
                    <a:pt x="303917" y="283970"/>
                  </a:moveTo>
                  <a:lnTo>
                    <a:pt x="209470" y="283970"/>
                  </a:lnTo>
                  <a:lnTo>
                    <a:pt x="215391" y="300154"/>
                  </a:lnTo>
                  <a:lnTo>
                    <a:pt x="226070" y="311707"/>
                  </a:lnTo>
                  <a:lnTo>
                    <a:pt x="241506" y="318635"/>
                  </a:lnTo>
                  <a:lnTo>
                    <a:pt x="261698" y="320943"/>
                  </a:lnTo>
                  <a:lnTo>
                    <a:pt x="272031" y="320464"/>
                  </a:lnTo>
                  <a:lnTo>
                    <a:pt x="282513" y="319028"/>
                  </a:lnTo>
                  <a:lnTo>
                    <a:pt x="293143" y="316636"/>
                  </a:lnTo>
                  <a:lnTo>
                    <a:pt x="303917" y="313288"/>
                  </a:lnTo>
                  <a:lnTo>
                    <a:pt x="303917" y="283970"/>
                  </a:lnTo>
                  <a:close/>
                </a:path>
                <a:path w="304165" h="321309">
                  <a:moveTo>
                    <a:pt x="27170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76" y="223687"/>
                  </a:lnTo>
                  <a:lnTo>
                    <a:pt x="177732" y="255238"/>
                  </a:lnTo>
                  <a:lnTo>
                    <a:pt x="129085" y="268148"/>
                  </a:lnTo>
                  <a:lnTo>
                    <a:pt x="281289" y="268148"/>
                  </a:lnTo>
                  <a:lnTo>
                    <a:pt x="276923" y="266368"/>
                  </a:lnTo>
                  <a:lnTo>
                    <a:pt x="274588" y="262882"/>
                  </a:lnTo>
                  <a:lnTo>
                    <a:pt x="272651" y="259342"/>
                  </a:lnTo>
                  <a:lnTo>
                    <a:pt x="271800" y="254046"/>
                  </a:lnTo>
                  <a:lnTo>
                    <a:pt x="271709" y="161387"/>
                  </a:lnTo>
                  <a:close/>
                </a:path>
                <a:path w="304165" h="321309">
                  <a:moveTo>
                    <a:pt x="303917" y="266955"/>
                  </a:moveTo>
                  <a:lnTo>
                    <a:pt x="299205" y="267771"/>
                  </a:lnTo>
                  <a:lnTo>
                    <a:pt x="296158" y="268148"/>
                  </a:lnTo>
                  <a:lnTo>
                    <a:pt x="303917" y="268148"/>
                  </a:lnTo>
                  <a:lnTo>
                    <a:pt x="303917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391" y="5294"/>
                  </a:lnTo>
                  <a:lnTo>
                    <a:pt x="56940" y="21151"/>
                  </a:lnTo>
                  <a:lnTo>
                    <a:pt x="24364" y="54127"/>
                  </a:lnTo>
                  <a:lnTo>
                    <a:pt x="11130" y="101515"/>
                  </a:lnTo>
                  <a:lnTo>
                    <a:pt x="78081" y="101515"/>
                  </a:lnTo>
                  <a:lnTo>
                    <a:pt x="84041" y="80209"/>
                  </a:lnTo>
                  <a:lnTo>
                    <a:pt x="97264" y="64994"/>
                  </a:lnTo>
                  <a:lnTo>
                    <a:pt x="117758" y="55867"/>
                  </a:lnTo>
                  <a:lnTo>
                    <a:pt x="145534" y="52825"/>
                  </a:lnTo>
                  <a:lnTo>
                    <a:pt x="263553" y="52825"/>
                  </a:lnTo>
                  <a:lnTo>
                    <a:pt x="261999" y="48875"/>
                  </a:lnTo>
                  <a:lnTo>
                    <a:pt x="232924" y="19978"/>
                  </a:lnTo>
                  <a:lnTo>
                    <a:pt x="195666" y="4990"/>
                  </a:lnTo>
                  <a:lnTo>
                    <a:pt x="173743" y="1247"/>
                  </a:lnTo>
                  <a:lnTo>
                    <a:pt x="149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023440" y="812584"/>
              <a:ext cx="177800" cy="311785"/>
            </a:xfrm>
            <a:custGeom>
              <a:avLst/>
              <a:gdLst/>
              <a:ahLst/>
              <a:cxnLst/>
              <a:rect l="l" t="t" r="r" b="b"/>
              <a:pathLst>
                <a:path w="177800" h="311784">
                  <a:moveTo>
                    <a:pt x="62793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35" y="311592"/>
                  </a:lnTo>
                  <a:lnTo>
                    <a:pt x="66835" y="167261"/>
                  </a:lnTo>
                  <a:lnTo>
                    <a:pt x="68353" y="144168"/>
                  </a:lnTo>
                  <a:lnTo>
                    <a:pt x="80423" y="105415"/>
                  </a:lnTo>
                  <a:lnTo>
                    <a:pt x="116891" y="69990"/>
                  </a:lnTo>
                  <a:lnTo>
                    <a:pt x="126449" y="66898"/>
                  </a:lnTo>
                  <a:lnTo>
                    <a:pt x="62793" y="66898"/>
                  </a:lnTo>
                  <a:lnTo>
                    <a:pt x="62793" y="8261"/>
                  </a:lnTo>
                  <a:close/>
                </a:path>
                <a:path w="177800" h="311784">
                  <a:moveTo>
                    <a:pt x="156445" y="0"/>
                  </a:moveTo>
                  <a:lnTo>
                    <a:pt x="152529" y="0"/>
                  </a:lnTo>
                  <a:lnTo>
                    <a:pt x="138030" y="1322"/>
                  </a:lnTo>
                  <a:lnTo>
                    <a:pt x="96227" y="21130"/>
                  </a:lnTo>
                  <a:lnTo>
                    <a:pt x="68184" y="54584"/>
                  </a:lnTo>
                  <a:lnTo>
                    <a:pt x="63966" y="66898"/>
                  </a:lnTo>
                  <a:lnTo>
                    <a:pt x="126449" y="66898"/>
                  </a:lnTo>
                  <a:lnTo>
                    <a:pt x="132190" y="65041"/>
                  </a:lnTo>
                  <a:lnTo>
                    <a:pt x="149042" y="63390"/>
                  </a:lnTo>
                  <a:lnTo>
                    <a:pt x="177764" y="63390"/>
                  </a:lnTo>
                  <a:lnTo>
                    <a:pt x="177764" y="1790"/>
                  </a:lnTo>
                  <a:lnTo>
                    <a:pt x="164885" y="617"/>
                  </a:lnTo>
                  <a:lnTo>
                    <a:pt x="156445" y="0"/>
                  </a:lnTo>
                  <a:close/>
                </a:path>
                <a:path w="177800" h="311784">
                  <a:moveTo>
                    <a:pt x="177764" y="63390"/>
                  </a:moveTo>
                  <a:lnTo>
                    <a:pt x="149042" y="63390"/>
                  </a:lnTo>
                  <a:lnTo>
                    <a:pt x="155649" y="63570"/>
                  </a:lnTo>
                  <a:lnTo>
                    <a:pt x="162637" y="64113"/>
                  </a:lnTo>
                  <a:lnTo>
                    <a:pt x="170105" y="65041"/>
                  </a:lnTo>
                  <a:lnTo>
                    <a:pt x="177764" y="66312"/>
                  </a:lnTo>
                  <a:lnTo>
                    <a:pt x="177764" y="63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633873" y="706548"/>
              <a:ext cx="291465" cy="417830"/>
            </a:xfrm>
            <a:custGeom>
              <a:avLst/>
              <a:gdLst/>
              <a:ahLst/>
              <a:cxnLst/>
              <a:rect l="l" t="t" r="r" b="b"/>
              <a:pathLst>
                <a:path w="291465" h="417830">
                  <a:moveTo>
                    <a:pt x="291362" y="0"/>
                  </a:moveTo>
                  <a:lnTo>
                    <a:pt x="84583" y="0"/>
                  </a:lnTo>
                  <a:lnTo>
                    <a:pt x="83997" y="62"/>
                  </a:lnTo>
                  <a:lnTo>
                    <a:pt x="36480" y="8950"/>
                  </a:lnTo>
                  <a:lnTo>
                    <a:pt x="6277" y="45209"/>
                  </a:lnTo>
                  <a:lnTo>
                    <a:pt x="0" y="90049"/>
                  </a:lnTo>
                  <a:lnTo>
                    <a:pt x="94" y="417631"/>
                  </a:lnTo>
                  <a:lnTo>
                    <a:pt x="73924" y="417631"/>
                  </a:lnTo>
                  <a:lnTo>
                    <a:pt x="73924" y="232223"/>
                  </a:lnTo>
                  <a:lnTo>
                    <a:pt x="264861" y="232223"/>
                  </a:lnTo>
                  <a:lnTo>
                    <a:pt x="264861" y="172549"/>
                  </a:lnTo>
                  <a:lnTo>
                    <a:pt x="73924" y="172549"/>
                  </a:lnTo>
                  <a:lnTo>
                    <a:pt x="73924" y="63202"/>
                  </a:lnTo>
                  <a:lnTo>
                    <a:pt x="291362" y="63202"/>
                  </a:lnTo>
                  <a:lnTo>
                    <a:pt x="2913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934937" y="1213003"/>
              <a:ext cx="31115" cy="26670"/>
            </a:xfrm>
            <a:custGeom>
              <a:avLst/>
              <a:gdLst/>
              <a:ahLst/>
              <a:cxnLst/>
              <a:rect l="l" t="t" r="r" b="b"/>
              <a:pathLst>
                <a:path w="31115" h="26669">
                  <a:moveTo>
                    <a:pt x="17894" y="0"/>
                  </a:moveTo>
                  <a:lnTo>
                    <a:pt x="0" y="0"/>
                  </a:lnTo>
                  <a:lnTo>
                    <a:pt x="0" y="26114"/>
                  </a:lnTo>
                  <a:lnTo>
                    <a:pt x="24742" y="26114"/>
                  </a:lnTo>
                  <a:lnTo>
                    <a:pt x="30564" y="21716"/>
                  </a:lnTo>
                  <a:lnTo>
                    <a:pt x="30564" y="8366"/>
                  </a:lnTo>
                  <a:lnTo>
                    <a:pt x="29077" y="5088"/>
                  </a:lnTo>
                  <a:lnTo>
                    <a:pt x="26177" y="3036"/>
                  </a:lnTo>
                  <a:lnTo>
                    <a:pt x="23161" y="1026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536770" y="1179014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35" y="0"/>
                  </a:moveTo>
                  <a:lnTo>
                    <a:pt x="65139" y="0"/>
                  </a:lnTo>
                  <a:lnTo>
                    <a:pt x="52019" y="2376"/>
                  </a:lnTo>
                  <a:lnTo>
                    <a:pt x="24679" y="29590"/>
                  </a:lnTo>
                  <a:lnTo>
                    <a:pt x="1842" y="111944"/>
                  </a:lnTo>
                  <a:lnTo>
                    <a:pt x="0" y="118718"/>
                  </a:lnTo>
                  <a:lnTo>
                    <a:pt x="1057" y="124561"/>
                  </a:lnTo>
                  <a:lnTo>
                    <a:pt x="4512" y="128959"/>
                  </a:lnTo>
                  <a:lnTo>
                    <a:pt x="7989" y="133273"/>
                  </a:lnTo>
                  <a:lnTo>
                    <a:pt x="13936" y="135692"/>
                  </a:lnTo>
                  <a:lnTo>
                    <a:pt x="2629333" y="135692"/>
                  </a:lnTo>
                  <a:lnTo>
                    <a:pt x="2642390" y="133320"/>
                  </a:lnTo>
                  <a:lnTo>
                    <a:pt x="2652498" y="127933"/>
                  </a:lnTo>
                  <a:lnTo>
                    <a:pt x="2531881" y="127933"/>
                  </a:lnTo>
                  <a:lnTo>
                    <a:pt x="2522608" y="127253"/>
                  </a:lnTo>
                  <a:lnTo>
                    <a:pt x="2517367" y="126153"/>
                  </a:lnTo>
                  <a:lnTo>
                    <a:pt x="2245942" y="126153"/>
                  </a:lnTo>
                  <a:lnTo>
                    <a:pt x="2245942" y="13172"/>
                  </a:lnTo>
                  <a:lnTo>
                    <a:pt x="2517898" y="13172"/>
                  </a:lnTo>
                  <a:lnTo>
                    <a:pt x="2523902" y="11972"/>
                  </a:lnTo>
                  <a:lnTo>
                    <a:pt x="2533200" y="11413"/>
                  </a:lnTo>
                  <a:lnTo>
                    <a:pt x="2693425" y="11413"/>
                  </a:lnTo>
                  <a:lnTo>
                    <a:pt x="2693373" y="11120"/>
                  </a:lnTo>
                  <a:lnTo>
                    <a:pt x="2689939" y="6711"/>
                  </a:lnTo>
                  <a:lnTo>
                    <a:pt x="2686483" y="2450"/>
                  </a:lnTo>
                  <a:lnTo>
                    <a:pt x="2680724" y="52"/>
                  </a:lnTo>
                  <a:lnTo>
                    <a:pt x="2673635" y="0"/>
                  </a:lnTo>
                  <a:close/>
                </a:path>
                <a:path w="2694940" h="135890">
                  <a:moveTo>
                    <a:pt x="2535535" y="32197"/>
                  </a:moveTo>
                  <a:lnTo>
                    <a:pt x="2530383" y="32197"/>
                  </a:lnTo>
                  <a:lnTo>
                    <a:pt x="2526310" y="33014"/>
                  </a:lnTo>
                  <a:lnTo>
                    <a:pt x="2523357" y="34805"/>
                  </a:lnTo>
                  <a:lnTo>
                    <a:pt x="2520373" y="36532"/>
                  </a:lnTo>
                  <a:lnTo>
                    <a:pt x="2518939" y="38752"/>
                  </a:lnTo>
                  <a:lnTo>
                    <a:pt x="2518939" y="45841"/>
                  </a:lnTo>
                  <a:lnTo>
                    <a:pt x="2523828" y="49967"/>
                  </a:lnTo>
                  <a:lnTo>
                    <a:pt x="2543879" y="57819"/>
                  </a:lnTo>
                  <a:lnTo>
                    <a:pt x="2551938" y="61191"/>
                  </a:lnTo>
                  <a:lnTo>
                    <a:pt x="2576759" y="93180"/>
                  </a:lnTo>
                  <a:lnTo>
                    <a:pt x="2576079" y="100138"/>
                  </a:lnTo>
                  <a:lnTo>
                    <a:pt x="2542722" y="127299"/>
                  </a:lnTo>
                  <a:lnTo>
                    <a:pt x="2531881" y="127933"/>
                  </a:lnTo>
                  <a:lnTo>
                    <a:pt x="2652498" y="127933"/>
                  </a:lnTo>
                  <a:lnTo>
                    <a:pt x="2654436" y="126900"/>
                  </a:lnTo>
                  <a:lnTo>
                    <a:pt x="2664052" y="117479"/>
                  </a:lnTo>
                  <a:lnTo>
                    <a:pt x="2669824" y="106101"/>
                  </a:lnTo>
                  <a:lnTo>
                    <a:pt x="2687382" y="42616"/>
                  </a:lnTo>
                  <a:lnTo>
                    <a:pt x="2571544" y="42616"/>
                  </a:lnTo>
                  <a:lnTo>
                    <a:pt x="2560895" y="38051"/>
                  </a:lnTo>
                  <a:lnTo>
                    <a:pt x="2551345" y="34796"/>
                  </a:lnTo>
                  <a:lnTo>
                    <a:pt x="2542891" y="32846"/>
                  </a:lnTo>
                  <a:lnTo>
                    <a:pt x="2535535" y="32197"/>
                  </a:lnTo>
                  <a:close/>
                </a:path>
                <a:path w="2694940" h="135890">
                  <a:moveTo>
                    <a:pt x="2369980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65" y="57705"/>
                  </a:lnTo>
                  <a:lnTo>
                    <a:pt x="2326065" y="78489"/>
                  </a:lnTo>
                  <a:lnTo>
                    <a:pt x="2274182" y="78489"/>
                  </a:lnTo>
                  <a:lnTo>
                    <a:pt x="2274182" y="105389"/>
                  </a:lnTo>
                  <a:lnTo>
                    <a:pt x="2330044" y="105389"/>
                  </a:lnTo>
                  <a:lnTo>
                    <a:pt x="2330044" y="126153"/>
                  </a:lnTo>
                  <a:lnTo>
                    <a:pt x="2369980" y="126153"/>
                  </a:lnTo>
                  <a:lnTo>
                    <a:pt x="2369980" y="13172"/>
                  </a:lnTo>
                  <a:close/>
                </a:path>
                <a:path w="2694940" h="135890">
                  <a:moveTo>
                    <a:pt x="2517898" y="13172"/>
                  </a:moveTo>
                  <a:lnTo>
                    <a:pt x="2419455" y="13172"/>
                  </a:lnTo>
                  <a:lnTo>
                    <a:pt x="2428144" y="13798"/>
                  </a:lnTo>
                  <a:lnTo>
                    <a:pt x="2435762" y="15676"/>
                  </a:lnTo>
                  <a:lnTo>
                    <a:pt x="2457893" y="46815"/>
                  </a:lnTo>
                  <a:lnTo>
                    <a:pt x="2457284" y="53510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78" y="80898"/>
                  </a:lnTo>
                  <a:lnTo>
                    <a:pt x="2398178" y="126153"/>
                  </a:lnTo>
                  <a:lnTo>
                    <a:pt x="2517367" y="126153"/>
                  </a:lnTo>
                  <a:lnTo>
                    <a:pt x="2512930" y="125221"/>
                  </a:lnTo>
                  <a:lnTo>
                    <a:pt x="2502845" y="121846"/>
                  </a:lnTo>
                  <a:lnTo>
                    <a:pt x="2492353" y="117137"/>
                  </a:lnTo>
                  <a:lnTo>
                    <a:pt x="2492353" y="92866"/>
                  </a:lnTo>
                  <a:lnTo>
                    <a:pt x="2547629" y="92866"/>
                  </a:lnTo>
                  <a:lnTo>
                    <a:pt x="2547629" y="92039"/>
                  </a:lnTo>
                  <a:lnTo>
                    <a:pt x="254233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30"/>
                  </a:lnTo>
                  <a:lnTo>
                    <a:pt x="2515546" y="13642"/>
                  </a:lnTo>
                  <a:lnTo>
                    <a:pt x="2517898" y="13172"/>
                  </a:lnTo>
                  <a:close/>
                </a:path>
                <a:path w="2694940" h="135890">
                  <a:moveTo>
                    <a:pt x="2547629" y="92866"/>
                  </a:moveTo>
                  <a:lnTo>
                    <a:pt x="2492353" y="92866"/>
                  </a:lnTo>
                  <a:lnTo>
                    <a:pt x="2500520" y="98133"/>
                  </a:lnTo>
                  <a:lnTo>
                    <a:pt x="2507431" y="101797"/>
                  </a:lnTo>
                  <a:lnTo>
                    <a:pt x="2512939" y="104017"/>
                  </a:lnTo>
                  <a:lnTo>
                    <a:pt x="2518436" y="106101"/>
                  </a:lnTo>
                  <a:lnTo>
                    <a:pt x="2524174" y="107148"/>
                  </a:lnTo>
                  <a:lnTo>
                    <a:pt x="2541796" y="107148"/>
                  </a:lnTo>
                  <a:lnTo>
                    <a:pt x="2547629" y="103630"/>
                  </a:lnTo>
                  <a:lnTo>
                    <a:pt x="2547629" y="92866"/>
                  </a:lnTo>
                  <a:close/>
                </a:path>
                <a:path w="2694940" h="135890">
                  <a:moveTo>
                    <a:pt x="2693425" y="11413"/>
                  </a:moveTo>
                  <a:lnTo>
                    <a:pt x="2533200" y="11413"/>
                  </a:lnTo>
                  <a:lnTo>
                    <a:pt x="2542612" y="11974"/>
                  </a:lnTo>
                  <a:lnTo>
                    <a:pt x="2552140" y="13659"/>
                  </a:lnTo>
                  <a:lnTo>
                    <a:pt x="2561785" y="16466"/>
                  </a:lnTo>
                  <a:lnTo>
                    <a:pt x="2571544" y="20397"/>
                  </a:lnTo>
                  <a:lnTo>
                    <a:pt x="2571544" y="42616"/>
                  </a:lnTo>
                  <a:lnTo>
                    <a:pt x="2687382" y="42616"/>
                  </a:lnTo>
                  <a:lnTo>
                    <a:pt x="2694420" y="17067"/>
                  </a:lnTo>
                  <a:lnTo>
                    <a:pt x="2693425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536773" y="1179011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25" y="0"/>
                  </a:moveTo>
                  <a:lnTo>
                    <a:pt x="65139" y="0"/>
                  </a:lnTo>
                  <a:lnTo>
                    <a:pt x="52019" y="2378"/>
                  </a:lnTo>
                  <a:lnTo>
                    <a:pt x="24669" y="29601"/>
                  </a:lnTo>
                  <a:lnTo>
                    <a:pt x="1842" y="111954"/>
                  </a:lnTo>
                  <a:lnTo>
                    <a:pt x="0" y="118680"/>
                  </a:lnTo>
                  <a:lnTo>
                    <a:pt x="1047" y="124572"/>
                  </a:lnTo>
                  <a:lnTo>
                    <a:pt x="4502" y="128969"/>
                  </a:lnTo>
                  <a:lnTo>
                    <a:pt x="7978" y="133273"/>
                  </a:lnTo>
                  <a:lnTo>
                    <a:pt x="13926" y="135692"/>
                  </a:lnTo>
                  <a:lnTo>
                    <a:pt x="2629333" y="135692"/>
                  </a:lnTo>
                  <a:lnTo>
                    <a:pt x="2642385" y="133320"/>
                  </a:lnTo>
                  <a:lnTo>
                    <a:pt x="2652490" y="127933"/>
                  </a:lnTo>
                  <a:lnTo>
                    <a:pt x="2531870" y="127933"/>
                  </a:lnTo>
                  <a:lnTo>
                    <a:pt x="2522602" y="127253"/>
                  </a:lnTo>
                  <a:lnTo>
                    <a:pt x="2517362" y="126153"/>
                  </a:lnTo>
                  <a:lnTo>
                    <a:pt x="2245931" y="126153"/>
                  </a:lnTo>
                  <a:lnTo>
                    <a:pt x="2245931" y="13172"/>
                  </a:lnTo>
                  <a:lnTo>
                    <a:pt x="2517892" y="13172"/>
                  </a:lnTo>
                  <a:lnTo>
                    <a:pt x="2523896" y="11972"/>
                  </a:lnTo>
                  <a:lnTo>
                    <a:pt x="2533189" y="11413"/>
                  </a:lnTo>
                  <a:lnTo>
                    <a:pt x="2693413" y="11413"/>
                  </a:lnTo>
                  <a:lnTo>
                    <a:pt x="2693363" y="11130"/>
                  </a:lnTo>
                  <a:lnTo>
                    <a:pt x="2689939" y="6711"/>
                  </a:lnTo>
                  <a:lnTo>
                    <a:pt x="2686483" y="2460"/>
                  </a:lnTo>
                  <a:lnTo>
                    <a:pt x="2680714" y="52"/>
                  </a:lnTo>
                  <a:lnTo>
                    <a:pt x="2673625" y="0"/>
                  </a:lnTo>
                  <a:close/>
                </a:path>
                <a:path w="2694940" h="135890">
                  <a:moveTo>
                    <a:pt x="2535524" y="32197"/>
                  </a:moveTo>
                  <a:lnTo>
                    <a:pt x="2530383" y="32197"/>
                  </a:lnTo>
                  <a:lnTo>
                    <a:pt x="2526310" y="33025"/>
                  </a:lnTo>
                  <a:lnTo>
                    <a:pt x="2523357" y="34815"/>
                  </a:lnTo>
                  <a:lnTo>
                    <a:pt x="2520363" y="36532"/>
                  </a:lnTo>
                  <a:lnTo>
                    <a:pt x="2518939" y="38763"/>
                  </a:lnTo>
                  <a:lnTo>
                    <a:pt x="2518939" y="45841"/>
                  </a:lnTo>
                  <a:lnTo>
                    <a:pt x="2523818" y="49977"/>
                  </a:lnTo>
                  <a:lnTo>
                    <a:pt x="2543874" y="57821"/>
                  </a:lnTo>
                  <a:lnTo>
                    <a:pt x="2551936" y="61197"/>
                  </a:lnTo>
                  <a:lnTo>
                    <a:pt x="2576748" y="93190"/>
                  </a:lnTo>
                  <a:lnTo>
                    <a:pt x="2576070" y="100149"/>
                  </a:lnTo>
                  <a:lnTo>
                    <a:pt x="2542711" y="127301"/>
                  </a:lnTo>
                  <a:lnTo>
                    <a:pt x="2531870" y="127933"/>
                  </a:lnTo>
                  <a:lnTo>
                    <a:pt x="2652490" y="127933"/>
                  </a:lnTo>
                  <a:lnTo>
                    <a:pt x="2654428" y="126900"/>
                  </a:lnTo>
                  <a:lnTo>
                    <a:pt x="2664046" y="117479"/>
                  </a:lnTo>
                  <a:lnTo>
                    <a:pt x="2669824" y="106101"/>
                  </a:lnTo>
                  <a:lnTo>
                    <a:pt x="2687379" y="42626"/>
                  </a:lnTo>
                  <a:lnTo>
                    <a:pt x="2571544" y="42626"/>
                  </a:lnTo>
                  <a:lnTo>
                    <a:pt x="2560894" y="38059"/>
                  </a:lnTo>
                  <a:lnTo>
                    <a:pt x="2551339" y="34801"/>
                  </a:lnTo>
                  <a:lnTo>
                    <a:pt x="2542883" y="32848"/>
                  </a:lnTo>
                  <a:lnTo>
                    <a:pt x="2535524" y="32197"/>
                  </a:lnTo>
                  <a:close/>
                </a:path>
                <a:path w="2694940" h="135890">
                  <a:moveTo>
                    <a:pt x="2369969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54" y="57705"/>
                  </a:lnTo>
                  <a:lnTo>
                    <a:pt x="2326054" y="78489"/>
                  </a:lnTo>
                  <a:lnTo>
                    <a:pt x="2274182" y="78489"/>
                  </a:lnTo>
                  <a:lnTo>
                    <a:pt x="2274182" y="105399"/>
                  </a:lnTo>
                  <a:lnTo>
                    <a:pt x="2330044" y="105399"/>
                  </a:lnTo>
                  <a:lnTo>
                    <a:pt x="2330044" y="126153"/>
                  </a:lnTo>
                  <a:lnTo>
                    <a:pt x="2369969" y="126153"/>
                  </a:lnTo>
                  <a:lnTo>
                    <a:pt x="2369969" y="13172"/>
                  </a:lnTo>
                  <a:close/>
                </a:path>
                <a:path w="2694940" h="135890">
                  <a:moveTo>
                    <a:pt x="2517892" y="13172"/>
                  </a:moveTo>
                  <a:lnTo>
                    <a:pt x="2419455" y="13172"/>
                  </a:lnTo>
                  <a:lnTo>
                    <a:pt x="2428142" y="13799"/>
                  </a:lnTo>
                  <a:lnTo>
                    <a:pt x="2435758" y="15680"/>
                  </a:lnTo>
                  <a:lnTo>
                    <a:pt x="2457893" y="46815"/>
                  </a:lnTo>
                  <a:lnTo>
                    <a:pt x="2457282" y="53516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67" y="80898"/>
                  </a:lnTo>
                  <a:lnTo>
                    <a:pt x="2398167" y="126153"/>
                  </a:lnTo>
                  <a:lnTo>
                    <a:pt x="2517362" y="126153"/>
                  </a:lnTo>
                  <a:lnTo>
                    <a:pt x="2512924" y="125221"/>
                  </a:lnTo>
                  <a:lnTo>
                    <a:pt x="2502840" y="121846"/>
                  </a:lnTo>
                  <a:lnTo>
                    <a:pt x="2492353" y="117137"/>
                  </a:lnTo>
                  <a:lnTo>
                    <a:pt x="2492353" y="92876"/>
                  </a:lnTo>
                  <a:lnTo>
                    <a:pt x="2547629" y="92876"/>
                  </a:lnTo>
                  <a:lnTo>
                    <a:pt x="2547629" y="92039"/>
                  </a:lnTo>
                  <a:lnTo>
                    <a:pt x="254232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40"/>
                  </a:lnTo>
                  <a:lnTo>
                    <a:pt x="2515541" y="13642"/>
                  </a:lnTo>
                  <a:lnTo>
                    <a:pt x="2517892" y="13172"/>
                  </a:lnTo>
                  <a:close/>
                </a:path>
                <a:path w="2694940" h="135890">
                  <a:moveTo>
                    <a:pt x="2547629" y="92876"/>
                  </a:moveTo>
                  <a:lnTo>
                    <a:pt x="2492353" y="92876"/>
                  </a:lnTo>
                  <a:lnTo>
                    <a:pt x="2500520" y="98143"/>
                  </a:lnTo>
                  <a:lnTo>
                    <a:pt x="2507431" y="101797"/>
                  </a:lnTo>
                  <a:lnTo>
                    <a:pt x="2512928" y="104017"/>
                  </a:lnTo>
                  <a:lnTo>
                    <a:pt x="2518436" y="106101"/>
                  </a:lnTo>
                  <a:lnTo>
                    <a:pt x="2524174" y="107159"/>
                  </a:lnTo>
                  <a:lnTo>
                    <a:pt x="2541796" y="107159"/>
                  </a:lnTo>
                  <a:lnTo>
                    <a:pt x="2547629" y="103640"/>
                  </a:lnTo>
                  <a:lnTo>
                    <a:pt x="2547629" y="92876"/>
                  </a:lnTo>
                  <a:close/>
                </a:path>
                <a:path w="2694940" h="135890">
                  <a:moveTo>
                    <a:pt x="2693413" y="11413"/>
                  </a:moveTo>
                  <a:lnTo>
                    <a:pt x="2533189" y="11413"/>
                  </a:lnTo>
                  <a:lnTo>
                    <a:pt x="2542603" y="11974"/>
                  </a:lnTo>
                  <a:lnTo>
                    <a:pt x="2552135" y="13659"/>
                  </a:lnTo>
                  <a:lnTo>
                    <a:pt x="2561783" y="16466"/>
                  </a:lnTo>
                  <a:lnTo>
                    <a:pt x="2571544" y="20397"/>
                  </a:lnTo>
                  <a:lnTo>
                    <a:pt x="2571544" y="42626"/>
                  </a:lnTo>
                  <a:lnTo>
                    <a:pt x="2687379" y="42626"/>
                  </a:lnTo>
                  <a:lnTo>
                    <a:pt x="2694420" y="17067"/>
                  </a:lnTo>
                  <a:lnTo>
                    <a:pt x="2693413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9">
            <a:extLst>
              <a:ext uri="{FF2B5EF4-FFF2-40B4-BE49-F238E27FC236}">
                <a16:creationId xmlns:a16="http://schemas.microsoft.com/office/drawing/2014/main" id="{07690CBA-DE2F-4D31-8C6A-53507C2EDDAB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1">
            <a:extLst>
              <a:ext uri="{FF2B5EF4-FFF2-40B4-BE49-F238E27FC236}">
                <a16:creationId xmlns:a16="http://schemas.microsoft.com/office/drawing/2014/main" id="{F122E32D-E0DF-4260-B8F4-85FE7083BB1D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4">
            <a:extLst>
              <a:ext uri="{FF2B5EF4-FFF2-40B4-BE49-F238E27FC236}">
                <a16:creationId xmlns:a16="http://schemas.microsoft.com/office/drawing/2014/main" id="{C4334B50-FB18-4033-AEB8-54070522AC96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936793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Dictamen de Revisoría Fiscal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58" name="object 7">
            <a:extLst>
              <a:ext uri="{FF2B5EF4-FFF2-40B4-BE49-F238E27FC236}">
                <a16:creationId xmlns:a16="http://schemas.microsoft.com/office/drawing/2014/main" id="{1F8929FD-19D8-4097-AB2C-085F281E6520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8D51785A-533D-472D-8ED8-A75CDAC13EE3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/>
              <a:t>7.8</a:t>
            </a:r>
            <a:endParaRPr lang="es-CO" sz="4000" kern="0" spc="-305" dirty="0"/>
          </a:p>
        </p:txBody>
      </p:sp>
      <p:graphicFrame>
        <p:nvGraphicFramePr>
          <p:cNvPr id="48" name="Diagrama 47">
            <a:extLst>
              <a:ext uri="{FF2B5EF4-FFF2-40B4-BE49-F238E27FC236}">
                <a16:creationId xmlns:a16="http://schemas.microsoft.com/office/drawing/2014/main" id="{DACABEE8-B281-46A2-99C9-9BB6C9CC203B}"/>
              </a:ext>
            </a:extLst>
          </p:cNvPr>
          <p:cNvGraphicFramePr/>
          <p:nvPr/>
        </p:nvGraphicFramePr>
        <p:xfrm>
          <a:off x="130749" y="2888630"/>
          <a:ext cx="19342099" cy="7322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665142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75" y="12979"/>
            <a:ext cx="16964025" cy="11309350"/>
          </a:xfrm>
          <a:prstGeom prst="rect">
            <a:avLst/>
          </a:prstGeom>
        </p:spPr>
      </p:pic>
      <p:sp>
        <p:nvSpPr>
          <p:cNvPr id="90" name="object 3"/>
          <p:cNvSpPr/>
          <p:nvPr/>
        </p:nvSpPr>
        <p:spPr>
          <a:xfrm>
            <a:off x="-6350" y="15875"/>
            <a:ext cx="20104100" cy="11308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4"/>
          <p:cNvSpPr txBox="1">
            <a:spLocks noGrp="1"/>
          </p:cNvSpPr>
          <p:nvPr>
            <p:ph type="title"/>
          </p:nvPr>
        </p:nvSpPr>
        <p:spPr>
          <a:xfrm>
            <a:off x="9137650" y="8444786"/>
            <a:ext cx="11506200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_tradnl" sz="7200" spc="-3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PARTICIPACION SOCIAL 2020</a:t>
            </a:r>
            <a:endParaRPr sz="7200" spc="-40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92" name="object 5"/>
          <p:cNvSpPr txBox="1"/>
          <p:nvPr/>
        </p:nvSpPr>
        <p:spPr>
          <a:xfrm>
            <a:off x="8066648" y="8444786"/>
            <a:ext cx="587375" cy="112402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" sz="7200" b="1" dirty="0">
                <a:solidFill>
                  <a:schemeClr val="bg1"/>
                </a:solidFill>
                <a:latin typeface="Calibri"/>
                <a:cs typeface="Calibri"/>
              </a:rPr>
              <a:t>6</a:t>
            </a:r>
            <a:endParaRPr sz="7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3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68473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s multimedia en línea 3" title="Modelo de Atención en Salud de EPS Famisanar con enfoque diferencial">
            <a:hlinkClick r:id="" action="ppaction://media"/>
            <a:extLst>
              <a:ext uri="{FF2B5EF4-FFF2-40B4-BE49-F238E27FC236}">
                <a16:creationId xmlns:a16="http://schemas.microsoft.com/office/drawing/2014/main" id="{C20EFF43-ADD7-4F65-BA65-278FA48B4B3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17650" y="473075"/>
            <a:ext cx="17398375" cy="982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3A0F2882-13C4-4546-8FA4-EEBD64C72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10" y="-1"/>
            <a:ext cx="15070707" cy="1136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387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87C102A3-FB91-4543-B67A-7FE6DA62D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158" y="213384"/>
            <a:ext cx="17553124" cy="1139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203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1026" name="Picture 2" descr="https://usc-powerpoint.officeapps.live.com/pods/GetClipboardImage.ashx?Id=198586c3-2db7-4e0d-8fe1-1952bceedac2&amp;DC=PUS3&amp;pkey=dce0ab15-e8a1-42e4-9916-80604e55bd54&amp;wdwaccluster=PUS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92" y="17584"/>
            <a:ext cx="20057208" cy="113017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1FA2CD29-BC0E-499F-99DB-3F1DEE40F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371"/>
            <a:ext cx="20104100" cy="113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474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B9900786-F2FE-4053-AD55-4C3E0E884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76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75" y="12979"/>
            <a:ext cx="16964025" cy="11309350"/>
          </a:xfrm>
          <a:prstGeom prst="rect">
            <a:avLst/>
          </a:prstGeom>
        </p:spPr>
      </p:pic>
      <p:sp>
        <p:nvSpPr>
          <p:cNvPr id="90" name="object 3"/>
          <p:cNvSpPr/>
          <p:nvPr/>
        </p:nvSpPr>
        <p:spPr>
          <a:xfrm>
            <a:off x="-6350" y="13773"/>
            <a:ext cx="20104100" cy="11308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4"/>
          <p:cNvSpPr txBox="1">
            <a:spLocks noGrp="1"/>
          </p:cNvSpPr>
          <p:nvPr>
            <p:ph type="title"/>
          </p:nvPr>
        </p:nvSpPr>
        <p:spPr>
          <a:xfrm>
            <a:off x="9127780" y="8436118"/>
            <a:ext cx="11506200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_tradnl" sz="6600" spc="-3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Gestión Población Afiliada 2020</a:t>
            </a:r>
            <a:endParaRPr sz="6600" spc="-40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92" name="object 5"/>
          <p:cNvSpPr txBox="1"/>
          <p:nvPr/>
        </p:nvSpPr>
        <p:spPr>
          <a:xfrm>
            <a:off x="8165493" y="8272179"/>
            <a:ext cx="587375" cy="1355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_tradnl" sz="8700" b="1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8700" dirty="0">
              <a:latin typeface="Calibri"/>
              <a:cs typeface="Calibri"/>
            </a:endParaRPr>
          </a:p>
        </p:txBody>
      </p:sp>
      <p:sp>
        <p:nvSpPr>
          <p:cNvPr id="93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48256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275" y="396874"/>
            <a:ext cx="5228691" cy="10778497"/>
          </a:xfrm>
          <a:custGeom>
            <a:avLst/>
            <a:gdLst/>
            <a:ahLst/>
            <a:cxnLst/>
            <a:rect l="l" t="t" r="r" b="b"/>
            <a:pathLst>
              <a:path w="4084954" h="6888480">
                <a:moveTo>
                  <a:pt x="4084332" y="0"/>
                </a:moveTo>
                <a:lnTo>
                  <a:pt x="0" y="0"/>
                </a:lnTo>
                <a:lnTo>
                  <a:pt x="0" y="6888473"/>
                </a:lnTo>
                <a:lnTo>
                  <a:pt x="4084332" y="6888473"/>
                </a:lnTo>
                <a:lnTo>
                  <a:pt x="4084332" y="0"/>
                </a:lnTo>
                <a:close/>
              </a:path>
            </a:pathLst>
          </a:custGeom>
          <a:solidFill>
            <a:srgbClr val="1B3D69"/>
          </a:solidFill>
        </p:spPr>
        <p:txBody>
          <a:bodyPr wrap="square" lIns="0" tIns="0" rIns="0" bIns="0" rtlCol="0"/>
          <a:lstStyle/>
          <a:p>
            <a:endParaRPr sz="2968" dirty="0"/>
          </a:p>
        </p:txBody>
      </p:sp>
      <p:sp>
        <p:nvSpPr>
          <p:cNvPr id="3" name="object 3"/>
          <p:cNvSpPr/>
          <p:nvPr/>
        </p:nvSpPr>
        <p:spPr>
          <a:xfrm>
            <a:off x="12020378" y="10694391"/>
            <a:ext cx="5237251" cy="330229"/>
          </a:xfrm>
          <a:custGeom>
            <a:avLst/>
            <a:gdLst/>
            <a:ahLst/>
            <a:cxnLst/>
            <a:rect l="l" t="t" r="r" b="b"/>
            <a:pathLst>
              <a:path w="4358005" h="210820">
                <a:moveTo>
                  <a:pt x="4259117" y="0"/>
                </a:moveTo>
                <a:lnTo>
                  <a:pt x="98870" y="0"/>
                </a:lnTo>
                <a:lnTo>
                  <a:pt x="60384" y="7769"/>
                </a:lnTo>
                <a:lnTo>
                  <a:pt x="28957" y="28957"/>
                </a:lnTo>
                <a:lnTo>
                  <a:pt x="7769" y="60384"/>
                </a:lnTo>
                <a:lnTo>
                  <a:pt x="0" y="98870"/>
                </a:lnTo>
                <a:lnTo>
                  <a:pt x="0" y="111766"/>
                </a:lnTo>
                <a:lnTo>
                  <a:pt x="7769" y="150252"/>
                </a:lnTo>
                <a:lnTo>
                  <a:pt x="28957" y="181678"/>
                </a:lnTo>
                <a:lnTo>
                  <a:pt x="60384" y="202866"/>
                </a:lnTo>
                <a:lnTo>
                  <a:pt x="98870" y="210635"/>
                </a:lnTo>
                <a:lnTo>
                  <a:pt x="4259117" y="210635"/>
                </a:lnTo>
                <a:lnTo>
                  <a:pt x="4297603" y="202866"/>
                </a:lnTo>
                <a:lnTo>
                  <a:pt x="4329028" y="181678"/>
                </a:lnTo>
                <a:lnTo>
                  <a:pt x="4350214" y="150252"/>
                </a:lnTo>
                <a:lnTo>
                  <a:pt x="4357983" y="111766"/>
                </a:lnTo>
                <a:lnTo>
                  <a:pt x="4357983" y="98870"/>
                </a:lnTo>
                <a:lnTo>
                  <a:pt x="4350214" y="60384"/>
                </a:lnTo>
                <a:lnTo>
                  <a:pt x="4329028" y="28957"/>
                </a:lnTo>
                <a:lnTo>
                  <a:pt x="4297603" y="7769"/>
                </a:lnTo>
                <a:lnTo>
                  <a:pt x="4259117" y="0"/>
                </a:lnTo>
                <a:close/>
              </a:path>
            </a:pathLst>
          </a:custGeom>
          <a:solidFill>
            <a:srgbClr val="18214C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" name="object 4"/>
          <p:cNvSpPr/>
          <p:nvPr/>
        </p:nvSpPr>
        <p:spPr>
          <a:xfrm>
            <a:off x="519855" y="926616"/>
            <a:ext cx="3946063" cy="3433587"/>
          </a:xfrm>
          <a:custGeom>
            <a:avLst/>
            <a:gdLst/>
            <a:ahLst/>
            <a:cxnLst/>
            <a:rect l="l" t="t" r="r" b="b"/>
            <a:pathLst>
              <a:path w="3283585" h="2192020">
                <a:moveTo>
                  <a:pt x="106700" y="0"/>
                </a:moveTo>
                <a:lnTo>
                  <a:pt x="106700" y="2191791"/>
                </a:lnTo>
              </a:path>
              <a:path w="3283585" h="2192020">
                <a:moveTo>
                  <a:pt x="0" y="2069862"/>
                </a:moveTo>
                <a:lnTo>
                  <a:pt x="3283361" y="2069862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87417" y="1106210"/>
            <a:ext cx="3036430" cy="2660611"/>
          </a:xfrm>
          <a:prstGeom prst="rect">
            <a:avLst/>
          </a:prstGeom>
        </p:spPr>
        <p:txBody>
          <a:bodyPr vert="horz" wrap="square" lIns="0" tIns="44080" rIns="0" bIns="0" rtlCol="0" anchor="ctr">
            <a:spAutoFit/>
          </a:bodyPr>
          <a:lstStyle/>
          <a:p>
            <a:pPr marL="16954" marR="6781">
              <a:lnSpc>
                <a:spcPts val="4072"/>
              </a:lnSpc>
              <a:spcBef>
                <a:spcPts val="346"/>
              </a:spcBef>
            </a:pPr>
            <a:r>
              <a:rPr sz="3600" b="1" spc="147" dirty="0">
                <a:solidFill>
                  <a:schemeClr val="bg1"/>
                </a:solidFill>
              </a:rPr>
              <a:t>Estrategias </a:t>
            </a:r>
            <a:r>
              <a:rPr sz="3600" b="1" spc="152" dirty="0">
                <a:solidFill>
                  <a:schemeClr val="bg1"/>
                </a:solidFill>
              </a:rPr>
              <a:t> </a:t>
            </a:r>
            <a:r>
              <a:rPr sz="3600" b="1" spc="127" dirty="0">
                <a:solidFill>
                  <a:schemeClr val="bg1"/>
                </a:solidFill>
              </a:rPr>
              <a:t>Políticas </a:t>
            </a:r>
            <a:r>
              <a:rPr sz="3600" b="1" spc="134" dirty="0">
                <a:solidFill>
                  <a:schemeClr val="bg1"/>
                </a:solidFill>
              </a:rPr>
              <a:t> </a:t>
            </a:r>
            <a:r>
              <a:rPr sz="3600" b="1" spc="107" dirty="0">
                <a:solidFill>
                  <a:schemeClr val="bg1"/>
                </a:solidFill>
              </a:rPr>
              <a:t>Participación </a:t>
            </a:r>
            <a:r>
              <a:rPr sz="3600" b="1" spc="114" dirty="0">
                <a:solidFill>
                  <a:schemeClr val="bg1"/>
                </a:solidFill>
              </a:rPr>
              <a:t> </a:t>
            </a:r>
            <a:r>
              <a:rPr sz="3600" b="1" spc="186" dirty="0">
                <a:solidFill>
                  <a:schemeClr val="bg1"/>
                </a:solidFill>
              </a:rPr>
              <a:t>Social</a:t>
            </a:r>
            <a:r>
              <a:rPr sz="3600" b="1" spc="-346" dirty="0">
                <a:solidFill>
                  <a:schemeClr val="bg1"/>
                </a:solidFill>
              </a:rPr>
              <a:t> </a:t>
            </a:r>
            <a:r>
              <a:rPr sz="3600" b="1" spc="107" dirty="0">
                <a:solidFill>
                  <a:schemeClr val="bg1"/>
                </a:solidFill>
              </a:rPr>
              <a:t>en</a:t>
            </a:r>
            <a:r>
              <a:rPr sz="3600" b="1" spc="-267" dirty="0">
                <a:solidFill>
                  <a:schemeClr val="bg1"/>
                </a:solidFill>
              </a:rPr>
              <a:t> </a:t>
            </a:r>
            <a:r>
              <a:rPr sz="3600" b="1" spc="346" dirty="0">
                <a:solidFill>
                  <a:schemeClr val="bg1"/>
                </a:solidFill>
              </a:rPr>
              <a:t>S</a:t>
            </a:r>
            <a:r>
              <a:rPr sz="3600" b="1" spc="221" dirty="0">
                <a:solidFill>
                  <a:schemeClr val="bg1"/>
                </a:solidFill>
              </a:rPr>
              <a:t>alud</a:t>
            </a:r>
          </a:p>
          <a:p>
            <a:pPr marL="16954">
              <a:lnSpc>
                <a:spcPts val="3964"/>
              </a:lnSpc>
            </a:pPr>
            <a:r>
              <a:rPr sz="3600" b="1" spc="152" dirty="0">
                <a:solidFill>
                  <a:schemeClr val="bg1"/>
                </a:solidFill>
              </a:rPr>
              <a:t>-</a:t>
            </a:r>
            <a:r>
              <a:rPr sz="3600" b="1" spc="-267" dirty="0">
                <a:solidFill>
                  <a:schemeClr val="bg1"/>
                </a:solidFill>
              </a:rPr>
              <a:t> </a:t>
            </a:r>
            <a:r>
              <a:rPr sz="3600" b="1" spc="241" dirty="0">
                <a:solidFill>
                  <a:schemeClr val="bg1"/>
                </a:solidFill>
              </a:rPr>
              <a:t>PPSS</a:t>
            </a:r>
            <a:r>
              <a:rPr sz="3600" b="1" spc="-267" dirty="0">
                <a:solidFill>
                  <a:schemeClr val="bg1"/>
                </a:solidFill>
              </a:rPr>
              <a:t> </a:t>
            </a:r>
            <a:r>
              <a:rPr sz="3600" b="1" spc="66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7" name="object 7"/>
          <p:cNvSpPr/>
          <p:nvPr/>
        </p:nvSpPr>
        <p:spPr>
          <a:xfrm>
            <a:off x="6185012" y="2637133"/>
            <a:ext cx="253354" cy="6826392"/>
          </a:xfrm>
          <a:custGeom>
            <a:avLst/>
            <a:gdLst/>
            <a:ahLst/>
            <a:cxnLst/>
            <a:rect l="l" t="t" r="r" b="b"/>
            <a:pathLst>
              <a:path w="210820" h="4358005">
                <a:moveTo>
                  <a:pt x="111765" y="0"/>
                </a:moveTo>
                <a:lnTo>
                  <a:pt x="98869" y="0"/>
                </a:lnTo>
                <a:lnTo>
                  <a:pt x="60383" y="7769"/>
                </a:lnTo>
                <a:lnTo>
                  <a:pt x="28956" y="28956"/>
                </a:lnTo>
                <a:lnTo>
                  <a:pt x="7769" y="60383"/>
                </a:lnTo>
                <a:lnTo>
                  <a:pt x="0" y="98869"/>
                </a:lnTo>
                <a:lnTo>
                  <a:pt x="0" y="4259116"/>
                </a:lnTo>
                <a:lnTo>
                  <a:pt x="7769" y="4297602"/>
                </a:lnTo>
                <a:lnTo>
                  <a:pt x="28956" y="4329028"/>
                </a:lnTo>
                <a:lnTo>
                  <a:pt x="60383" y="4350214"/>
                </a:lnTo>
                <a:lnTo>
                  <a:pt x="98869" y="4357983"/>
                </a:lnTo>
                <a:lnTo>
                  <a:pt x="111765" y="4357983"/>
                </a:lnTo>
                <a:lnTo>
                  <a:pt x="150251" y="4350214"/>
                </a:lnTo>
                <a:lnTo>
                  <a:pt x="181678" y="4329028"/>
                </a:lnTo>
                <a:lnTo>
                  <a:pt x="202866" y="4297602"/>
                </a:lnTo>
                <a:lnTo>
                  <a:pt x="210635" y="4259116"/>
                </a:lnTo>
                <a:lnTo>
                  <a:pt x="210635" y="98869"/>
                </a:lnTo>
                <a:lnTo>
                  <a:pt x="202866" y="60383"/>
                </a:lnTo>
                <a:lnTo>
                  <a:pt x="181678" y="28956"/>
                </a:lnTo>
                <a:lnTo>
                  <a:pt x="150251" y="7769"/>
                </a:lnTo>
                <a:lnTo>
                  <a:pt x="111765" y="0"/>
                </a:lnTo>
                <a:close/>
              </a:path>
            </a:pathLst>
          </a:custGeom>
          <a:solidFill>
            <a:srgbClr val="18214C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grpSp>
        <p:nvGrpSpPr>
          <p:cNvPr id="6" name="object 10"/>
          <p:cNvGrpSpPr/>
          <p:nvPr/>
        </p:nvGrpSpPr>
        <p:grpSpPr>
          <a:xfrm>
            <a:off x="8097344" y="1731028"/>
            <a:ext cx="2293158" cy="2255902"/>
            <a:chOff x="4759332" y="835394"/>
            <a:chExt cx="1908175" cy="1440180"/>
          </a:xfrm>
        </p:grpSpPr>
        <p:sp>
          <p:nvSpPr>
            <p:cNvPr id="11" name="object 11"/>
            <p:cNvSpPr/>
            <p:nvPr/>
          </p:nvSpPr>
          <p:spPr>
            <a:xfrm>
              <a:off x="4759332" y="835394"/>
              <a:ext cx="1908175" cy="1440180"/>
            </a:xfrm>
            <a:custGeom>
              <a:avLst/>
              <a:gdLst/>
              <a:ahLst/>
              <a:cxnLst/>
              <a:rect l="l" t="t" r="r" b="b"/>
              <a:pathLst>
                <a:path w="1908175" h="1440180">
                  <a:moveTo>
                    <a:pt x="953942" y="0"/>
                  </a:moveTo>
                  <a:lnTo>
                    <a:pt x="856415" y="3045"/>
                  </a:lnTo>
                  <a:lnTo>
                    <a:pt x="809171" y="7617"/>
                  </a:lnTo>
                  <a:lnTo>
                    <a:pt x="716220" y="22856"/>
                  </a:lnTo>
                  <a:lnTo>
                    <a:pt x="670504" y="32000"/>
                  </a:lnTo>
                  <a:lnTo>
                    <a:pt x="582119" y="56382"/>
                  </a:lnTo>
                  <a:lnTo>
                    <a:pt x="499831" y="86860"/>
                  </a:lnTo>
                  <a:lnTo>
                    <a:pt x="420588" y="123432"/>
                  </a:lnTo>
                  <a:lnTo>
                    <a:pt x="347442" y="164576"/>
                  </a:lnTo>
                  <a:lnTo>
                    <a:pt x="312393" y="187432"/>
                  </a:lnTo>
                  <a:lnTo>
                    <a:pt x="278866" y="210292"/>
                  </a:lnTo>
                  <a:lnTo>
                    <a:pt x="217911" y="262105"/>
                  </a:lnTo>
                  <a:lnTo>
                    <a:pt x="188960" y="289533"/>
                  </a:lnTo>
                  <a:lnTo>
                    <a:pt x="115812" y="376393"/>
                  </a:lnTo>
                  <a:lnTo>
                    <a:pt x="94479" y="408397"/>
                  </a:lnTo>
                  <a:lnTo>
                    <a:pt x="57905" y="472398"/>
                  </a:lnTo>
                  <a:lnTo>
                    <a:pt x="30477" y="539449"/>
                  </a:lnTo>
                  <a:lnTo>
                    <a:pt x="10666" y="611070"/>
                  </a:lnTo>
                  <a:lnTo>
                    <a:pt x="1522" y="682696"/>
                  </a:lnTo>
                  <a:lnTo>
                    <a:pt x="0" y="720788"/>
                  </a:lnTo>
                  <a:lnTo>
                    <a:pt x="1522" y="757360"/>
                  </a:lnTo>
                  <a:lnTo>
                    <a:pt x="10666" y="828982"/>
                  </a:lnTo>
                  <a:lnTo>
                    <a:pt x="30477" y="900603"/>
                  </a:lnTo>
                  <a:lnTo>
                    <a:pt x="57905" y="967653"/>
                  </a:lnTo>
                  <a:lnTo>
                    <a:pt x="94479" y="1031659"/>
                  </a:lnTo>
                  <a:lnTo>
                    <a:pt x="115812" y="1063659"/>
                  </a:lnTo>
                  <a:lnTo>
                    <a:pt x="163055" y="1123091"/>
                  </a:lnTo>
                  <a:lnTo>
                    <a:pt x="217911" y="1177951"/>
                  </a:lnTo>
                  <a:lnTo>
                    <a:pt x="278866" y="1229762"/>
                  </a:lnTo>
                  <a:lnTo>
                    <a:pt x="312393" y="1252620"/>
                  </a:lnTo>
                  <a:lnTo>
                    <a:pt x="347442" y="1275480"/>
                  </a:lnTo>
                  <a:lnTo>
                    <a:pt x="420588" y="1316624"/>
                  </a:lnTo>
                  <a:lnTo>
                    <a:pt x="499831" y="1353196"/>
                  </a:lnTo>
                  <a:lnTo>
                    <a:pt x="582119" y="1383673"/>
                  </a:lnTo>
                  <a:lnTo>
                    <a:pt x="670504" y="1408056"/>
                  </a:lnTo>
                  <a:lnTo>
                    <a:pt x="716220" y="1417200"/>
                  </a:lnTo>
                  <a:lnTo>
                    <a:pt x="809171" y="1432439"/>
                  </a:lnTo>
                  <a:lnTo>
                    <a:pt x="856415" y="1437011"/>
                  </a:lnTo>
                  <a:lnTo>
                    <a:pt x="953942" y="1440056"/>
                  </a:lnTo>
                  <a:lnTo>
                    <a:pt x="1051469" y="1437011"/>
                  </a:lnTo>
                  <a:lnTo>
                    <a:pt x="1098710" y="1432439"/>
                  </a:lnTo>
                  <a:lnTo>
                    <a:pt x="1191665" y="1417200"/>
                  </a:lnTo>
                  <a:lnTo>
                    <a:pt x="1237381" y="1408056"/>
                  </a:lnTo>
                  <a:lnTo>
                    <a:pt x="1325768" y="1383673"/>
                  </a:lnTo>
                  <a:lnTo>
                    <a:pt x="1408057" y="1353196"/>
                  </a:lnTo>
                  <a:lnTo>
                    <a:pt x="1487297" y="1316624"/>
                  </a:lnTo>
                  <a:lnTo>
                    <a:pt x="1560445" y="1275480"/>
                  </a:lnTo>
                  <a:lnTo>
                    <a:pt x="1595494" y="1252620"/>
                  </a:lnTo>
                  <a:lnTo>
                    <a:pt x="1629018" y="1229762"/>
                  </a:lnTo>
                  <a:lnTo>
                    <a:pt x="1689973" y="1177951"/>
                  </a:lnTo>
                  <a:lnTo>
                    <a:pt x="1718928" y="1150519"/>
                  </a:lnTo>
                  <a:lnTo>
                    <a:pt x="1769216" y="1094136"/>
                  </a:lnTo>
                  <a:lnTo>
                    <a:pt x="1813406" y="1031659"/>
                  </a:lnTo>
                  <a:lnTo>
                    <a:pt x="1849982" y="967653"/>
                  </a:lnTo>
                  <a:lnTo>
                    <a:pt x="1877410" y="900603"/>
                  </a:lnTo>
                  <a:lnTo>
                    <a:pt x="1897221" y="828982"/>
                  </a:lnTo>
                  <a:lnTo>
                    <a:pt x="1906365" y="757360"/>
                  </a:lnTo>
                  <a:lnTo>
                    <a:pt x="1907889" y="720788"/>
                  </a:lnTo>
                  <a:lnTo>
                    <a:pt x="1906365" y="682696"/>
                  </a:lnTo>
                  <a:lnTo>
                    <a:pt x="1897221" y="611070"/>
                  </a:lnTo>
                  <a:lnTo>
                    <a:pt x="1877410" y="539449"/>
                  </a:lnTo>
                  <a:lnTo>
                    <a:pt x="1849982" y="472398"/>
                  </a:lnTo>
                  <a:lnTo>
                    <a:pt x="1813406" y="408397"/>
                  </a:lnTo>
                  <a:lnTo>
                    <a:pt x="1792072" y="376393"/>
                  </a:lnTo>
                  <a:lnTo>
                    <a:pt x="1744833" y="316965"/>
                  </a:lnTo>
                  <a:lnTo>
                    <a:pt x="1689973" y="262105"/>
                  </a:lnTo>
                  <a:lnTo>
                    <a:pt x="1629018" y="210292"/>
                  </a:lnTo>
                  <a:lnTo>
                    <a:pt x="1595494" y="187432"/>
                  </a:lnTo>
                  <a:lnTo>
                    <a:pt x="1560445" y="164576"/>
                  </a:lnTo>
                  <a:lnTo>
                    <a:pt x="1487297" y="123432"/>
                  </a:lnTo>
                  <a:lnTo>
                    <a:pt x="1408057" y="86860"/>
                  </a:lnTo>
                  <a:lnTo>
                    <a:pt x="1325768" y="56382"/>
                  </a:lnTo>
                  <a:lnTo>
                    <a:pt x="1237381" y="32000"/>
                  </a:lnTo>
                  <a:lnTo>
                    <a:pt x="1191665" y="22856"/>
                  </a:lnTo>
                  <a:lnTo>
                    <a:pt x="1098710" y="7617"/>
                  </a:lnTo>
                  <a:lnTo>
                    <a:pt x="1051469" y="3045"/>
                  </a:lnTo>
                  <a:lnTo>
                    <a:pt x="953942" y="0"/>
                  </a:lnTo>
                  <a:close/>
                </a:path>
              </a:pathLst>
            </a:custGeom>
            <a:solidFill>
              <a:srgbClr val="DCE6F2"/>
            </a:solidFill>
          </p:spPr>
          <p:txBody>
            <a:bodyPr wrap="square" lIns="0" tIns="0" rIns="0" bIns="0" rtlCol="0"/>
            <a:lstStyle/>
            <a:p>
              <a:endParaRPr sz="2968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59332" y="835394"/>
              <a:ext cx="1908175" cy="1440180"/>
            </a:xfrm>
            <a:custGeom>
              <a:avLst/>
              <a:gdLst/>
              <a:ahLst/>
              <a:cxnLst/>
              <a:rect l="l" t="t" r="r" b="b"/>
              <a:pathLst>
                <a:path w="1908175" h="1440180">
                  <a:moveTo>
                    <a:pt x="0" y="720788"/>
                  </a:moveTo>
                  <a:lnTo>
                    <a:pt x="1522" y="682696"/>
                  </a:lnTo>
                  <a:lnTo>
                    <a:pt x="10666" y="611070"/>
                  </a:lnTo>
                  <a:lnTo>
                    <a:pt x="30477" y="539449"/>
                  </a:lnTo>
                  <a:lnTo>
                    <a:pt x="57905" y="472398"/>
                  </a:lnTo>
                  <a:lnTo>
                    <a:pt x="94479" y="408397"/>
                  </a:lnTo>
                  <a:lnTo>
                    <a:pt x="115812" y="376393"/>
                  </a:lnTo>
                  <a:lnTo>
                    <a:pt x="163055" y="316965"/>
                  </a:lnTo>
                  <a:lnTo>
                    <a:pt x="217911" y="262105"/>
                  </a:lnTo>
                  <a:lnTo>
                    <a:pt x="248389" y="236199"/>
                  </a:lnTo>
                  <a:lnTo>
                    <a:pt x="278866" y="210292"/>
                  </a:lnTo>
                  <a:lnTo>
                    <a:pt x="312393" y="187432"/>
                  </a:lnTo>
                  <a:lnTo>
                    <a:pt x="347442" y="164576"/>
                  </a:lnTo>
                  <a:lnTo>
                    <a:pt x="420588" y="123432"/>
                  </a:lnTo>
                  <a:lnTo>
                    <a:pt x="499831" y="86860"/>
                  </a:lnTo>
                  <a:lnTo>
                    <a:pt x="540975" y="71621"/>
                  </a:lnTo>
                  <a:lnTo>
                    <a:pt x="582119" y="56382"/>
                  </a:lnTo>
                  <a:lnTo>
                    <a:pt x="626310" y="44189"/>
                  </a:lnTo>
                  <a:lnTo>
                    <a:pt x="670504" y="32000"/>
                  </a:lnTo>
                  <a:lnTo>
                    <a:pt x="716220" y="22856"/>
                  </a:lnTo>
                  <a:lnTo>
                    <a:pt x="761932" y="15238"/>
                  </a:lnTo>
                  <a:lnTo>
                    <a:pt x="809171" y="7617"/>
                  </a:lnTo>
                  <a:lnTo>
                    <a:pt x="856415" y="3045"/>
                  </a:lnTo>
                  <a:lnTo>
                    <a:pt x="905177" y="1522"/>
                  </a:lnTo>
                  <a:lnTo>
                    <a:pt x="953942" y="0"/>
                  </a:lnTo>
                  <a:lnTo>
                    <a:pt x="1002704" y="1522"/>
                  </a:lnTo>
                  <a:lnTo>
                    <a:pt x="1051469" y="3045"/>
                  </a:lnTo>
                  <a:lnTo>
                    <a:pt x="1098710" y="7617"/>
                  </a:lnTo>
                  <a:lnTo>
                    <a:pt x="1145948" y="15238"/>
                  </a:lnTo>
                  <a:lnTo>
                    <a:pt x="1191665" y="22856"/>
                  </a:lnTo>
                  <a:lnTo>
                    <a:pt x="1237381" y="32000"/>
                  </a:lnTo>
                  <a:lnTo>
                    <a:pt x="1281574" y="44189"/>
                  </a:lnTo>
                  <a:lnTo>
                    <a:pt x="1325768" y="56382"/>
                  </a:lnTo>
                  <a:lnTo>
                    <a:pt x="1366912" y="71621"/>
                  </a:lnTo>
                  <a:lnTo>
                    <a:pt x="1408057" y="86860"/>
                  </a:lnTo>
                  <a:lnTo>
                    <a:pt x="1487297" y="123432"/>
                  </a:lnTo>
                  <a:lnTo>
                    <a:pt x="1560445" y="164576"/>
                  </a:lnTo>
                  <a:lnTo>
                    <a:pt x="1595494" y="187432"/>
                  </a:lnTo>
                  <a:lnTo>
                    <a:pt x="1629018" y="210292"/>
                  </a:lnTo>
                  <a:lnTo>
                    <a:pt x="1659496" y="236199"/>
                  </a:lnTo>
                  <a:lnTo>
                    <a:pt x="1689973" y="262105"/>
                  </a:lnTo>
                  <a:lnTo>
                    <a:pt x="1718928" y="289533"/>
                  </a:lnTo>
                  <a:lnTo>
                    <a:pt x="1769216" y="347442"/>
                  </a:lnTo>
                  <a:lnTo>
                    <a:pt x="1813406" y="408397"/>
                  </a:lnTo>
                  <a:lnTo>
                    <a:pt x="1849982" y="472398"/>
                  </a:lnTo>
                  <a:lnTo>
                    <a:pt x="1877410" y="539449"/>
                  </a:lnTo>
                  <a:lnTo>
                    <a:pt x="1897221" y="611070"/>
                  </a:lnTo>
                  <a:lnTo>
                    <a:pt x="1906365" y="682696"/>
                  </a:lnTo>
                  <a:lnTo>
                    <a:pt x="1907889" y="720788"/>
                  </a:lnTo>
                  <a:lnTo>
                    <a:pt x="1906365" y="757360"/>
                  </a:lnTo>
                  <a:lnTo>
                    <a:pt x="1897221" y="828982"/>
                  </a:lnTo>
                  <a:lnTo>
                    <a:pt x="1877410" y="900603"/>
                  </a:lnTo>
                  <a:lnTo>
                    <a:pt x="1849982" y="967653"/>
                  </a:lnTo>
                  <a:lnTo>
                    <a:pt x="1813406" y="1031659"/>
                  </a:lnTo>
                  <a:lnTo>
                    <a:pt x="1792072" y="1063659"/>
                  </a:lnTo>
                  <a:lnTo>
                    <a:pt x="1744833" y="1123091"/>
                  </a:lnTo>
                  <a:lnTo>
                    <a:pt x="1689973" y="1177951"/>
                  </a:lnTo>
                  <a:lnTo>
                    <a:pt x="1659496" y="1203857"/>
                  </a:lnTo>
                  <a:lnTo>
                    <a:pt x="1629018" y="1229762"/>
                  </a:lnTo>
                  <a:lnTo>
                    <a:pt x="1595494" y="1252620"/>
                  </a:lnTo>
                  <a:lnTo>
                    <a:pt x="1560445" y="1275480"/>
                  </a:lnTo>
                  <a:lnTo>
                    <a:pt x="1487297" y="1316624"/>
                  </a:lnTo>
                  <a:lnTo>
                    <a:pt x="1408057" y="1353196"/>
                  </a:lnTo>
                  <a:lnTo>
                    <a:pt x="1366912" y="1368435"/>
                  </a:lnTo>
                  <a:lnTo>
                    <a:pt x="1325768" y="1383673"/>
                  </a:lnTo>
                  <a:lnTo>
                    <a:pt x="1281574" y="1395863"/>
                  </a:lnTo>
                  <a:lnTo>
                    <a:pt x="1237381" y="1408056"/>
                  </a:lnTo>
                  <a:lnTo>
                    <a:pt x="1191665" y="1417200"/>
                  </a:lnTo>
                  <a:lnTo>
                    <a:pt x="1145948" y="1424818"/>
                  </a:lnTo>
                  <a:lnTo>
                    <a:pt x="1098710" y="1432439"/>
                  </a:lnTo>
                  <a:lnTo>
                    <a:pt x="1051469" y="1437011"/>
                  </a:lnTo>
                  <a:lnTo>
                    <a:pt x="1002704" y="1438534"/>
                  </a:lnTo>
                  <a:lnTo>
                    <a:pt x="953942" y="1440056"/>
                  </a:lnTo>
                  <a:lnTo>
                    <a:pt x="905177" y="1438534"/>
                  </a:lnTo>
                  <a:lnTo>
                    <a:pt x="856415" y="1437011"/>
                  </a:lnTo>
                  <a:lnTo>
                    <a:pt x="809171" y="1432439"/>
                  </a:lnTo>
                  <a:lnTo>
                    <a:pt x="761932" y="1424818"/>
                  </a:lnTo>
                  <a:lnTo>
                    <a:pt x="716220" y="1417200"/>
                  </a:lnTo>
                  <a:lnTo>
                    <a:pt x="670504" y="1408056"/>
                  </a:lnTo>
                  <a:lnTo>
                    <a:pt x="626310" y="1395863"/>
                  </a:lnTo>
                  <a:lnTo>
                    <a:pt x="582119" y="1383673"/>
                  </a:lnTo>
                  <a:lnTo>
                    <a:pt x="540975" y="1368435"/>
                  </a:lnTo>
                  <a:lnTo>
                    <a:pt x="499831" y="1353196"/>
                  </a:lnTo>
                  <a:lnTo>
                    <a:pt x="420588" y="1316624"/>
                  </a:lnTo>
                  <a:lnTo>
                    <a:pt x="347442" y="1275480"/>
                  </a:lnTo>
                  <a:lnTo>
                    <a:pt x="312393" y="1252620"/>
                  </a:lnTo>
                  <a:lnTo>
                    <a:pt x="278866" y="1229762"/>
                  </a:lnTo>
                  <a:lnTo>
                    <a:pt x="248389" y="1203857"/>
                  </a:lnTo>
                  <a:lnTo>
                    <a:pt x="217911" y="1177951"/>
                  </a:lnTo>
                  <a:lnTo>
                    <a:pt x="188960" y="1150519"/>
                  </a:lnTo>
                  <a:lnTo>
                    <a:pt x="138672" y="1094136"/>
                  </a:lnTo>
                  <a:lnTo>
                    <a:pt x="94479" y="1031659"/>
                  </a:lnTo>
                  <a:lnTo>
                    <a:pt x="57905" y="967653"/>
                  </a:lnTo>
                  <a:lnTo>
                    <a:pt x="30477" y="900603"/>
                  </a:lnTo>
                  <a:lnTo>
                    <a:pt x="10666" y="828982"/>
                  </a:lnTo>
                  <a:lnTo>
                    <a:pt x="1522" y="757360"/>
                  </a:lnTo>
                  <a:lnTo>
                    <a:pt x="0" y="720788"/>
                  </a:lnTo>
                  <a:close/>
                </a:path>
              </a:pathLst>
            </a:custGeom>
            <a:ln w="38094">
              <a:solidFill>
                <a:srgbClr val="558ED5"/>
              </a:solidFill>
            </a:ln>
          </p:spPr>
          <p:txBody>
            <a:bodyPr wrap="square" lIns="0" tIns="0" rIns="0" bIns="0" rtlCol="0"/>
            <a:lstStyle/>
            <a:p>
              <a:endParaRPr sz="2968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491490" y="2426588"/>
            <a:ext cx="1560560" cy="599950"/>
          </a:xfrm>
          <a:prstGeom prst="rect">
            <a:avLst/>
          </a:prstGeom>
        </p:spPr>
        <p:txBody>
          <a:bodyPr vert="horz" wrap="square" lIns="0" tIns="16107" rIns="0" bIns="0" rtlCol="0">
            <a:spAutoFit/>
          </a:bodyPr>
          <a:lstStyle/>
          <a:p>
            <a:pPr marL="16954">
              <a:spcBef>
                <a:spcPts val="127"/>
              </a:spcBef>
            </a:pPr>
            <a:r>
              <a:rPr sz="3793" b="1" spc="-7" dirty="0">
                <a:solidFill>
                  <a:srgbClr val="1F497D"/>
                </a:solidFill>
                <a:latin typeface="Calibri"/>
                <a:cs typeface="Calibri"/>
              </a:rPr>
              <a:t>Eje2*</a:t>
            </a:r>
            <a:endParaRPr sz="3793" dirty="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8890" y="1413640"/>
            <a:ext cx="3499650" cy="300498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528700" y="1531446"/>
            <a:ext cx="2499540" cy="297988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9103757" y="4545829"/>
            <a:ext cx="8366016" cy="5696934"/>
          </a:xfrm>
          <a:prstGeom prst="rect">
            <a:avLst/>
          </a:prstGeom>
        </p:spPr>
        <p:txBody>
          <a:bodyPr vert="horz" wrap="square" lIns="0" tIns="9324" rIns="0" bIns="0" rtlCol="0">
            <a:spAutoFit/>
          </a:bodyPr>
          <a:lstStyle/>
          <a:p>
            <a:pPr marL="16954" marR="6781">
              <a:lnSpc>
                <a:spcPct val="101699"/>
              </a:lnSpc>
              <a:spcBef>
                <a:spcPts val="74"/>
              </a:spcBef>
            </a:pPr>
            <a:r>
              <a:rPr sz="2803" spc="-20" dirty="0">
                <a:solidFill>
                  <a:srgbClr val="485E88"/>
                </a:solidFill>
                <a:latin typeface="Calibri"/>
                <a:cs typeface="Calibri"/>
              </a:rPr>
              <a:t>Programa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Aprendiendo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con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Famisanito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en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casa, por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medio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de </a:t>
            </a:r>
            <a:r>
              <a:rPr sz="2803" spc="-6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actividades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virtuales a </a:t>
            </a:r>
            <a:r>
              <a:rPr sz="2803" spc="-26" dirty="0">
                <a:solidFill>
                  <a:srgbClr val="485E88"/>
                </a:solidFill>
                <a:latin typeface="Calibri"/>
                <a:cs typeface="Calibri"/>
              </a:rPr>
              <a:t>través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del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juego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promover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hábitos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de </a:t>
            </a:r>
            <a:r>
              <a:rPr sz="2803" spc="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vida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saludables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llegando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a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6.000</a:t>
            </a:r>
            <a:r>
              <a:rPr sz="2803" spc="620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niños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y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adolescentes.</a:t>
            </a:r>
            <a:endParaRPr sz="2803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803" dirty="0">
              <a:latin typeface="Calibri"/>
              <a:cs typeface="Calibri"/>
            </a:endParaRPr>
          </a:p>
          <a:p>
            <a:pPr marL="16954" marR="506918" algn="just">
              <a:lnSpc>
                <a:spcPct val="101699"/>
              </a:lnSpc>
            </a:pPr>
            <a:r>
              <a:rPr sz="2803" spc="-33" dirty="0">
                <a:solidFill>
                  <a:srgbClr val="485E88"/>
                </a:solidFill>
                <a:latin typeface="Calibri"/>
                <a:cs typeface="Calibri"/>
              </a:rPr>
              <a:t>Talleres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virtuales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relacionados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con tabaquismo,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cáncer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de </a:t>
            </a:r>
            <a:r>
              <a:rPr sz="2803" spc="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seno,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cuello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uterino,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hipertensión, webinar salud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mental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y </a:t>
            </a:r>
            <a:r>
              <a:rPr sz="2803" spc="-6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acompañamiento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lúdico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a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jornadas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de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vacunación.</a:t>
            </a:r>
            <a:endParaRPr sz="2803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803" dirty="0">
              <a:latin typeface="Calibri"/>
              <a:cs typeface="Calibri"/>
            </a:endParaRPr>
          </a:p>
          <a:p>
            <a:pPr marL="16954" marR="306865">
              <a:lnSpc>
                <a:spcPct val="101699"/>
              </a:lnSpc>
            </a:pP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Espacios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de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esparcimiento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dirigidos a la Asociación de </a:t>
            </a:r>
            <a:r>
              <a:rPr sz="2803" spc="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usuarios</a:t>
            </a:r>
            <a:r>
              <a:rPr sz="2803" spc="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como</a:t>
            </a:r>
            <a:r>
              <a:rPr sz="2803" spc="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fue</a:t>
            </a:r>
            <a:r>
              <a:rPr sz="2803" spc="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Rumboterapia,</a:t>
            </a:r>
            <a:r>
              <a:rPr sz="2803" spc="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Cocina</a:t>
            </a:r>
            <a:r>
              <a:rPr sz="2803" spc="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saludable,</a:t>
            </a:r>
            <a:r>
              <a:rPr sz="2803" spc="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20" dirty="0">
                <a:solidFill>
                  <a:srgbClr val="485E88"/>
                </a:solidFill>
                <a:latin typeface="Calibri"/>
                <a:cs typeface="Calibri"/>
              </a:rPr>
              <a:t>terapia </a:t>
            </a:r>
            <a:r>
              <a:rPr sz="2803" spc="-6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antiestrés </a:t>
            </a:r>
            <a:r>
              <a:rPr sz="2803" spc="-20" dirty="0">
                <a:solidFill>
                  <a:srgbClr val="485E88"/>
                </a:solidFill>
                <a:latin typeface="Calibri"/>
                <a:cs typeface="Calibri"/>
              </a:rPr>
              <a:t>entre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 err="1">
                <a:solidFill>
                  <a:srgbClr val="485E88"/>
                </a:solidFill>
                <a:latin typeface="Calibri"/>
                <a:cs typeface="Calibri"/>
              </a:rPr>
              <a:t>otras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.</a:t>
            </a:r>
            <a:endParaRPr sz="2803" dirty="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65412" y="4819156"/>
            <a:ext cx="126077" cy="16433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65412" y="6919887"/>
            <a:ext cx="126077" cy="16433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65412" y="8867572"/>
            <a:ext cx="126077" cy="164332"/>
          </a:xfrm>
          <a:prstGeom prst="rect">
            <a:avLst/>
          </a:prstGeom>
        </p:spPr>
      </p:pic>
      <p:sp>
        <p:nvSpPr>
          <p:cNvPr id="20" name="object 3">
            <a:extLst>
              <a:ext uri="{FF2B5EF4-FFF2-40B4-BE49-F238E27FC236}">
                <a16:creationId xmlns:a16="http://schemas.microsoft.com/office/drawing/2014/main" id="{527345B1-9288-45AB-AE0E-836E88AA0CEA}"/>
              </a:ext>
            </a:extLst>
          </p:cNvPr>
          <p:cNvSpPr/>
          <p:nvPr/>
        </p:nvSpPr>
        <p:spPr>
          <a:xfrm>
            <a:off x="7790054" y="236064"/>
            <a:ext cx="9437321" cy="1059319"/>
          </a:xfrm>
          <a:custGeom>
            <a:avLst/>
            <a:gdLst/>
            <a:ahLst/>
            <a:cxnLst/>
            <a:rect l="l" t="t" r="r" b="b"/>
            <a:pathLst>
              <a:path w="5788659" h="676275">
                <a:moveTo>
                  <a:pt x="5457751" y="0"/>
                </a:moveTo>
                <a:lnTo>
                  <a:pt x="245484" y="0"/>
                </a:lnTo>
                <a:lnTo>
                  <a:pt x="182506" y="13592"/>
                </a:lnTo>
                <a:lnTo>
                  <a:pt x="130377" y="33217"/>
                </a:lnTo>
                <a:lnTo>
                  <a:pt x="88168" y="58492"/>
                </a:lnTo>
                <a:lnTo>
                  <a:pt x="54953" y="89037"/>
                </a:lnTo>
                <a:lnTo>
                  <a:pt x="29805" y="124471"/>
                </a:lnTo>
                <a:lnTo>
                  <a:pt x="11796" y="164412"/>
                </a:lnTo>
                <a:lnTo>
                  <a:pt x="0" y="208479"/>
                </a:lnTo>
                <a:lnTo>
                  <a:pt x="0" y="676281"/>
                </a:lnTo>
                <a:lnTo>
                  <a:pt x="5788375" y="663077"/>
                </a:lnTo>
                <a:lnTo>
                  <a:pt x="5788375" y="252780"/>
                </a:lnTo>
                <a:lnTo>
                  <a:pt x="5779595" y="206006"/>
                </a:lnTo>
                <a:lnTo>
                  <a:pt x="5765236" y="164171"/>
                </a:lnTo>
                <a:lnTo>
                  <a:pt x="5745366" y="127214"/>
                </a:lnTo>
                <a:lnTo>
                  <a:pt x="5720055" y="95075"/>
                </a:lnTo>
                <a:lnTo>
                  <a:pt x="5689371" y="67692"/>
                </a:lnTo>
                <a:lnTo>
                  <a:pt x="5653382" y="45005"/>
                </a:lnTo>
                <a:lnTo>
                  <a:pt x="5612157" y="26953"/>
                </a:lnTo>
                <a:lnTo>
                  <a:pt x="5565765" y="13476"/>
                </a:lnTo>
                <a:lnTo>
                  <a:pt x="5514273" y="4511"/>
                </a:lnTo>
                <a:lnTo>
                  <a:pt x="5457751" y="0"/>
                </a:lnTo>
                <a:close/>
              </a:path>
            </a:pathLst>
          </a:custGeom>
          <a:solidFill>
            <a:srgbClr val="0F3256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13DBECC0-67D9-4873-9A1C-DDE2EB0D175A}"/>
              </a:ext>
            </a:extLst>
          </p:cNvPr>
          <p:cNvSpPr txBox="1">
            <a:spLocks/>
          </p:cNvSpPr>
          <p:nvPr/>
        </p:nvSpPr>
        <p:spPr>
          <a:xfrm>
            <a:off x="8049339" y="1"/>
            <a:ext cx="8739573" cy="1793824"/>
          </a:xfrm>
          <a:prstGeom prst="rect">
            <a:avLst/>
          </a:prstGeom>
        </p:spPr>
        <p:txBody>
          <a:bodyPr vert="horz" wrap="square" lIns="0" tIns="16954" rIns="0" bIns="0" rtlCol="0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6954">
              <a:spcBef>
                <a:spcPts val="134"/>
              </a:spcBef>
            </a:pPr>
            <a:endParaRPr lang="es-CO" sz="3793" kern="0" spc="87" dirty="0"/>
          </a:p>
          <a:p>
            <a:pPr marL="16954">
              <a:spcBef>
                <a:spcPts val="134"/>
              </a:spcBef>
            </a:pPr>
            <a:r>
              <a:rPr lang="es-CO" sz="3793" kern="0" spc="87" dirty="0"/>
              <a:t>Empoderamiento de la Ciudadanía</a:t>
            </a:r>
          </a:p>
          <a:p>
            <a:pPr marL="16954">
              <a:spcBef>
                <a:spcPts val="134"/>
              </a:spcBef>
            </a:pPr>
            <a:endParaRPr lang="es-CO" sz="3793" kern="0" spc="22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D88EF58-63D3-4045-BD07-B520FA8AD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9"/>
            <a:ext cx="20104100" cy="1132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067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A3A19F96-F23F-4BBA-B92F-371FBC38A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5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520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9CFCB8AE-890B-458F-B100-3B584D08E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5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709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D83222B-EA33-4E8E-99B2-A4DFC6DE01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" r="1" b="1"/>
          <a:stretch/>
        </p:blipFill>
        <p:spPr>
          <a:xfrm>
            <a:off x="20" y="10"/>
            <a:ext cx="20104080" cy="1130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15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1771250A-72EE-4D09-84C6-CD588B111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450" y="9680023"/>
            <a:ext cx="7311233" cy="41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50781" tIns="75390" rIns="150781" bIns="75390" numCol="1" anchor="ctr" anchorCtr="0" compatLnSpc="1">
            <a:prstTxWarp prst="textNoShape">
              <a:avLst/>
            </a:prstTxWarp>
            <a:spAutoFit/>
          </a:bodyPr>
          <a:lstStyle/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r>
              <a:rPr lang="es-ES_tradnl" sz="1733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Ilustración 1. Población Quindío a diciembre 2020. EPS Famisanar</a:t>
            </a:r>
            <a:endParaRPr lang="es-ES_tradnl" sz="2309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1855FBE-D5E8-4140-94CB-6670A173D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6971" y="20304"/>
            <a:ext cx="5480779" cy="3249450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58021D4-1807-4EF7-B62C-501999C95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040727"/>
              </p:ext>
            </p:extLst>
          </p:nvPr>
        </p:nvGraphicFramePr>
        <p:xfrm>
          <a:off x="13633450" y="5587732"/>
          <a:ext cx="4800600" cy="1754327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50956397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403857248"/>
                    </a:ext>
                  </a:extLst>
                </a:gridCol>
              </a:tblGrid>
              <a:tr h="51412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Régimen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N° de usuarios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7174657"/>
                  </a:ext>
                </a:extLst>
              </a:tr>
              <a:tr h="643233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Subsidiado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551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8295972"/>
                  </a:ext>
                </a:extLst>
              </a:tr>
              <a:tr h="596969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Contributivo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917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7818488"/>
                  </a:ext>
                </a:extLst>
              </a:tr>
            </a:tbl>
          </a:graphicData>
        </a:graphic>
      </p:graphicFrame>
      <p:sp>
        <p:nvSpPr>
          <p:cNvPr id="10" name="Text Box 2">
            <a:extLst>
              <a:ext uri="{FF2B5EF4-FFF2-40B4-BE49-F238E27FC236}">
                <a16:creationId xmlns:a16="http://schemas.microsoft.com/office/drawing/2014/main" id="{C6B90D32-CA8A-4FCF-B9D7-5D2B6CD36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959" y="634265"/>
            <a:ext cx="12759830" cy="17543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507846">
              <a:defRPr/>
            </a:pPr>
            <a:r>
              <a:rPr lang="es-ES_tradnl" sz="54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Población total por Régimen Zonal Eje Cafetero - Armenia 2020</a:t>
            </a:r>
            <a:endParaRPr lang="es-ES_tradnl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C62BFE1-2EA0-4710-AB1C-46954368F108}"/>
              </a:ext>
            </a:extLst>
          </p:cNvPr>
          <p:cNvSpPr txBox="1"/>
          <p:nvPr/>
        </p:nvSpPr>
        <p:spPr>
          <a:xfrm>
            <a:off x="1" y="10812663"/>
            <a:ext cx="5000577" cy="34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49" dirty="0"/>
              <a:t>Fuente: Consulta ADRES Dic 2020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FE4BDB7-FB75-441A-AB88-8334EFED63FC}"/>
              </a:ext>
            </a:extLst>
          </p:cNvPr>
          <p:cNvSpPr txBox="1"/>
          <p:nvPr/>
        </p:nvSpPr>
        <p:spPr>
          <a:xfrm>
            <a:off x="13328650" y="877887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/>
              <a:t>TOTAL POBLACIÓN: 1468</a:t>
            </a:r>
            <a:endParaRPr lang="es-CO" sz="32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43D6B36-FFD0-4EA7-AD5A-3090CAF34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50" y="3709264"/>
            <a:ext cx="9407295" cy="565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00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3"/>
          <p:cNvSpPr/>
          <p:nvPr/>
        </p:nvSpPr>
        <p:spPr>
          <a:xfrm>
            <a:off x="16214765" y="971625"/>
            <a:ext cx="90335" cy="880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" name="object 14"/>
          <p:cNvSpPr/>
          <p:nvPr/>
        </p:nvSpPr>
        <p:spPr>
          <a:xfrm>
            <a:off x="16092150" y="991120"/>
            <a:ext cx="329543" cy="126355"/>
          </a:xfrm>
          <a:custGeom>
            <a:avLst/>
            <a:gdLst/>
            <a:ahLst/>
            <a:cxnLst/>
            <a:rect l="l" t="t" r="r" b="b"/>
            <a:pathLst>
              <a:path w="329565" h="126365">
                <a:moveTo>
                  <a:pt x="28187" y="0"/>
                </a:moveTo>
                <a:lnTo>
                  <a:pt x="20491" y="0"/>
                </a:lnTo>
                <a:lnTo>
                  <a:pt x="12474" y="1575"/>
                </a:lnTo>
                <a:lnTo>
                  <a:pt x="5965" y="5884"/>
                </a:lnTo>
                <a:lnTo>
                  <a:pt x="1596" y="12298"/>
                </a:lnTo>
                <a:lnTo>
                  <a:pt x="0" y="20187"/>
                </a:lnTo>
                <a:lnTo>
                  <a:pt x="0" y="24606"/>
                </a:lnTo>
                <a:lnTo>
                  <a:pt x="1633" y="29130"/>
                </a:lnTo>
                <a:lnTo>
                  <a:pt x="4753" y="32711"/>
                </a:lnTo>
                <a:lnTo>
                  <a:pt x="28647" y="66718"/>
                </a:lnTo>
                <a:lnTo>
                  <a:pt x="60046" y="94406"/>
                </a:lnTo>
                <a:lnTo>
                  <a:pt x="97187" y="114581"/>
                </a:lnTo>
                <a:lnTo>
                  <a:pt x="138309" y="126048"/>
                </a:lnTo>
                <a:lnTo>
                  <a:pt x="147430" y="112652"/>
                </a:lnTo>
                <a:lnTo>
                  <a:pt x="159767" y="102301"/>
                </a:lnTo>
                <a:lnTo>
                  <a:pt x="174432" y="95628"/>
                </a:lnTo>
                <a:lnTo>
                  <a:pt x="190538" y="93264"/>
                </a:lnTo>
                <a:lnTo>
                  <a:pt x="273401" y="93264"/>
                </a:lnTo>
                <a:lnTo>
                  <a:pt x="280107" y="88321"/>
                </a:lnTo>
                <a:lnTo>
                  <a:pt x="165764" y="88321"/>
                </a:lnTo>
                <a:lnTo>
                  <a:pt x="128464" y="83376"/>
                </a:lnTo>
                <a:lnTo>
                  <a:pt x="94048" y="68978"/>
                </a:lnTo>
                <a:lnTo>
                  <a:pt x="64168" y="45786"/>
                </a:lnTo>
                <a:lnTo>
                  <a:pt x="40480" y="14460"/>
                </a:lnTo>
                <a:lnTo>
                  <a:pt x="35412" y="4523"/>
                </a:lnTo>
                <a:lnTo>
                  <a:pt x="28187" y="0"/>
                </a:lnTo>
                <a:close/>
              </a:path>
              <a:path w="329565" h="126365">
                <a:moveTo>
                  <a:pt x="273401" y="93264"/>
                </a:moveTo>
                <a:lnTo>
                  <a:pt x="190538" y="93264"/>
                </a:lnTo>
                <a:lnTo>
                  <a:pt x="203756" y="94801"/>
                </a:lnTo>
                <a:lnTo>
                  <a:pt x="216158" y="99181"/>
                </a:lnTo>
                <a:lnTo>
                  <a:pt x="227150" y="106052"/>
                </a:lnTo>
                <a:lnTo>
                  <a:pt x="236139" y="115064"/>
                </a:lnTo>
                <a:lnTo>
                  <a:pt x="262689" y="101157"/>
                </a:lnTo>
                <a:lnTo>
                  <a:pt x="273401" y="93264"/>
                </a:lnTo>
                <a:close/>
              </a:path>
              <a:path w="329565" h="126365">
                <a:moveTo>
                  <a:pt x="308671" y="5162"/>
                </a:moveTo>
                <a:lnTo>
                  <a:pt x="301540" y="5162"/>
                </a:lnTo>
                <a:lnTo>
                  <a:pt x="294713" y="8963"/>
                </a:lnTo>
                <a:lnTo>
                  <a:pt x="291101" y="14816"/>
                </a:lnTo>
                <a:lnTo>
                  <a:pt x="268653" y="44925"/>
                </a:lnTo>
                <a:lnTo>
                  <a:pt x="238944" y="68123"/>
                </a:lnTo>
                <a:lnTo>
                  <a:pt x="203979" y="83044"/>
                </a:lnTo>
                <a:lnTo>
                  <a:pt x="165764" y="88321"/>
                </a:lnTo>
                <a:lnTo>
                  <a:pt x="280107" y="88321"/>
                </a:lnTo>
                <a:lnTo>
                  <a:pt x="286679" y="83479"/>
                </a:lnTo>
                <a:lnTo>
                  <a:pt x="307477" y="62258"/>
                </a:lnTo>
                <a:lnTo>
                  <a:pt x="324450" y="37726"/>
                </a:lnTo>
                <a:lnTo>
                  <a:pt x="327382" y="34208"/>
                </a:lnTo>
                <a:lnTo>
                  <a:pt x="328995" y="29674"/>
                </a:lnTo>
                <a:lnTo>
                  <a:pt x="328873" y="24606"/>
                </a:lnTo>
                <a:lnTo>
                  <a:pt x="327403" y="17429"/>
                </a:lnTo>
                <a:lnTo>
                  <a:pt x="323058" y="11055"/>
                </a:lnTo>
                <a:lnTo>
                  <a:pt x="316599" y="6746"/>
                </a:lnTo>
                <a:lnTo>
                  <a:pt x="308671" y="5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" name="object 15"/>
          <p:cNvSpPr/>
          <p:nvPr/>
        </p:nvSpPr>
        <p:spPr>
          <a:xfrm>
            <a:off x="16242969" y="833940"/>
            <a:ext cx="90272" cy="881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" name="object 16"/>
          <p:cNvSpPr/>
          <p:nvPr/>
        </p:nvSpPr>
        <p:spPr>
          <a:xfrm>
            <a:off x="16141261" y="761602"/>
            <a:ext cx="311129" cy="240647"/>
          </a:xfrm>
          <a:custGeom>
            <a:avLst/>
            <a:gdLst/>
            <a:ahLst/>
            <a:cxnLst/>
            <a:rect l="l" t="t" r="r" b="b"/>
            <a:pathLst>
              <a:path w="311150" h="240665">
                <a:moveTo>
                  <a:pt x="294906" y="199556"/>
                </a:moveTo>
                <a:lnTo>
                  <a:pt x="118300" y="199556"/>
                </a:lnTo>
                <a:lnTo>
                  <a:pt x="136901" y="202607"/>
                </a:lnTo>
                <a:lnTo>
                  <a:pt x="153077" y="211091"/>
                </a:lnTo>
                <a:lnTo>
                  <a:pt x="165670" y="224006"/>
                </a:lnTo>
                <a:lnTo>
                  <a:pt x="173523" y="240350"/>
                </a:lnTo>
                <a:lnTo>
                  <a:pt x="176382" y="239858"/>
                </a:lnTo>
                <a:lnTo>
                  <a:pt x="181909" y="239858"/>
                </a:lnTo>
                <a:lnTo>
                  <a:pt x="214771" y="236742"/>
                </a:lnTo>
                <a:lnTo>
                  <a:pt x="247478" y="227450"/>
                </a:lnTo>
                <a:lnTo>
                  <a:pt x="277685" y="212582"/>
                </a:lnTo>
                <a:lnTo>
                  <a:pt x="294906" y="199556"/>
                </a:lnTo>
                <a:close/>
              </a:path>
              <a:path w="311150" h="240665">
                <a:moveTo>
                  <a:pt x="181909" y="239858"/>
                </a:moveTo>
                <a:lnTo>
                  <a:pt x="176382" y="239858"/>
                </a:lnTo>
                <a:lnTo>
                  <a:pt x="178685" y="239952"/>
                </a:lnTo>
                <a:lnTo>
                  <a:pt x="180915" y="239952"/>
                </a:lnTo>
                <a:lnTo>
                  <a:pt x="181909" y="239858"/>
                </a:lnTo>
                <a:close/>
              </a:path>
              <a:path w="311150" h="240665">
                <a:moveTo>
                  <a:pt x="25402" y="0"/>
                </a:moveTo>
                <a:lnTo>
                  <a:pt x="2553" y="38962"/>
                </a:lnTo>
                <a:lnTo>
                  <a:pt x="0" y="63455"/>
                </a:lnTo>
                <a:lnTo>
                  <a:pt x="4935" y="107512"/>
                </a:lnTo>
                <a:lnTo>
                  <a:pt x="21043" y="147697"/>
                </a:lnTo>
                <a:lnTo>
                  <a:pt x="46909" y="182659"/>
                </a:lnTo>
                <a:lnTo>
                  <a:pt x="81117" y="211042"/>
                </a:lnTo>
                <a:lnTo>
                  <a:pt x="89943" y="206217"/>
                </a:lnTo>
                <a:lnTo>
                  <a:pt x="99190" y="202605"/>
                </a:lnTo>
                <a:lnTo>
                  <a:pt x="108697" y="200340"/>
                </a:lnTo>
                <a:lnTo>
                  <a:pt x="118300" y="199556"/>
                </a:lnTo>
                <a:lnTo>
                  <a:pt x="294906" y="199556"/>
                </a:lnTo>
                <a:lnTo>
                  <a:pt x="297633" y="197493"/>
                </a:lnTo>
                <a:lnTo>
                  <a:pt x="180779" y="197493"/>
                </a:lnTo>
                <a:lnTo>
                  <a:pt x="137422" y="190635"/>
                </a:lnTo>
                <a:lnTo>
                  <a:pt x="99738" y="171557"/>
                </a:lnTo>
                <a:lnTo>
                  <a:pt x="70004" y="142504"/>
                </a:lnTo>
                <a:lnTo>
                  <a:pt x="50494" y="105722"/>
                </a:lnTo>
                <a:lnTo>
                  <a:pt x="43485" y="63455"/>
                </a:lnTo>
                <a:lnTo>
                  <a:pt x="43791" y="55070"/>
                </a:lnTo>
                <a:lnTo>
                  <a:pt x="44742" y="46384"/>
                </a:lnTo>
                <a:lnTo>
                  <a:pt x="46383" y="37550"/>
                </a:lnTo>
                <a:lnTo>
                  <a:pt x="48762" y="28723"/>
                </a:lnTo>
                <a:lnTo>
                  <a:pt x="50878" y="21854"/>
                </a:lnTo>
                <a:lnTo>
                  <a:pt x="49998" y="15436"/>
                </a:lnTo>
                <a:lnTo>
                  <a:pt x="47171" y="10137"/>
                </a:lnTo>
                <a:lnTo>
                  <a:pt x="41383" y="3983"/>
                </a:lnTo>
                <a:lnTo>
                  <a:pt x="33805" y="477"/>
                </a:lnTo>
                <a:lnTo>
                  <a:pt x="25402" y="0"/>
                </a:lnTo>
                <a:close/>
              </a:path>
              <a:path w="311150" h="240665">
                <a:moveTo>
                  <a:pt x="288567" y="155693"/>
                </a:moveTo>
                <a:lnTo>
                  <a:pt x="284022" y="155693"/>
                </a:lnTo>
                <a:lnTo>
                  <a:pt x="279509" y="157002"/>
                </a:lnTo>
                <a:lnTo>
                  <a:pt x="274913" y="160740"/>
                </a:lnTo>
                <a:lnTo>
                  <a:pt x="254045" y="176422"/>
                </a:lnTo>
                <a:lnTo>
                  <a:pt x="230905" y="187951"/>
                </a:lnTo>
                <a:lnTo>
                  <a:pt x="206235" y="195063"/>
                </a:lnTo>
                <a:lnTo>
                  <a:pt x="180779" y="197493"/>
                </a:lnTo>
                <a:lnTo>
                  <a:pt x="297633" y="197493"/>
                </a:lnTo>
                <a:lnTo>
                  <a:pt x="304043" y="192645"/>
                </a:lnTo>
                <a:lnTo>
                  <a:pt x="307823" y="189012"/>
                </a:lnTo>
                <a:lnTo>
                  <a:pt x="310576" y="183106"/>
                </a:lnTo>
                <a:lnTo>
                  <a:pt x="310576" y="177117"/>
                </a:lnTo>
                <a:lnTo>
                  <a:pt x="308845" y="168747"/>
                </a:lnTo>
                <a:lnTo>
                  <a:pt x="304126" y="161940"/>
                </a:lnTo>
                <a:lnTo>
                  <a:pt x="297130" y="157366"/>
                </a:lnTo>
                <a:lnTo>
                  <a:pt x="288567" y="1556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" name="object 17"/>
          <p:cNvSpPr/>
          <p:nvPr/>
        </p:nvSpPr>
        <p:spPr>
          <a:xfrm>
            <a:off x="16237506" y="1094921"/>
            <a:ext cx="90190" cy="881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" name="object 18"/>
          <p:cNvSpPr/>
          <p:nvPr/>
        </p:nvSpPr>
        <p:spPr>
          <a:xfrm>
            <a:off x="16160680" y="1076613"/>
            <a:ext cx="264777" cy="179692"/>
          </a:xfrm>
          <a:custGeom>
            <a:avLst/>
            <a:gdLst/>
            <a:ahLst/>
            <a:cxnLst/>
            <a:rect l="l" t="t" r="r" b="b"/>
            <a:pathLst>
              <a:path w="264794" h="179705">
                <a:moveTo>
                  <a:pt x="22041" y="124289"/>
                </a:moveTo>
                <a:lnTo>
                  <a:pt x="20564" y="124289"/>
                </a:lnTo>
                <a:lnTo>
                  <a:pt x="12580" y="125845"/>
                </a:lnTo>
                <a:lnTo>
                  <a:pt x="6041" y="130107"/>
                </a:lnTo>
                <a:lnTo>
                  <a:pt x="1622" y="136468"/>
                </a:lnTo>
                <a:lnTo>
                  <a:pt x="0" y="144320"/>
                </a:lnTo>
                <a:lnTo>
                  <a:pt x="0" y="152529"/>
                </a:lnTo>
                <a:lnTo>
                  <a:pt x="50758" y="175560"/>
                </a:lnTo>
                <a:lnTo>
                  <a:pt x="87390" y="179439"/>
                </a:lnTo>
                <a:lnTo>
                  <a:pt x="131370" y="173973"/>
                </a:lnTo>
                <a:lnTo>
                  <a:pt x="171533" y="158467"/>
                </a:lnTo>
                <a:lnTo>
                  <a:pt x="201431" y="137713"/>
                </a:lnTo>
                <a:lnTo>
                  <a:pt x="87390" y="137713"/>
                </a:lnTo>
                <a:lnTo>
                  <a:pt x="72875" y="136870"/>
                </a:lnTo>
                <a:lnTo>
                  <a:pt x="58057" y="134412"/>
                </a:lnTo>
                <a:lnTo>
                  <a:pt x="43076" y="130442"/>
                </a:lnTo>
                <a:lnTo>
                  <a:pt x="28072" y="125064"/>
                </a:lnTo>
                <a:lnTo>
                  <a:pt x="23611" y="124331"/>
                </a:lnTo>
                <a:lnTo>
                  <a:pt x="22041" y="124289"/>
                </a:lnTo>
                <a:close/>
              </a:path>
              <a:path w="264794" h="179705">
                <a:moveTo>
                  <a:pt x="243866" y="0"/>
                </a:moveTo>
                <a:lnTo>
                  <a:pt x="209163" y="64980"/>
                </a:lnTo>
                <a:lnTo>
                  <a:pt x="179198" y="103068"/>
                </a:lnTo>
                <a:lnTo>
                  <a:pt x="137297" y="128472"/>
                </a:lnTo>
                <a:lnTo>
                  <a:pt x="87390" y="137713"/>
                </a:lnTo>
                <a:lnTo>
                  <a:pt x="201431" y="137713"/>
                </a:lnTo>
                <a:lnTo>
                  <a:pt x="206398" y="134265"/>
                </a:lnTo>
                <a:lnTo>
                  <a:pt x="234485" y="102707"/>
                </a:lnTo>
                <a:lnTo>
                  <a:pt x="254316" y="65134"/>
                </a:lnTo>
                <a:lnTo>
                  <a:pt x="264410" y="22889"/>
                </a:lnTo>
                <a:lnTo>
                  <a:pt x="264222" y="21433"/>
                </a:lnTo>
                <a:lnTo>
                  <a:pt x="264222" y="19894"/>
                </a:lnTo>
                <a:lnTo>
                  <a:pt x="262617" y="12081"/>
                </a:lnTo>
                <a:lnTo>
                  <a:pt x="258246" y="5765"/>
                </a:lnTo>
                <a:lnTo>
                  <a:pt x="251774" y="1540"/>
                </a:lnTo>
                <a:lnTo>
                  <a:pt x="2438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2" name="object 19"/>
          <p:cNvSpPr/>
          <p:nvPr/>
        </p:nvSpPr>
        <p:spPr>
          <a:xfrm>
            <a:off x="16755691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20" y="42899"/>
                </a:moveTo>
                <a:lnTo>
                  <a:pt x="118174" y="42899"/>
                </a:lnTo>
                <a:lnTo>
                  <a:pt x="140497" y="45012"/>
                </a:lnTo>
                <a:lnTo>
                  <a:pt x="156438" y="51351"/>
                </a:lnTo>
                <a:lnTo>
                  <a:pt x="166001" y="61920"/>
                </a:lnTo>
                <a:lnTo>
                  <a:pt x="169188" y="76720"/>
                </a:lnTo>
                <a:lnTo>
                  <a:pt x="167809" y="86065"/>
                </a:lnTo>
                <a:lnTo>
                  <a:pt x="134268" y="105965"/>
                </a:lnTo>
                <a:lnTo>
                  <a:pt x="123399" y="107200"/>
                </a:lnTo>
                <a:lnTo>
                  <a:pt x="114323" y="108383"/>
                </a:lnTo>
                <a:lnTo>
                  <a:pt x="106626" y="109480"/>
                </a:lnTo>
                <a:lnTo>
                  <a:pt x="100297" y="110519"/>
                </a:lnTo>
                <a:lnTo>
                  <a:pt x="95326" y="111525"/>
                </a:lnTo>
                <a:lnTo>
                  <a:pt x="74465" y="114541"/>
                </a:lnTo>
                <a:lnTo>
                  <a:pt x="30522" y="128697"/>
                </a:lnTo>
                <a:lnTo>
                  <a:pt x="1914" y="169124"/>
                </a:lnTo>
                <a:lnTo>
                  <a:pt x="0" y="188224"/>
                </a:lnTo>
                <a:lnTo>
                  <a:pt x="1613" y="204651"/>
                </a:lnTo>
                <a:lnTo>
                  <a:pt x="25737" y="242516"/>
                </a:lnTo>
                <a:lnTo>
                  <a:pt x="67732" y="259481"/>
                </a:lnTo>
                <a:lnTo>
                  <a:pt x="84793" y="260609"/>
                </a:lnTo>
                <a:lnTo>
                  <a:pt x="110691" y="258737"/>
                </a:lnTo>
                <a:lnTo>
                  <a:pt x="133539" y="253114"/>
                </a:lnTo>
                <a:lnTo>
                  <a:pt x="153338" y="243730"/>
                </a:lnTo>
                <a:lnTo>
                  <a:pt x="170089" y="230579"/>
                </a:lnTo>
                <a:lnTo>
                  <a:pt x="246809" y="230579"/>
                </a:lnTo>
                <a:lnTo>
                  <a:pt x="246809" y="217742"/>
                </a:lnTo>
                <a:lnTo>
                  <a:pt x="104834" y="217742"/>
                </a:lnTo>
                <a:lnTo>
                  <a:pt x="95839" y="217324"/>
                </a:lnTo>
                <a:lnTo>
                  <a:pt x="58843" y="200487"/>
                </a:lnTo>
                <a:lnTo>
                  <a:pt x="54312" y="185826"/>
                </a:lnTo>
                <a:lnTo>
                  <a:pt x="57118" y="170581"/>
                </a:lnTo>
                <a:lnTo>
                  <a:pt x="65516" y="158681"/>
                </a:lnTo>
                <a:lnTo>
                  <a:pt x="79509" y="150104"/>
                </a:lnTo>
                <a:lnTo>
                  <a:pt x="99085" y="144854"/>
                </a:lnTo>
                <a:lnTo>
                  <a:pt x="121146" y="142208"/>
                </a:lnTo>
                <a:lnTo>
                  <a:pt x="139620" y="139020"/>
                </a:lnTo>
                <a:lnTo>
                  <a:pt x="154514" y="135296"/>
                </a:lnTo>
                <a:lnTo>
                  <a:pt x="165837" y="131043"/>
                </a:lnTo>
                <a:lnTo>
                  <a:pt x="220632" y="131043"/>
                </a:lnTo>
                <a:lnTo>
                  <a:pt x="220632" y="80646"/>
                </a:lnTo>
                <a:lnTo>
                  <a:pt x="220307" y="80646"/>
                </a:lnTo>
                <a:lnTo>
                  <a:pt x="220349" y="80311"/>
                </a:lnTo>
                <a:lnTo>
                  <a:pt x="220537" y="79934"/>
                </a:lnTo>
                <a:lnTo>
                  <a:pt x="220632" y="71945"/>
                </a:lnTo>
                <a:lnTo>
                  <a:pt x="218663" y="54717"/>
                </a:lnTo>
                <a:lnTo>
                  <a:pt x="214020" y="42899"/>
                </a:lnTo>
                <a:close/>
              </a:path>
              <a:path w="247015" h="260984">
                <a:moveTo>
                  <a:pt x="246809" y="230579"/>
                </a:moveTo>
                <a:lnTo>
                  <a:pt x="170089" y="230579"/>
                </a:lnTo>
                <a:lnTo>
                  <a:pt x="174905" y="243730"/>
                </a:lnTo>
                <a:lnTo>
                  <a:pt x="183580" y="253114"/>
                </a:lnTo>
                <a:lnTo>
                  <a:pt x="196119" y="258737"/>
                </a:lnTo>
                <a:lnTo>
                  <a:pt x="212527" y="260609"/>
                </a:lnTo>
                <a:lnTo>
                  <a:pt x="220915" y="260221"/>
                </a:lnTo>
                <a:lnTo>
                  <a:pt x="229421" y="259056"/>
                </a:lnTo>
                <a:lnTo>
                  <a:pt x="238049" y="257115"/>
                </a:lnTo>
                <a:lnTo>
                  <a:pt x="246809" y="254400"/>
                </a:lnTo>
                <a:lnTo>
                  <a:pt x="246809" y="230579"/>
                </a:lnTo>
                <a:close/>
              </a:path>
              <a:path w="247015" h="260984">
                <a:moveTo>
                  <a:pt x="220632" y="131043"/>
                </a:moveTo>
                <a:lnTo>
                  <a:pt x="165837" y="131043"/>
                </a:lnTo>
                <a:lnTo>
                  <a:pt x="165837" y="170587"/>
                </a:lnTo>
                <a:lnTo>
                  <a:pt x="164495" y="181639"/>
                </a:lnTo>
                <a:lnTo>
                  <a:pt x="135316" y="211849"/>
                </a:lnTo>
                <a:lnTo>
                  <a:pt x="104834" y="217742"/>
                </a:lnTo>
                <a:lnTo>
                  <a:pt x="228411" y="217742"/>
                </a:lnTo>
                <a:lnTo>
                  <a:pt x="224893" y="216297"/>
                </a:lnTo>
                <a:lnTo>
                  <a:pt x="222946" y="213469"/>
                </a:lnTo>
                <a:lnTo>
                  <a:pt x="221396" y="210590"/>
                </a:lnTo>
                <a:lnTo>
                  <a:pt x="220705" y="206292"/>
                </a:lnTo>
                <a:lnTo>
                  <a:pt x="220632" y="131043"/>
                </a:lnTo>
                <a:close/>
              </a:path>
              <a:path w="247015" h="260984">
                <a:moveTo>
                  <a:pt x="246809" y="216778"/>
                </a:moveTo>
                <a:lnTo>
                  <a:pt x="242987" y="217438"/>
                </a:lnTo>
                <a:lnTo>
                  <a:pt x="240442" y="217742"/>
                </a:lnTo>
                <a:lnTo>
                  <a:pt x="246809" y="217742"/>
                </a:lnTo>
                <a:lnTo>
                  <a:pt x="246809" y="216778"/>
                </a:lnTo>
                <a:close/>
              </a:path>
              <a:path w="247015" h="260984">
                <a:moveTo>
                  <a:pt x="121504" y="0"/>
                </a:moveTo>
                <a:lnTo>
                  <a:pt x="79093" y="4298"/>
                </a:lnTo>
                <a:lnTo>
                  <a:pt x="31034" y="29101"/>
                </a:lnTo>
                <a:lnTo>
                  <a:pt x="9099" y="82426"/>
                </a:lnTo>
                <a:lnTo>
                  <a:pt x="63369" y="82426"/>
                </a:lnTo>
                <a:lnTo>
                  <a:pt x="68232" y="65127"/>
                </a:lnTo>
                <a:lnTo>
                  <a:pt x="78988" y="52775"/>
                </a:lnTo>
                <a:lnTo>
                  <a:pt x="95635" y="45367"/>
                </a:lnTo>
                <a:lnTo>
                  <a:pt x="118174" y="42899"/>
                </a:lnTo>
                <a:lnTo>
                  <a:pt x="214020" y="42899"/>
                </a:lnTo>
                <a:lnTo>
                  <a:pt x="212759" y="39688"/>
                </a:lnTo>
                <a:lnTo>
                  <a:pt x="174917" y="9121"/>
                </a:lnTo>
                <a:lnTo>
                  <a:pt x="141096" y="1013"/>
                </a:lnTo>
                <a:lnTo>
                  <a:pt x="121504" y="0"/>
                </a:lnTo>
                <a:close/>
              </a:path>
              <a:path w="247015" h="260984">
                <a:moveTo>
                  <a:pt x="220632" y="80384"/>
                </a:moveTo>
                <a:lnTo>
                  <a:pt x="220495" y="80458"/>
                </a:lnTo>
                <a:lnTo>
                  <a:pt x="220422" y="80594"/>
                </a:lnTo>
                <a:lnTo>
                  <a:pt x="220632" y="80646"/>
                </a:lnTo>
                <a:lnTo>
                  <a:pt x="220632" y="803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3" name="object 20"/>
          <p:cNvSpPr/>
          <p:nvPr/>
        </p:nvSpPr>
        <p:spPr>
          <a:xfrm>
            <a:off x="17017094" y="849877"/>
            <a:ext cx="357479" cy="253348"/>
          </a:xfrm>
          <a:custGeom>
            <a:avLst/>
            <a:gdLst/>
            <a:ahLst/>
            <a:cxnLst/>
            <a:rect l="l" t="t" r="r" b="b"/>
            <a:pathLst>
              <a:path w="357505" h="253365">
                <a:moveTo>
                  <a:pt x="51485" y="6701"/>
                </a:moveTo>
                <a:lnTo>
                  <a:pt x="0" y="6701"/>
                </a:lnTo>
                <a:lnTo>
                  <a:pt x="0" y="253018"/>
                </a:lnTo>
                <a:lnTo>
                  <a:pt x="54343" y="253018"/>
                </a:lnTo>
                <a:lnTo>
                  <a:pt x="54343" y="106740"/>
                </a:lnTo>
                <a:lnTo>
                  <a:pt x="55359" y="92880"/>
                </a:lnTo>
                <a:lnTo>
                  <a:pt x="78602" y="52271"/>
                </a:lnTo>
                <a:lnTo>
                  <a:pt x="108164" y="42888"/>
                </a:lnTo>
                <a:lnTo>
                  <a:pt x="349933" y="42888"/>
                </a:lnTo>
                <a:lnTo>
                  <a:pt x="348797" y="40983"/>
                </a:lnTo>
                <a:lnTo>
                  <a:pt x="51485" y="40983"/>
                </a:lnTo>
                <a:lnTo>
                  <a:pt x="51485" y="6701"/>
                </a:lnTo>
                <a:close/>
              </a:path>
              <a:path w="357505" h="253365">
                <a:moveTo>
                  <a:pt x="258253" y="42888"/>
                </a:moveTo>
                <a:lnTo>
                  <a:pt x="108164" y="42888"/>
                </a:lnTo>
                <a:lnTo>
                  <a:pt x="119213" y="43690"/>
                </a:lnTo>
                <a:lnTo>
                  <a:pt x="128519" y="46098"/>
                </a:lnTo>
                <a:lnTo>
                  <a:pt x="150907" y="82385"/>
                </a:lnTo>
                <a:lnTo>
                  <a:pt x="151503" y="253018"/>
                </a:lnTo>
                <a:lnTo>
                  <a:pt x="205826" y="253018"/>
                </a:lnTo>
                <a:lnTo>
                  <a:pt x="205826" y="108666"/>
                </a:lnTo>
                <a:lnTo>
                  <a:pt x="209099" y="79884"/>
                </a:lnTo>
                <a:lnTo>
                  <a:pt x="218925" y="59329"/>
                </a:lnTo>
                <a:lnTo>
                  <a:pt x="235307" y="46998"/>
                </a:lnTo>
                <a:lnTo>
                  <a:pt x="258253" y="42888"/>
                </a:lnTo>
                <a:close/>
              </a:path>
              <a:path w="357505" h="253365">
                <a:moveTo>
                  <a:pt x="349933" y="42888"/>
                </a:moveTo>
                <a:lnTo>
                  <a:pt x="258253" y="42888"/>
                </a:lnTo>
                <a:lnTo>
                  <a:pt x="271531" y="44019"/>
                </a:lnTo>
                <a:lnTo>
                  <a:pt x="282310" y="47412"/>
                </a:lnTo>
                <a:lnTo>
                  <a:pt x="302582" y="92880"/>
                </a:lnTo>
                <a:lnTo>
                  <a:pt x="302996" y="253018"/>
                </a:lnTo>
                <a:lnTo>
                  <a:pt x="357318" y="253018"/>
                </a:lnTo>
                <a:lnTo>
                  <a:pt x="357240" y="82385"/>
                </a:lnTo>
                <a:lnTo>
                  <a:pt x="352171" y="46643"/>
                </a:lnTo>
                <a:lnTo>
                  <a:pt x="349933" y="42888"/>
                </a:lnTo>
                <a:close/>
              </a:path>
              <a:path w="357505" h="253365">
                <a:moveTo>
                  <a:pt x="128613" y="0"/>
                </a:moveTo>
                <a:lnTo>
                  <a:pt x="106021" y="2558"/>
                </a:lnTo>
                <a:lnTo>
                  <a:pt x="85873" y="10239"/>
                </a:lnTo>
                <a:lnTo>
                  <a:pt x="68152" y="23045"/>
                </a:lnTo>
                <a:lnTo>
                  <a:pt x="52846" y="40983"/>
                </a:lnTo>
                <a:lnTo>
                  <a:pt x="197721" y="40983"/>
                </a:lnTo>
                <a:lnTo>
                  <a:pt x="187330" y="23045"/>
                </a:lnTo>
                <a:lnTo>
                  <a:pt x="172348" y="10239"/>
                </a:lnTo>
                <a:lnTo>
                  <a:pt x="152776" y="2558"/>
                </a:lnTo>
                <a:lnTo>
                  <a:pt x="128613" y="0"/>
                </a:lnTo>
                <a:close/>
              </a:path>
              <a:path w="357505" h="253365">
                <a:moveTo>
                  <a:pt x="274892" y="0"/>
                </a:moveTo>
                <a:lnTo>
                  <a:pt x="252388" y="2558"/>
                </a:lnTo>
                <a:lnTo>
                  <a:pt x="232026" y="10239"/>
                </a:lnTo>
                <a:lnTo>
                  <a:pt x="213805" y="23045"/>
                </a:lnTo>
                <a:lnTo>
                  <a:pt x="197721" y="40983"/>
                </a:lnTo>
                <a:lnTo>
                  <a:pt x="348797" y="40983"/>
                </a:lnTo>
                <a:lnTo>
                  <a:pt x="336724" y="20725"/>
                </a:lnTo>
                <a:lnTo>
                  <a:pt x="310967" y="5180"/>
                </a:lnTo>
                <a:lnTo>
                  <a:pt x="2748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4" name="object 21"/>
          <p:cNvSpPr/>
          <p:nvPr/>
        </p:nvSpPr>
        <p:spPr>
          <a:xfrm>
            <a:off x="17433121" y="856577"/>
            <a:ext cx="0" cy="246361"/>
          </a:xfrm>
          <a:custGeom>
            <a:avLst/>
            <a:gdLst/>
            <a:ahLst/>
            <a:cxnLst/>
            <a:rect l="l" t="t" r="r" b="b"/>
            <a:pathLst>
              <a:path h="246380">
                <a:moveTo>
                  <a:pt x="0" y="0"/>
                </a:moveTo>
                <a:lnTo>
                  <a:pt x="0" y="246317"/>
                </a:lnTo>
              </a:path>
            </a:pathLst>
          </a:custGeom>
          <a:ln w="542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5" name="object 22"/>
          <p:cNvSpPr/>
          <p:nvPr/>
        </p:nvSpPr>
        <p:spPr>
          <a:xfrm>
            <a:off x="17405984" y="762723"/>
            <a:ext cx="54607" cy="52066"/>
          </a:xfrm>
          <a:custGeom>
            <a:avLst/>
            <a:gdLst/>
            <a:ahLst/>
            <a:cxnLst/>
            <a:rect l="l" t="t" r="r" b="b"/>
            <a:pathLst>
              <a:path w="54609" h="52069">
                <a:moveTo>
                  <a:pt x="54270" y="0"/>
                </a:moveTo>
                <a:lnTo>
                  <a:pt x="0" y="0"/>
                </a:lnTo>
                <a:lnTo>
                  <a:pt x="0" y="51453"/>
                </a:lnTo>
                <a:lnTo>
                  <a:pt x="54270" y="51453"/>
                </a:lnTo>
                <a:lnTo>
                  <a:pt x="542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6" name="object 23"/>
          <p:cNvSpPr/>
          <p:nvPr/>
        </p:nvSpPr>
        <p:spPr>
          <a:xfrm>
            <a:off x="17480601" y="849873"/>
            <a:ext cx="219694" cy="259696"/>
          </a:xfrm>
          <a:custGeom>
            <a:avLst/>
            <a:gdLst/>
            <a:ahLst/>
            <a:cxnLst/>
            <a:rect l="l" t="t" r="r" b="b"/>
            <a:pathLst>
              <a:path w="219709" h="259715">
                <a:moveTo>
                  <a:pt x="54322" y="173942"/>
                </a:moveTo>
                <a:lnTo>
                  <a:pt x="0" y="173942"/>
                </a:lnTo>
                <a:lnTo>
                  <a:pt x="2350" y="193703"/>
                </a:lnTo>
                <a:lnTo>
                  <a:pt x="31946" y="238725"/>
                </a:lnTo>
                <a:lnTo>
                  <a:pt x="86076" y="258387"/>
                </a:lnTo>
                <a:lnTo>
                  <a:pt x="109138" y="259698"/>
                </a:lnTo>
                <a:lnTo>
                  <a:pt x="130395" y="258565"/>
                </a:lnTo>
                <a:lnTo>
                  <a:pt x="167562" y="249499"/>
                </a:lnTo>
                <a:lnTo>
                  <a:pt x="209134" y="216778"/>
                </a:lnTo>
                <a:lnTo>
                  <a:pt x="110090" y="216778"/>
                </a:lnTo>
                <a:lnTo>
                  <a:pt x="87287" y="214103"/>
                </a:lnTo>
                <a:lnTo>
                  <a:pt x="70399" y="206076"/>
                </a:lnTo>
                <a:lnTo>
                  <a:pt x="59415" y="192690"/>
                </a:lnTo>
                <a:lnTo>
                  <a:pt x="54322" y="173942"/>
                </a:lnTo>
                <a:close/>
              </a:path>
              <a:path w="219709" h="259715">
                <a:moveTo>
                  <a:pt x="108164" y="0"/>
                </a:moveTo>
                <a:lnTo>
                  <a:pt x="54653" y="8583"/>
                </a:lnTo>
                <a:lnTo>
                  <a:pt x="13923" y="38377"/>
                </a:lnTo>
                <a:lnTo>
                  <a:pt x="5235" y="70552"/>
                </a:lnTo>
                <a:lnTo>
                  <a:pt x="6785" y="86477"/>
                </a:lnTo>
                <a:lnTo>
                  <a:pt x="30020" y="122457"/>
                </a:lnTo>
                <a:lnTo>
                  <a:pt x="67023" y="139084"/>
                </a:lnTo>
                <a:lnTo>
                  <a:pt x="122807" y="152496"/>
                </a:lnTo>
                <a:lnTo>
                  <a:pt x="133728" y="155236"/>
                </a:lnTo>
                <a:lnTo>
                  <a:pt x="164864" y="184402"/>
                </a:lnTo>
                <a:lnTo>
                  <a:pt x="161961" y="198579"/>
                </a:lnTo>
                <a:lnTo>
                  <a:pt x="151860" y="208695"/>
                </a:lnTo>
                <a:lnTo>
                  <a:pt x="134568" y="214759"/>
                </a:lnTo>
                <a:lnTo>
                  <a:pt x="110090" y="216778"/>
                </a:lnTo>
                <a:lnTo>
                  <a:pt x="209134" y="216778"/>
                </a:lnTo>
                <a:lnTo>
                  <a:pt x="210234" y="215370"/>
                </a:lnTo>
                <a:lnTo>
                  <a:pt x="216932" y="198690"/>
                </a:lnTo>
                <a:lnTo>
                  <a:pt x="219166" y="179628"/>
                </a:lnTo>
                <a:lnTo>
                  <a:pt x="217615" y="164126"/>
                </a:lnTo>
                <a:lnTo>
                  <a:pt x="194391" y="128676"/>
                </a:lnTo>
                <a:lnTo>
                  <a:pt x="156955" y="112233"/>
                </a:lnTo>
                <a:lnTo>
                  <a:pt x="118492" y="103146"/>
                </a:lnTo>
                <a:lnTo>
                  <a:pt x="102330" y="99470"/>
                </a:lnTo>
                <a:lnTo>
                  <a:pt x="65859" y="83633"/>
                </a:lnTo>
                <a:lnTo>
                  <a:pt x="59547" y="68154"/>
                </a:lnTo>
                <a:lnTo>
                  <a:pt x="62350" y="57111"/>
                </a:lnTo>
                <a:lnTo>
                  <a:pt x="70757" y="49222"/>
                </a:lnTo>
                <a:lnTo>
                  <a:pt x="84762" y="44488"/>
                </a:lnTo>
                <a:lnTo>
                  <a:pt x="104363" y="42909"/>
                </a:lnTo>
                <a:lnTo>
                  <a:pt x="200821" y="42909"/>
                </a:lnTo>
                <a:lnTo>
                  <a:pt x="200241" y="41606"/>
                </a:lnTo>
                <a:lnTo>
                  <a:pt x="162022" y="9665"/>
                </a:lnTo>
                <a:lnTo>
                  <a:pt x="127973" y="1073"/>
                </a:lnTo>
                <a:lnTo>
                  <a:pt x="108164" y="0"/>
                </a:lnTo>
                <a:close/>
              </a:path>
              <a:path w="219709" h="259715">
                <a:moveTo>
                  <a:pt x="200821" y="42909"/>
                </a:moveTo>
                <a:lnTo>
                  <a:pt x="104363" y="42909"/>
                </a:lnTo>
                <a:lnTo>
                  <a:pt x="123724" y="44963"/>
                </a:lnTo>
                <a:lnTo>
                  <a:pt x="138518" y="51124"/>
                </a:lnTo>
                <a:lnTo>
                  <a:pt x="148739" y="61392"/>
                </a:lnTo>
                <a:lnTo>
                  <a:pt x="154382" y="75767"/>
                </a:lnTo>
                <a:lnTo>
                  <a:pt x="211082" y="75767"/>
                </a:lnTo>
                <a:lnTo>
                  <a:pt x="207309" y="57478"/>
                </a:lnTo>
                <a:lnTo>
                  <a:pt x="200821" y="429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7" name="object 24"/>
          <p:cNvSpPr/>
          <p:nvPr/>
        </p:nvSpPr>
        <p:spPr>
          <a:xfrm>
            <a:off x="17716682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15" y="42899"/>
                </a:moveTo>
                <a:lnTo>
                  <a:pt x="118174" y="42899"/>
                </a:lnTo>
                <a:lnTo>
                  <a:pt x="140481" y="45012"/>
                </a:lnTo>
                <a:lnTo>
                  <a:pt x="156428" y="51351"/>
                </a:lnTo>
                <a:lnTo>
                  <a:pt x="166004" y="61920"/>
                </a:lnTo>
                <a:lnTo>
                  <a:pt x="169199" y="76720"/>
                </a:lnTo>
                <a:lnTo>
                  <a:pt x="167819" y="86065"/>
                </a:lnTo>
                <a:lnTo>
                  <a:pt x="134247" y="105965"/>
                </a:lnTo>
                <a:lnTo>
                  <a:pt x="123388" y="107200"/>
                </a:lnTo>
                <a:lnTo>
                  <a:pt x="114317" y="108383"/>
                </a:lnTo>
                <a:lnTo>
                  <a:pt x="106614" y="109480"/>
                </a:lnTo>
                <a:lnTo>
                  <a:pt x="100285" y="110519"/>
                </a:lnTo>
                <a:lnTo>
                  <a:pt x="95337" y="111525"/>
                </a:lnTo>
                <a:lnTo>
                  <a:pt x="74478" y="114541"/>
                </a:lnTo>
                <a:lnTo>
                  <a:pt x="30501" y="128697"/>
                </a:lnTo>
                <a:lnTo>
                  <a:pt x="1907" y="169124"/>
                </a:lnTo>
                <a:lnTo>
                  <a:pt x="0" y="188224"/>
                </a:lnTo>
                <a:lnTo>
                  <a:pt x="1607" y="204651"/>
                </a:lnTo>
                <a:lnTo>
                  <a:pt x="25726" y="242516"/>
                </a:lnTo>
                <a:lnTo>
                  <a:pt x="67730" y="259481"/>
                </a:lnTo>
                <a:lnTo>
                  <a:pt x="84824" y="260609"/>
                </a:lnTo>
                <a:lnTo>
                  <a:pt x="110706" y="258737"/>
                </a:lnTo>
                <a:lnTo>
                  <a:pt x="133550" y="253114"/>
                </a:lnTo>
                <a:lnTo>
                  <a:pt x="153356" y="243730"/>
                </a:lnTo>
                <a:lnTo>
                  <a:pt x="170120" y="230579"/>
                </a:lnTo>
                <a:lnTo>
                  <a:pt x="246819" y="230579"/>
                </a:lnTo>
                <a:lnTo>
                  <a:pt x="246819" y="217742"/>
                </a:lnTo>
                <a:lnTo>
                  <a:pt x="104844" y="217742"/>
                </a:lnTo>
                <a:lnTo>
                  <a:pt x="95848" y="217324"/>
                </a:lnTo>
                <a:lnTo>
                  <a:pt x="58850" y="200487"/>
                </a:lnTo>
                <a:lnTo>
                  <a:pt x="54322" y="185826"/>
                </a:lnTo>
                <a:lnTo>
                  <a:pt x="57127" y="170581"/>
                </a:lnTo>
                <a:lnTo>
                  <a:pt x="65526" y="158681"/>
                </a:lnTo>
                <a:lnTo>
                  <a:pt x="79537" y="150104"/>
                </a:lnTo>
                <a:lnTo>
                  <a:pt x="99159" y="144854"/>
                </a:lnTo>
                <a:lnTo>
                  <a:pt x="121144" y="142208"/>
                </a:lnTo>
                <a:lnTo>
                  <a:pt x="139592" y="139020"/>
                </a:lnTo>
                <a:lnTo>
                  <a:pt x="154482" y="135296"/>
                </a:lnTo>
                <a:lnTo>
                  <a:pt x="165795" y="131043"/>
                </a:lnTo>
                <a:lnTo>
                  <a:pt x="220621" y="131043"/>
                </a:lnTo>
                <a:lnTo>
                  <a:pt x="220621" y="71945"/>
                </a:lnTo>
                <a:lnTo>
                  <a:pt x="218654" y="54717"/>
                </a:lnTo>
                <a:lnTo>
                  <a:pt x="214015" y="42899"/>
                </a:lnTo>
                <a:close/>
              </a:path>
              <a:path w="247015" h="260984">
                <a:moveTo>
                  <a:pt x="246819" y="230579"/>
                </a:moveTo>
                <a:lnTo>
                  <a:pt x="170120" y="230579"/>
                </a:lnTo>
                <a:lnTo>
                  <a:pt x="174897" y="243730"/>
                </a:lnTo>
                <a:lnTo>
                  <a:pt x="183555" y="253114"/>
                </a:lnTo>
                <a:lnTo>
                  <a:pt x="196087" y="258737"/>
                </a:lnTo>
                <a:lnTo>
                  <a:pt x="212485" y="260609"/>
                </a:lnTo>
                <a:lnTo>
                  <a:pt x="220892" y="260221"/>
                </a:lnTo>
                <a:lnTo>
                  <a:pt x="229424" y="259056"/>
                </a:lnTo>
                <a:lnTo>
                  <a:pt x="238071" y="257115"/>
                </a:lnTo>
                <a:lnTo>
                  <a:pt x="246819" y="254400"/>
                </a:lnTo>
                <a:lnTo>
                  <a:pt x="246819" y="230579"/>
                </a:lnTo>
                <a:close/>
              </a:path>
              <a:path w="247015" h="260984">
                <a:moveTo>
                  <a:pt x="220621" y="131043"/>
                </a:moveTo>
                <a:lnTo>
                  <a:pt x="165795" y="131043"/>
                </a:lnTo>
                <a:lnTo>
                  <a:pt x="165795" y="170587"/>
                </a:lnTo>
                <a:lnTo>
                  <a:pt x="164458" y="181639"/>
                </a:lnTo>
                <a:lnTo>
                  <a:pt x="135288" y="211849"/>
                </a:lnTo>
                <a:lnTo>
                  <a:pt x="104844" y="217742"/>
                </a:lnTo>
                <a:lnTo>
                  <a:pt x="228390" y="217742"/>
                </a:lnTo>
                <a:lnTo>
                  <a:pt x="224914" y="216297"/>
                </a:lnTo>
                <a:lnTo>
                  <a:pt x="222987" y="213469"/>
                </a:lnTo>
                <a:lnTo>
                  <a:pt x="221406" y="210590"/>
                </a:lnTo>
                <a:lnTo>
                  <a:pt x="220696" y="206292"/>
                </a:lnTo>
                <a:lnTo>
                  <a:pt x="220621" y="131043"/>
                </a:lnTo>
                <a:close/>
              </a:path>
              <a:path w="247015" h="260984">
                <a:moveTo>
                  <a:pt x="246819" y="216778"/>
                </a:moveTo>
                <a:lnTo>
                  <a:pt x="243018" y="217438"/>
                </a:lnTo>
                <a:lnTo>
                  <a:pt x="240463" y="217742"/>
                </a:lnTo>
                <a:lnTo>
                  <a:pt x="246819" y="217742"/>
                </a:lnTo>
                <a:lnTo>
                  <a:pt x="246819" y="216778"/>
                </a:lnTo>
                <a:close/>
              </a:path>
              <a:path w="247015" h="260984">
                <a:moveTo>
                  <a:pt x="121525" y="0"/>
                </a:moveTo>
                <a:lnTo>
                  <a:pt x="79136" y="4298"/>
                </a:lnTo>
                <a:lnTo>
                  <a:pt x="31029" y="29101"/>
                </a:lnTo>
                <a:lnTo>
                  <a:pt x="9036" y="82426"/>
                </a:lnTo>
                <a:lnTo>
                  <a:pt x="63380" y="82426"/>
                </a:lnTo>
                <a:lnTo>
                  <a:pt x="68235" y="65127"/>
                </a:lnTo>
                <a:lnTo>
                  <a:pt x="78985" y="52775"/>
                </a:lnTo>
                <a:lnTo>
                  <a:pt x="95631" y="45367"/>
                </a:lnTo>
                <a:lnTo>
                  <a:pt x="118174" y="42899"/>
                </a:lnTo>
                <a:lnTo>
                  <a:pt x="214015" y="42899"/>
                </a:lnTo>
                <a:lnTo>
                  <a:pt x="212755" y="39688"/>
                </a:lnTo>
                <a:lnTo>
                  <a:pt x="174931" y="9121"/>
                </a:lnTo>
                <a:lnTo>
                  <a:pt x="141096" y="1013"/>
                </a:lnTo>
                <a:lnTo>
                  <a:pt x="1215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8" name="object 25"/>
          <p:cNvSpPr/>
          <p:nvPr/>
        </p:nvSpPr>
        <p:spPr>
          <a:xfrm>
            <a:off x="17978086" y="849876"/>
            <a:ext cx="216324" cy="25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9" name="object 26"/>
          <p:cNvSpPr/>
          <p:nvPr/>
        </p:nvSpPr>
        <p:spPr>
          <a:xfrm>
            <a:off x="18210557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11" y="42899"/>
                </a:moveTo>
                <a:lnTo>
                  <a:pt x="118174" y="42899"/>
                </a:lnTo>
                <a:lnTo>
                  <a:pt x="140458" y="45012"/>
                </a:lnTo>
                <a:lnTo>
                  <a:pt x="156385" y="51351"/>
                </a:lnTo>
                <a:lnTo>
                  <a:pt x="165947" y="61920"/>
                </a:lnTo>
                <a:lnTo>
                  <a:pt x="169136" y="76720"/>
                </a:lnTo>
                <a:lnTo>
                  <a:pt x="167765" y="86065"/>
                </a:lnTo>
                <a:lnTo>
                  <a:pt x="134194" y="105965"/>
                </a:lnTo>
                <a:lnTo>
                  <a:pt x="123399" y="107200"/>
                </a:lnTo>
                <a:lnTo>
                  <a:pt x="114311" y="108383"/>
                </a:lnTo>
                <a:lnTo>
                  <a:pt x="106589" y="109480"/>
                </a:lnTo>
                <a:lnTo>
                  <a:pt x="100235" y="110519"/>
                </a:lnTo>
                <a:lnTo>
                  <a:pt x="95253" y="111525"/>
                </a:lnTo>
                <a:lnTo>
                  <a:pt x="74431" y="114541"/>
                </a:lnTo>
                <a:lnTo>
                  <a:pt x="30491" y="128697"/>
                </a:lnTo>
                <a:lnTo>
                  <a:pt x="1903" y="169124"/>
                </a:lnTo>
                <a:lnTo>
                  <a:pt x="0" y="188224"/>
                </a:lnTo>
                <a:lnTo>
                  <a:pt x="1601" y="204651"/>
                </a:lnTo>
                <a:lnTo>
                  <a:pt x="25716" y="242516"/>
                </a:lnTo>
                <a:lnTo>
                  <a:pt x="67720" y="259481"/>
                </a:lnTo>
                <a:lnTo>
                  <a:pt x="84814" y="260609"/>
                </a:lnTo>
                <a:lnTo>
                  <a:pt x="110676" y="258737"/>
                </a:lnTo>
                <a:lnTo>
                  <a:pt x="133510" y="253114"/>
                </a:lnTo>
                <a:lnTo>
                  <a:pt x="153314" y="243730"/>
                </a:lnTo>
                <a:lnTo>
                  <a:pt x="170089" y="230579"/>
                </a:lnTo>
                <a:lnTo>
                  <a:pt x="246788" y="230579"/>
                </a:lnTo>
                <a:lnTo>
                  <a:pt x="246788" y="217742"/>
                </a:lnTo>
                <a:lnTo>
                  <a:pt x="104813" y="217742"/>
                </a:lnTo>
                <a:lnTo>
                  <a:pt x="95809" y="217324"/>
                </a:lnTo>
                <a:lnTo>
                  <a:pt x="58847" y="200487"/>
                </a:lnTo>
                <a:lnTo>
                  <a:pt x="54343" y="185826"/>
                </a:lnTo>
                <a:lnTo>
                  <a:pt x="57139" y="170581"/>
                </a:lnTo>
                <a:lnTo>
                  <a:pt x="65518" y="158681"/>
                </a:lnTo>
                <a:lnTo>
                  <a:pt x="79505" y="150104"/>
                </a:lnTo>
                <a:lnTo>
                  <a:pt x="99106" y="144854"/>
                </a:lnTo>
                <a:lnTo>
                  <a:pt x="121121" y="142208"/>
                </a:lnTo>
                <a:lnTo>
                  <a:pt x="139587" y="139020"/>
                </a:lnTo>
                <a:lnTo>
                  <a:pt x="154495" y="135296"/>
                </a:lnTo>
                <a:lnTo>
                  <a:pt x="165837" y="131043"/>
                </a:lnTo>
                <a:lnTo>
                  <a:pt x="220632" y="131043"/>
                </a:lnTo>
                <a:lnTo>
                  <a:pt x="220632" y="71945"/>
                </a:lnTo>
                <a:lnTo>
                  <a:pt x="218660" y="54717"/>
                </a:lnTo>
                <a:lnTo>
                  <a:pt x="214011" y="42899"/>
                </a:lnTo>
                <a:close/>
              </a:path>
              <a:path w="247015" h="260984">
                <a:moveTo>
                  <a:pt x="246788" y="230579"/>
                </a:moveTo>
                <a:lnTo>
                  <a:pt x="170089" y="230579"/>
                </a:lnTo>
                <a:lnTo>
                  <a:pt x="174896" y="243730"/>
                </a:lnTo>
                <a:lnTo>
                  <a:pt x="183570" y="253114"/>
                </a:lnTo>
                <a:lnTo>
                  <a:pt x="196107" y="258737"/>
                </a:lnTo>
                <a:lnTo>
                  <a:pt x="212506" y="260609"/>
                </a:lnTo>
                <a:lnTo>
                  <a:pt x="220893" y="260221"/>
                </a:lnTo>
                <a:lnTo>
                  <a:pt x="229404" y="259056"/>
                </a:lnTo>
                <a:lnTo>
                  <a:pt x="238036" y="257115"/>
                </a:lnTo>
                <a:lnTo>
                  <a:pt x="246788" y="254400"/>
                </a:lnTo>
                <a:lnTo>
                  <a:pt x="246788" y="230579"/>
                </a:lnTo>
                <a:close/>
              </a:path>
              <a:path w="247015" h="260984">
                <a:moveTo>
                  <a:pt x="220632" y="131043"/>
                </a:moveTo>
                <a:lnTo>
                  <a:pt x="165837" y="131043"/>
                </a:lnTo>
                <a:lnTo>
                  <a:pt x="165837" y="170587"/>
                </a:lnTo>
                <a:lnTo>
                  <a:pt x="164491" y="181639"/>
                </a:lnTo>
                <a:lnTo>
                  <a:pt x="135259" y="211849"/>
                </a:lnTo>
                <a:lnTo>
                  <a:pt x="104813" y="217742"/>
                </a:lnTo>
                <a:lnTo>
                  <a:pt x="228411" y="217742"/>
                </a:lnTo>
                <a:lnTo>
                  <a:pt x="224872" y="216297"/>
                </a:lnTo>
                <a:lnTo>
                  <a:pt x="222967" y="213469"/>
                </a:lnTo>
                <a:lnTo>
                  <a:pt x="221396" y="210590"/>
                </a:lnTo>
                <a:lnTo>
                  <a:pt x="220705" y="206292"/>
                </a:lnTo>
                <a:lnTo>
                  <a:pt x="220632" y="131043"/>
                </a:lnTo>
                <a:close/>
              </a:path>
              <a:path w="247015" h="260984">
                <a:moveTo>
                  <a:pt x="246788" y="216778"/>
                </a:moveTo>
                <a:lnTo>
                  <a:pt x="242955" y="217438"/>
                </a:lnTo>
                <a:lnTo>
                  <a:pt x="240484" y="217742"/>
                </a:lnTo>
                <a:lnTo>
                  <a:pt x="246788" y="217742"/>
                </a:lnTo>
                <a:lnTo>
                  <a:pt x="246788" y="216778"/>
                </a:lnTo>
                <a:close/>
              </a:path>
              <a:path w="247015" h="260984">
                <a:moveTo>
                  <a:pt x="121504" y="0"/>
                </a:moveTo>
                <a:lnTo>
                  <a:pt x="79081" y="4298"/>
                </a:lnTo>
                <a:lnTo>
                  <a:pt x="31043" y="29101"/>
                </a:lnTo>
                <a:lnTo>
                  <a:pt x="9025" y="82426"/>
                </a:lnTo>
                <a:lnTo>
                  <a:pt x="63401" y="82426"/>
                </a:lnTo>
                <a:lnTo>
                  <a:pt x="68240" y="65127"/>
                </a:lnTo>
                <a:lnTo>
                  <a:pt x="78976" y="52775"/>
                </a:lnTo>
                <a:lnTo>
                  <a:pt x="95618" y="45367"/>
                </a:lnTo>
                <a:lnTo>
                  <a:pt x="118174" y="42899"/>
                </a:lnTo>
                <a:lnTo>
                  <a:pt x="214011" y="42899"/>
                </a:lnTo>
                <a:lnTo>
                  <a:pt x="212748" y="39688"/>
                </a:lnTo>
                <a:lnTo>
                  <a:pt x="174904" y="9121"/>
                </a:lnTo>
                <a:lnTo>
                  <a:pt x="141083" y="1013"/>
                </a:lnTo>
                <a:lnTo>
                  <a:pt x="1215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0" name="object 27"/>
          <p:cNvSpPr/>
          <p:nvPr/>
        </p:nvSpPr>
        <p:spPr>
          <a:xfrm>
            <a:off x="18471958" y="849876"/>
            <a:ext cx="144342" cy="253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1" name="object 28"/>
          <p:cNvSpPr/>
          <p:nvPr/>
        </p:nvSpPr>
        <p:spPr>
          <a:xfrm>
            <a:off x="16531669" y="763764"/>
            <a:ext cx="236837" cy="339702"/>
          </a:xfrm>
          <a:custGeom>
            <a:avLst/>
            <a:gdLst/>
            <a:ahLst/>
            <a:cxnLst/>
            <a:rect l="l" t="t" r="r" b="b"/>
            <a:pathLst>
              <a:path w="236855" h="339725">
                <a:moveTo>
                  <a:pt x="236600" y="0"/>
                </a:moveTo>
                <a:lnTo>
                  <a:pt x="68689" y="0"/>
                </a:lnTo>
                <a:lnTo>
                  <a:pt x="68207" y="52"/>
                </a:lnTo>
                <a:lnTo>
                  <a:pt x="29625" y="7274"/>
                </a:lnTo>
                <a:lnTo>
                  <a:pt x="5096" y="36716"/>
                </a:lnTo>
                <a:lnTo>
                  <a:pt x="0" y="73139"/>
                </a:lnTo>
                <a:lnTo>
                  <a:pt x="73" y="339131"/>
                </a:lnTo>
                <a:lnTo>
                  <a:pt x="60029" y="339131"/>
                </a:lnTo>
                <a:lnTo>
                  <a:pt x="60029" y="188570"/>
                </a:lnTo>
                <a:lnTo>
                  <a:pt x="215082" y="188570"/>
                </a:lnTo>
                <a:lnTo>
                  <a:pt x="215082" y="140121"/>
                </a:lnTo>
                <a:lnTo>
                  <a:pt x="60029" y="140121"/>
                </a:lnTo>
                <a:lnTo>
                  <a:pt x="60029" y="51328"/>
                </a:lnTo>
                <a:lnTo>
                  <a:pt x="236600" y="51328"/>
                </a:lnTo>
                <a:lnTo>
                  <a:pt x="236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2" name="object 29"/>
          <p:cNvSpPr/>
          <p:nvPr/>
        </p:nvSpPr>
        <p:spPr>
          <a:xfrm>
            <a:off x="18400102" y="1175001"/>
            <a:ext cx="25399" cy="21588"/>
          </a:xfrm>
          <a:custGeom>
            <a:avLst/>
            <a:gdLst/>
            <a:ahLst/>
            <a:cxnLst/>
            <a:rect l="l" t="t" r="r" b="b"/>
            <a:pathLst>
              <a:path w="25400" h="21590">
                <a:moveTo>
                  <a:pt x="14523" y="0"/>
                </a:moveTo>
                <a:lnTo>
                  <a:pt x="0" y="0"/>
                </a:lnTo>
                <a:lnTo>
                  <a:pt x="0" y="21203"/>
                </a:lnTo>
                <a:lnTo>
                  <a:pt x="20083" y="21203"/>
                </a:lnTo>
                <a:lnTo>
                  <a:pt x="24815" y="17643"/>
                </a:lnTo>
                <a:lnTo>
                  <a:pt x="24815" y="6795"/>
                </a:lnTo>
                <a:lnTo>
                  <a:pt x="23601" y="4135"/>
                </a:lnTo>
                <a:lnTo>
                  <a:pt x="21255" y="2471"/>
                </a:lnTo>
                <a:lnTo>
                  <a:pt x="18805" y="837"/>
                </a:lnTo>
                <a:lnTo>
                  <a:pt x="14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3" name="object 30"/>
          <p:cNvSpPr/>
          <p:nvPr/>
        </p:nvSpPr>
        <p:spPr>
          <a:xfrm>
            <a:off x="16452827" y="1147405"/>
            <a:ext cx="2188057" cy="110482"/>
          </a:xfrm>
          <a:custGeom>
            <a:avLst/>
            <a:gdLst/>
            <a:ahLst/>
            <a:cxnLst/>
            <a:rect l="l" t="t" r="r" b="b"/>
            <a:pathLst>
              <a:path w="2188209" h="110490">
                <a:moveTo>
                  <a:pt x="2171096" y="0"/>
                </a:moveTo>
                <a:lnTo>
                  <a:pt x="52898" y="0"/>
                </a:lnTo>
                <a:lnTo>
                  <a:pt x="42246" y="1930"/>
                </a:lnTo>
                <a:lnTo>
                  <a:pt x="1497" y="90908"/>
                </a:lnTo>
                <a:lnTo>
                  <a:pt x="0" y="96405"/>
                </a:lnTo>
                <a:lnTo>
                  <a:pt x="858" y="101159"/>
                </a:lnTo>
                <a:lnTo>
                  <a:pt x="3664" y="104719"/>
                </a:lnTo>
                <a:lnTo>
                  <a:pt x="6491" y="108216"/>
                </a:lnTo>
                <a:lnTo>
                  <a:pt x="11319" y="110185"/>
                </a:lnTo>
                <a:lnTo>
                  <a:pt x="2135118" y="110185"/>
                </a:lnTo>
                <a:lnTo>
                  <a:pt x="2145722" y="108259"/>
                </a:lnTo>
                <a:lnTo>
                  <a:pt x="2153917" y="103892"/>
                </a:lnTo>
                <a:lnTo>
                  <a:pt x="2055979" y="103892"/>
                </a:lnTo>
                <a:lnTo>
                  <a:pt x="2048454" y="103339"/>
                </a:lnTo>
                <a:lnTo>
                  <a:pt x="2044157" y="102436"/>
                </a:lnTo>
                <a:lnTo>
                  <a:pt x="1823787" y="102436"/>
                </a:lnTo>
                <a:lnTo>
                  <a:pt x="1823787" y="10690"/>
                </a:lnTo>
                <a:lnTo>
                  <a:pt x="2044641" y="10690"/>
                </a:lnTo>
                <a:lnTo>
                  <a:pt x="2049498" y="9720"/>
                </a:lnTo>
                <a:lnTo>
                  <a:pt x="2057047" y="9266"/>
                </a:lnTo>
                <a:lnTo>
                  <a:pt x="2187157" y="9266"/>
                </a:lnTo>
                <a:lnTo>
                  <a:pt x="2187116" y="9036"/>
                </a:lnTo>
                <a:lnTo>
                  <a:pt x="2184341" y="5444"/>
                </a:lnTo>
                <a:lnTo>
                  <a:pt x="2181525" y="1989"/>
                </a:lnTo>
                <a:lnTo>
                  <a:pt x="2176844" y="41"/>
                </a:lnTo>
                <a:lnTo>
                  <a:pt x="2171096" y="0"/>
                </a:lnTo>
                <a:close/>
              </a:path>
              <a:path w="2188209" h="110490">
                <a:moveTo>
                  <a:pt x="2058953" y="26156"/>
                </a:moveTo>
                <a:lnTo>
                  <a:pt x="2054775" y="26156"/>
                </a:lnTo>
                <a:lnTo>
                  <a:pt x="2051466" y="26815"/>
                </a:lnTo>
                <a:lnTo>
                  <a:pt x="2049066" y="28262"/>
                </a:lnTo>
                <a:lnTo>
                  <a:pt x="2046639" y="29664"/>
                </a:lnTo>
                <a:lnTo>
                  <a:pt x="2045476" y="31475"/>
                </a:lnTo>
                <a:lnTo>
                  <a:pt x="2045476" y="37223"/>
                </a:lnTo>
                <a:lnTo>
                  <a:pt x="2049445" y="40574"/>
                </a:lnTo>
                <a:lnTo>
                  <a:pt x="2057508" y="43736"/>
                </a:lnTo>
                <a:lnTo>
                  <a:pt x="2069580" y="48333"/>
                </a:lnTo>
                <a:lnTo>
                  <a:pt x="2077214" y="51684"/>
                </a:lnTo>
                <a:lnTo>
                  <a:pt x="2088365" y="59170"/>
                </a:lnTo>
                <a:lnTo>
                  <a:pt x="2092428" y="66500"/>
                </a:lnTo>
                <a:lnTo>
                  <a:pt x="2092428" y="83494"/>
                </a:lnTo>
                <a:lnTo>
                  <a:pt x="2055979" y="103892"/>
                </a:lnTo>
                <a:lnTo>
                  <a:pt x="2153917" y="103892"/>
                </a:lnTo>
                <a:lnTo>
                  <a:pt x="2155503" y="103046"/>
                </a:lnTo>
                <a:lnTo>
                  <a:pt x="2163311" y="95395"/>
                </a:lnTo>
                <a:lnTo>
                  <a:pt x="2167996" y="86154"/>
                </a:lnTo>
                <a:lnTo>
                  <a:pt x="2182250" y="34616"/>
                </a:lnTo>
                <a:lnTo>
                  <a:pt x="2088198" y="34616"/>
                </a:lnTo>
                <a:lnTo>
                  <a:pt x="2079549" y="30904"/>
                </a:lnTo>
                <a:lnTo>
                  <a:pt x="2071787" y="28260"/>
                </a:lnTo>
                <a:lnTo>
                  <a:pt x="2064927" y="26681"/>
                </a:lnTo>
                <a:lnTo>
                  <a:pt x="2058953" y="26156"/>
                </a:lnTo>
                <a:close/>
              </a:path>
              <a:path w="2188209" h="110490">
                <a:moveTo>
                  <a:pt x="1924517" y="10690"/>
                </a:moveTo>
                <a:lnTo>
                  <a:pt x="1891020" y="10690"/>
                </a:lnTo>
                <a:lnTo>
                  <a:pt x="1891020" y="27601"/>
                </a:lnTo>
                <a:lnTo>
                  <a:pt x="1846729" y="27601"/>
                </a:lnTo>
                <a:lnTo>
                  <a:pt x="1846729" y="46857"/>
                </a:lnTo>
                <a:lnTo>
                  <a:pt x="1888853" y="46857"/>
                </a:lnTo>
                <a:lnTo>
                  <a:pt x="1888853" y="63736"/>
                </a:lnTo>
                <a:lnTo>
                  <a:pt x="1846729" y="63736"/>
                </a:lnTo>
                <a:lnTo>
                  <a:pt x="1846729" y="85578"/>
                </a:lnTo>
                <a:lnTo>
                  <a:pt x="1892088" y="85578"/>
                </a:lnTo>
                <a:lnTo>
                  <a:pt x="1892088" y="102436"/>
                </a:lnTo>
                <a:lnTo>
                  <a:pt x="1924517" y="102436"/>
                </a:lnTo>
                <a:lnTo>
                  <a:pt x="1924517" y="10690"/>
                </a:lnTo>
                <a:close/>
              </a:path>
              <a:path w="2188209" h="110490">
                <a:moveTo>
                  <a:pt x="2044641" y="10690"/>
                </a:moveTo>
                <a:lnTo>
                  <a:pt x="1974683" y="10690"/>
                </a:lnTo>
                <a:lnTo>
                  <a:pt x="1982337" y="13402"/>
                </a:lnTo>
                <a:lnTo>
                  <a:pt x="1987730" y="18826"/>
                </a:lnTo>
                <a:lnTo>
                  <a:pt x="1993174" y="24198"/>
                </a:lnTo>
                <a:lnTo>
                  <a:pt x="1995907" y="30616"/>
                </a:lnTo>
                <a:lnTo>
                  <a:pt x="1995907" y="45527"/>
                </a:lnTo>
                <a:lnTo>
                  <a:pt x="1993269" y="51987"/>
                </a:lnTo>
                <a:lnTo>
                  <a:pt x="1982714" y="62950"/>
                </a:lnTo>
                <a:lnTo>
                  <a:pt x="1975196" y="65683"/>
                </a:lnTo>
                <a:lnTo>
                  <a:pt x="1947406" y="65683"/>
                </a:lnTo>
                <a:lnTo>
                  <a:pt x="1947406" y="102436"/>
                </a:lnTo>
                <a:lnTo>
                  <a:pt x="2044157" y="102436"/>
                </a:lnTo>
                <a:lnTo>
                  <a:pt x="2040596" y="101688"/>
                </a:lnTo>
                <a:lnTo>
                  <a:pt x="2032406" y="98944"/>
                </a:lnTo>
                <a:lnTo>
                  <a:pt x="2023886" y="95117"/>
                </a:lnTo>
                <a:lnTo>
                  <a:pt x="2023886" y="75411"/>
                </a:lnTo>
                <a:lnTo>
                  <a:pt x="2068774" y="75411"/>
                </a:lnTo>
                <a:lnTo>
                  <a:pt x="2068774" y="74741"/>
                </a:lnTo>
                <a:lnTo>
                  <a:pt x="2064471" y="71128"/>
                </a:lnTo>
                <a:lnTo>
                  <a:pt x="2041791" y="62123"/>
                </a:lnTo>
                <a:lnTo>
                  <a:pt x="2038419" y="60710"/>
                </a:lnTo>
                <a:lnTo>
                  <a:pt x="2021749" y="40679"/>
                </a:lnTo>
                <a:lnTo>
                  <a:pt x="2021760" y="27601"/>
                </a:lnTo>
                <a:lnTo>
                  <a:pt x="2025006" y="21203"/>
                </a:lnTo>
                <a:lnTo>
                  <a:pt x="2031445" y="16449"/>
                </a:lnTo>
                <a:lnTo>
                  <a:pt x="2036697" y="13321"/>
                </a:lnTo>
                <a:lnTo>
                  <a:pt x="2042715" y="11075"/>
                </a:lnTo>
                <a:lnTo>
                  <a:pt x="2044641" y="10690"/>
                </a:lnTo>
                <a:close/>
              </a:path>
              <a:path w="2188209" h="110490">
                <a:moveTo>
                  <a:pt x="2068774" y="75411"/>
                </a:moveTo>
                <a:lnTo>
                  <a:pt x="2023886" y="75411"/>
                </a:lnTo>
                <a:lnTo>
                  <a:pt x="2030524" y="79683"/>
                </a:lnTo>
                <a:lnTo>
                  <a:pt x="2036126" y="82657"/>
                </a:lnTo>
                <a:lnTo>
                  <a:pt x="2040597" y="84468"/>
                </a:lnTo>
                <a:lnTo>
                  <a:pt x="2045068" y="86154"/>
                </a:lnTo>
                <a:lnTo>
                  <a:pt x="2049728" y="87013"/>
                </a:lnTo>
                <a:lnTo>
                  <a:pt x="2064041" y="87013"/>
                </a:lnTo>
                <a:lnTo>
                  <a:pt x="2068774" y="84154"/>
                </a:lnTo>
                <a:lnTo>
                  <a:pt x="2068774" y="75411"/>
                </a:lnTo>
                <a:close/>
              </a:path>
              <a:path w="2188209" h="110490">
                <a:moveTo>
                  <a:pt x="2187157" y="9266"/>
                </a:moveTo>
                <a:lnTo>
                  <a:pt x="2057047" y="9266"/>
                </a:lnTo>
                <a:lnTo>
                  <a:pt x="2064696" y="9722"/>
                </a:lnTo>
                <a:lnTo>
                  <a:pt x="2072438" y="11091"/>
                </a:lnTo>
                <a:lnTo>
                  <a:pt x="2080341" y="13402"/>
                </a:lnTo>
                <a:lnTo>
                  <a:pt x="2088198" y="16575"/>
                </a:lnTo>
                <a:lnTo>
                  <a:pt x="2088198" y="34616"/>
                </a:lnTo>
                <a:lnTo>
                  <a:pt x="2182250" y="34616"/>
                </a:lnTo>
                <a:lnTo>
                  <a:pt x="2187975" y="13863"/>
                </a:lnTo>
                <a:lnTo>
                  <a:pt x="2187157" y="92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4" name="object 31"/>
          <p:cNvSpPr/>
          <p:nvPr/>
        </p:nvSpPr>
        <p:spPr>
          <a:xfrm>
            <a:off x="16452831" y="1147413"/>
            <a:ext cx="2188057" cy="110482"/>
          </a:xfrm>
          <a:custGeom>
            <a:avLst/>
            <a:gdLst/>
            <a:ahLst/>
            <a:cxnLst/>
            <a:rect l="l" t="t" r="r" b="b"/>
            <a:pathLst>
              <a:path w="2188209" h="110490">
                <a:moveTo>
                  <a:pt x="2171096" y="0"/>
                </a:moveTo>
                <a:lnTo>
                  <a:pt x="52898" y="0"/>
                </a:lnTo>
                <a:lnTo>
                  <a:pt x="42241" y="1928"/>
                </a:lnTo>
                <a:lnTo>
                  <a:pt x="1497" y="90897"/>
                </a:lnTo>
                <a:lnTo>
                  <a:pt x="0" y="96394"/>
                </a:lnTo>
                <a:lnTo>
                  <a:pt x="848" y="101148"/>
                </a:lnTo>
                <a:lnTo>
                  <a:pt x="3654" y="104719"/>
                </a:lnTo>
                <a:lnTo>
                  <a:pt x="6481" y="108206"/>
                </a:lnTo>
                <a:lnTo>
                  <a:pt x="11308" y="110174"/>
                </a:lnTo>
                <a:lnTo>
                  <a:pt x="2135118" y="110174"/>
                </a:lnTo>
                <a:lnTo>
                  <a:pt x="2145721" y="108248"/>
                </a:lnTo>
                <a:lnTo>
                  <a:pt x="2153915" y="103881"/>
                </a:lnTo>
                <a:lnTo>
                  <a:pt x="2055979" y="103881"/>
                </a:lnTo>
                <a:lnTo>
                  <a:pt x="2048449" y="103330"/>
                </a:lnTo>
                <a:lnTo>
                  <a:pt x="2044190" y="102436"/>
                </a:lnTo>
                <a:lnTo>
                  <a:pt x="1823787" y="102436"/>
                </a:lnTo>
                <a:lnTo>
                  <a:pt x="1823787" y="10690"/>
                </a:lnTo>
                <a:lnTo>
                  <a:pt x="2044605" y="10690"/>
                </a:lnTo>
                <a:lnTo>
                  <a:pt x="2049498" y="9711"/>
                </a:lnTo>
                <a:lnTo>
                  <a:pt x="2057047" y="9256"/>
                </a:lnTo>
                <a:lnTo>
                  <a:pt x="2187157" y="9256"/>
                </a:lnTo>
                <a:lnTo>
                  <a:pt x="2187116" y="9025"/>
                </a:lnTo>
                <a:lnTo>
                  <a:pt x="2184331" y="5434"/>
                </a:lnTo>
                <a:lnTo>
                  <a:pt x="2181525" y="1989"/>
                </a:lnTo>
                <a:lnTo>
                  <a:pt x="2176844" y="31"/>
                </a:lnTo>
                <a:lnTo>
                  <a:pt x="2171096" y="0"/>
                </a:lnTo>
                <a:close/>
              </a:path>
              <a:path w="2188209" h="110490">
                <a:moveTo>
                  <a:pt x="2058953" y="26145"/>
                </a:moveTo>
                <a:lnTo>
                  <a:pt x="2054764" y="26145"/>
                </a:lnTo>
                <a:lnTo>
                  <a:pt x="2051466" y="26805"/>
                </a:lnTo>
                <a:lnTo>
                  <a:pt x="2049068" y="28260"/>
                </a:lnTo>
                <a:lnTo>
                  <a:pt x="2046639" y="29664"/>
                </a:lnTo>
                <a:lnTo>
                  <a:pt x="2045476" y="31465"/>
                </a:lnTo>
                <a:lnTo>
                  <a:pt x="2045476" y="37223"/>
                </a:lnTo>
                <a:lnTo>
                  <a:pt x="2049445" y="40574"/>
                </a:lnTo>
                <a:lnTo>
                  <a:pt x="2057497" y="43736"/>
                </a:lnTo>
                <a:lnTo>
                  <a:pt x="2069580" y="48323"/>
                </a:lnTo>
                <a:lnTo>
                  <a:pt x="2077203" y="51673"/>
                </a:lnTo>
                <a:lnTo>
                  <a:pt x="2088365" y="59160"/>
                </a:lnTo>
                <a:lnTo>
                  <a:pt x="2092417" y="66490"/>
                </a:lnTo>
                <a:lnTo>
                  <a:pt x="2092417" y="83484"/>
                </a:lnTo>
                <a:lnTo>
                  <a:pt x="2055979" y="103881"/>
                </a:lnTo>
                <a:lnTo>
                  <a:pt x="2153915" y="103881"/>
                </a:lnTo>
                <a:lnTo>
                  <a:pt x="2155499" y="103037"/>
                </a:lnTo>
                <a:lnTo>
                  <a:pt x="2163307" y="95389"/>
                </a:lnTo>
                <a:lnTo>
                  <a:pt x="2167996" y="86154"/>
                </a:lnTo>
                <a:lnTo>
                  <a:pt x="2182251" y="34606"/>
                </a:lnTo>
                <a:lnTo>
                  <a:pt x="2088187" y="34606"/>
                </a:lnTo>
                <a:lnTo>
                  <a:pt x="2079541" y="30894"/>
                </a:lnTo>
                <a:lnTo>
                  <a:pt x="2071787" y="28251"/>
                </a:lnTo>
                <a:lnTo>
                  <a:pt x="2064925" y="26671"/>
                </a:lnTo>
                <a:lnTo>
                  <a:pt x="2058953" y="26145"/>
                </a:lnTo>
                <a:close/>
              </a:path>
              <a:path w="2188209" h="110490">
                <a:moveTo>
                  <a:pt x="1924506" y="10690"/>
                </a:moveTo>
                <a:lnTo>
                  <a:pt x="1891020" y="10690"/>
                </a:lnTo>
                <a:lnTo>
                  <a:pt x="1891020" y="27590"/>
                </a:lnTo>
                <a:lnTo>
                  <a:pt x="1846729" y="27590"/>
                </a:lnTo>
                <a:lnTo>
                  <a:pt x="1846729" y="46857"/>
                </a:lnTo>
                <a:lnTo>
                  <a:pt x="1888853" y="46857"/>
                </a:lnTo>
                <a:lnTo>
                  <a:pt x="1888853" y="63725"/>
                </a:lnTo>
                <a:lnTo>
                  <a:pt x="1846729" y="63725"/>
                </a:lnTo>
                <a:lnTo>
                  <a:pt x="1846729" y="85578"/>
                </a:lnTo>
                <a:lnTo>
                  <a:pt x="1892078" y="85578"/>
                </a:lnTo>
                <a:lnTo>
                  <a:pt x="1892078" y="102436"/>
                </a:lnTo>
                <a:lnTo>
                  <a:pt x="1924506" y="102436"/>
                </a:lnTo>
                <a:lnTo>
                  <a:pt x="1924506" y="10690"/>
                </a:lnTo>
                <a:close/>
              </a:path>
              <a:path w="2188209" h="110490">
                <a:moveTo>
                  <a:pt x="2044605" y="10690"/>
                </a:moveTo>
                <a:lnTo>
                  <a:pt x="1974672" y="10690"/>
                </a:lnTo>
                <a:lnTo>
                  <a:pt x="1982337" y="13402"/>
                </a:lnTo>
                <a:lnTo>
                  <a:pt x="1987719" y="18826"/>
                </a:lnTo>
                <a:lnTo>
                  <a:pt x="1993174" y="24187"/>
                </a:lnTo>
                <a:lnTo>
                  <a:pt x="1995907" y="30616"/>
                </a:lnTo>
                <a:lnTo>
                  <a:pt x="1995907" y="45516"/>
                </a:lnTo>
                <a:lnTo>
                  <a:pt x="1993269" y="51987"/>
                </a:lnTo>
                <a:lnTo>
                  <a:pt x="1987939" y="57495"/>
                </a:lnTo>
                <a:lnTo>
                  <a:pt x="1982714" y="62950"/>
                </a:lnTo>
                <a:lnTo>
                  <a:pt x="1975196" y="65683"/>
                </a:lnTo>
                <a:lnTo>
                  <a:pt x="1947396" y="65683"/>
                </a:lnTo>
                <a:lnTo>
                  <a:pt x="1947396" y="102436"/>
                </a:lnTo>
                <a:lnTo>
                  <a:pt x="2044190" y="102436"/>
                </a:lnTo>
                <a:lnTo>
                  <a:pt x="2040592" y="101681"/>
                </a:lnTo>
                <a:lnTo>
                  <a:pt x="2032405" y="98938"/>
                </a:lnTo>
                <a:lnTo>
                  <a:pt x="2023886" y="95107"/>
                </a:lnTo>
                <a:lnTo>
                  <a:pt x="2023886" y="75400"/>
                </a:lnTo>
                <a:lnTo>
                  <a:pt x="2068764" y="75400"/>
                </a:lnTo>
                <a:lnTo>
                  <a:pt x="2068764" y="74741"/>
                </a:lnTo>
                <a:lnTo>
                  <a:pt x="2064460" y="71118"/>
                </a:lnTo>
                <a:lnTo>
                  <a:pt x="2041791" y="62113"/>
                </a:lnTo>
                <a:lnTo>
                  <a:pt x="2038419" y="60710"/>
                </a:lnTo>
                <a:lnTo>
                  <a:pt x="2021739" y="40668"/>
                </a:lnTo>
                <a:lnTo>
                  <a:pt x="2021755" y="27590"/>
                </a:lnTo>
                <a:lnTo>
                  <a:pt x="2024995" y="21193"/>
                </a:lnTo>
                <a:lnTo>
                  <a:pt x="2031445" y="16439"/>
                </a:lnTo>
                <a:lnTo>
                  <a:pt x="2036697" y="13315"/>
                </a:lnTo>
                <a:lnTo>
                  <a:pt x="2042715" y="11069"/>
                </a:lnTo>
                <a:lnTo>
                  <a:pt x="2044605" y="10690"/>
                </a:lnTo>
                <a:close/>
              </a:path>
              <a:path w="2188209" h="110490">
                <a:moveTo>
                  <a:pt x="2068764" y="75400"/>
                </a:moveTo>
                <a:lnTo>
                  <a:pt x="2023886" y="75400"/>
                </a:lnTo>
                <a:lnTo>
                  <a:pt x="2030514" y="79683"/>
                </a:lnTo>
                <a:lnTo>
                  <a:pt x="2036126" y="82657"/>
                </a:lnTo>
                <a:lnTo>
                  <a:pt x="2040597" y="84458"/>
                </a:lnTo>
                <a:lnTo>
                  <a:pt x="2045068" y="86154"/>
                </a:lnTo>
                <a:lnTo>
                  <a:pt x="2049728" y="86992"/>
                </a:lnTo>
                <a:lnTo>
                  <a:pt x="2064041" y="86992"/>
                </a:lnTo>
                <a:lnTo>
                  <a:pt x="2068764" y="84154"/>
                </a:lnTo>
                <a:lnTo>
                  <a:pt x="2068764" y="75400"/>
                </a:lnTo>
                <a:close/>
              </a:path>
              <a:path w="2188209" h="110490">
                <a:moveTo>
                  <a:pt x="2187157" y="9256"/>
                </a:moveTo>
                <a:lnTo>
                  <a:pt x="2057047" y="9256"/>
                </a:lnTo>
                <a:lnTo>
                  <a:pt x="2064690" y="9713"/>
                </a:lnTo>
                <a:lnTo>
                  <a:pt x="2072429" y="11084"/>
                </a:lnTo>
                <a:lnTo>
                  <a:pt x="2080346" y="13402"/>
                </a:lnTo>
                <a:lnTo>
                  <a:pt x="2088187" y="16564"/>
                </a:lnTo>
                <a:lnTo>
                  <a:pt x="2088187" y="34606"/>
                </a:lnTo>
                <a:lnTo>
                  <a:pt x="2182251" y="34606"/>
                </a:lnTo>
                <a:lnTo>
                  <a:pt x="2187975" y="13852"/>
                </a:lnTo>
                <a:lnTo>
                  <a:pt x="2187157" y="92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5" name="object 32"/>
          <p:cNvSpPr/>
          <p:nvPr/>
        </p:nvSpPr>
        <p:spPr>
          <a:xfrm>
            <a:off x="16439631" y="1392450"/>
            <a:ext cx="93006" cy="1344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6" name="object 33"/>
          <p:cNvSpPr/>
          <p:nvPr/>
        </p:nvSpPr>
        <p:spPr>
          <a:xfrm>
            <a:off x="16559898" y="1392444"/>
            <a:ext cx="0" cy="134611"/>
          </a:xfrm>
          <a:custGeom>
            <a:avLst/>
            <a:gdLst/>
            <a:ahLst/>
            <a:cxnLst/>
            <a:rect l="l" t="t" r="r" b="b"/>
            <a:pathLst>
              <a:path h="134619">
                <a:moveTo>
                  <a:pt x="0" y="0"/>
                </a:moveTo>
                <a:lnTo>
                  <a:pt x="0" y="134477"/>
                </a:lnTo>
              </a:path>
            </a:pathLst>
          </a:custGeom>
          <a:ln w="112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7" name="object 34"/>
          <p:cNvSpPr/>
          <p:nvPr/>
        </p:nvSpPr>
        <p:spPr>
          <a:xfrm>
            <a:off x="16752492" y="3040065"/>
            <a:ext cx="185447" cy="1019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8" name="object 35"/>
          <p:cNvSpPr/>
          <p:nvPr/>
        </p:nvSpPr>
        <p:spPr>
          <a:xfrm>
            <a:off x="16959974" y="3040061"/>
            <a:ext cx="180211" cy="1019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9" name="object 36"/>
          <p:cNvSpPr/>
          <p:nvPr/>
        </p:nvSpPr>
        <p:spPr>
          <a:xfrm>
            <a:off x="17047888" y="1392447"/>
            <a:ext cx="982890" cy="1370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0" name="object 37"/>
          <p:cNvSpPr/>
          <p:nvPr/>
        </p:nvSpPr>
        <p:spPr>
          <a:xfrm>
            <a:off x="18105289" y="1388897"/>
            <a:ext cx="1367029" cy="1761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1" name="object 38"/>
          <p:cNvSpPr/>
          <p:nvPr/>
        </p:nvSpPr>
        <p:spPr>
          <a:xfrm>
            <a:off x="18909341" y="875197"/>
            <a:ext cx="542252" cy="358114"/>
          </a:xfrm>
          <a:custGeom>
            <a:avLst/>
            <a:gdLst/>
            <a:ahLst/>
            <a:cxnLst/>
            <a:rect l="l" t="t" r="r" b="b"/>
            <a:pathLst>
              <a:path w="542290" h="358140">
                <a:moveTo>
                  <a:pt x="76615" y="6041"/>
                </a:moveTo>
                <a:lnTo>
                  <a:pt x="0" y="6041"/>
                </a:lnTo>
                <a:lnTo>
                  <a:pt x="0" y="354072"/>
                </a:lnTo>
                <a:lnTo>
                  <a:pt x="48218" y="354072"/>
                </a:lnTo>
                <a:lnTo>
                  <a:pt x="48218" y="201323"/>
                </a:lnTo>
                <a:lnTo>
                  <a:pt x="55880" y="201169"/>
                </a:lnTo>
                <a:lnTo>
                  <a:pt x="63170" y="200902"/>
                </a:lnTo>
                <a:lnTo>
                  <a:pt x="70084" y="200528"/>
                </a:lnTo>
                <a:lnTo>
                  <a:pt x="76615" y="200056"/>
                </a:lnTo>
                <a:lnTo>
                  <a:pt x="76615" y="165052"/>
                </a:lnTo>
                <a:lnTo>
                  <a:pt x="48218" y="165052"/>
                </a:lnTo>
                <a:lnTo>
                  <a:pt x="48218" y="41757"/>
                </a:lnTo>
                <a:lnTo>
                  <a:pt x="76615" y="41757"/>
                </a:lnTo>
                <a:lnTo>
                  <a:pt x="76615" y="6041"/>
                </a:lnTo>
                <a:close/>
              </a:path>
              <a:path w="542290" h="358140">
                <a:moveTo>
                  <a:pt x="78709" y="6041"/>
                </a:moveTo>
                <a:lnTo>
                  <a:pt x="76615" y="6041"/>
                </a:lnTo>
                <a:lnTo>
                  <a:pt x="76615" y="45087"/>
                </a:lnTo>
                <a:lnTo>
                  <a:pt x="84091" y="47276"/>
                </a:lnTo>
                <a:lnTo>
                  <a:pt x="89745" y="50563"/>
                </a:lnTo>
                <a:lnTo>
                  <a:pt x="104286" y="87765"/>
                </a:lnTo>
                <a:lnTo>
                  <a:pt x="105002" y="104614"/>
                </a:lnTo>
                <a:lnTo>
                  <a:pt x="104193" y="121279"/>
                </a:lnTo>
                <a:lnTo>
                  <a:pt x="87965" y="156602"/>
                </a:lnTo>
                <a:lnTo>
                  <a:pt x="76615" y="161408"/>
                </a:lnTo>
                <a:lnTo>
                  <a:pt x="76615" y="200056"/>
                </a:lnTo>
                <a:lnTo>
                  <a:pt x="117728" y="190905"/>
                </a:lnTo>
                <a:lnTo>
                  <a:pt x="147841" y="154205"/>
                </a:lnTo>
                <a:lnTo>
                  <a:pt x="155492" y="104614"/>
                </a:lnTo>
                <a:lnTo>
                  <a:pt x="150691" y="61471"/>
                </a:lnTo>
                <a:lnTo>
                  <a:pt x="136290" y="30669"/>
                </a:lnTo>
                <a:lnTo>
                  <a:pt x="112294" y="12196"/>
                </a:lnTo>
                <a:lnTo>
                  <a:pt x="78709" y="6041"/>
                </a:lnTo>
                <a:close/>
              </a:path>
              <a:path w="542290" h="358140">
                <a:moveTo>
                  <a:pt x="76615" y="161408"/>
                </a:moveTo>
                <a:lnTo>
                  <a:pt x="70507" y="162989"/>
                </a:lnTo>
                <a:lnTo>
                  <a:pt x="63740" y="164129"/>
                </a:lnTo>
                <a:lnTo>
                  <a:pt x="56311" y="164820"/>
                </a:lnTo>
                <a:lnTo>
                  <a:pt x="48218" y="165052"/>
                </a:lnTo>
                <a:lnTo>
                  <a:pt x="76615" y="165052"/>
                </a:lnTo>
                <a:lnTo>
                  <a:pt x="76615" y="161408"/>
                </a:lnTo>
                <a:close/>
              </a:path>
              <a:path w="542290" h="358140">
                <a:moveTo>
                  <a:pt x="76615" y="41757"/>
                </a:moveTo>
                <a:lnTo>
                  <a:pt x="48218" y="41757"/>
                </a:lnTo>
                <a:lnTo>
                  <a:pt x="56374" y="41965"/>
                </a:lnTo>
                <a:lnTo>
                  <a:pt x="63830" y="42590"/>
                </a:lnTo>
                <a:lnTo>
                  <a:pt x="70579" y="43630"/>
                </a:lnTo>
                <a:lnTo>
                  <a:pt x="76615" y="45087"/>
                </a:lnTo>
                <a:lnTo>
                  <a:pt x="76615" y="41757"/>
                </a:lnTo>
                <a:close/>
              </a:path>
              <a:path w="542290" h="358140">
                <a:moveTo>
                  <a:pt x="254756" y="6041"/>
                </a:moveTo>
                <a:lnTo>
                  <a:pt x="234767" y="6041"/>
                </a:lnTo>
                <a:lnTo>
                  <a:pt x="157712" y="354072"/>
                </a:lnTo>
                <a:lnTo>
                  <a:pt x="203595" y="354072"/>
                </a:lnTo>
                <a:lnTo>
                  <a:pt x="216810" y="285258"/>
                </a:lnTo>
                <a:lnTo>
                  <a:pt x="254756" y="285258"/>
                </a:lnTo>
                <a:lnTo>
                  <a:pt x="254756" y="250002"/>
                </a:lnTo>
                <a:lnTo>
                  <a:pt x="223762" y="250002"/>
                </a:lnTo>
                <a:lnTo>
                  <a:pt x="253531" y="84929"/>
                </a:lnTo>
                <a:lnTo>
                  <a:pt x="254756" y="84929"/>
                </a:lnTo>
                <a:lnTo>
                  <a:pt x="254756" y="6041"/>
                </a:lnTo>
                <a:close/>
              </a:path>
              <a:path w="542290" h="358140">
                <a:moveTo>
                  <a:pt x="274242" y="6041"/>
                </a:moveTo>
                <a:lnTo>
                  <a:pt x="254756" y="6041"/>
                </a:lnTo>
                <a:lnTo>
                  <a:pt x="254756" y="85442"/>
                </a:lnTo>
                <a:lnTo>
                  <a:pt x="285708" y="250002"/>
                </a:lnTo>
                <a:lnTo>
                  <a:pt x="254756" y="250002"/>
                </a:lnTo>
                <a:lnTo>
                  <a:pt x="254756" y="285258"/>
                </a:lnTo>
                <a:lnTo>
                  <a:pt x="292148" y="285258"/>
                </a:lnTo>
                <a:lnTo>
                  <a:pt x="305331" y="354072"/>
                </a:lnTo>
                <a:lnTo>
                  <a:pt x="351811" y="354072"/>
                </a:lnTo>
                <a:lnTo>
                  <a:pt x="274242" y="6041"/>
                </a:lnTo>
                <a:close/>
              </a:path>
              <a:path w="542290" h="358140">
                <a:moveTo>
                  <a:pt x="254756" y="84929"/>
                </a:moveTo>
                <a:lnTo>
                  <a:pt x="254756" y="85442"/>
                </a:lnTo>
                <a:lnTo>
                  <a:pt x="254756" y="84929"/>
                </a:lnTo>
                <a:close/>
              </a:path>
              <a:path w="542290" h="358140">
                <a:moveTo>
                  <a:pt x="500298" y="0"/>
                </a:moveTo>
                <a:lnTo>
                  <a:pt x="458848" y="9710"/>
                </a:lnTo>
                <a:lnTo>
                  <a:pt x="424018" y="38763"/>
                </a:lnTo>
                <a:lnTo>
                  <a:pt x="400384" y="95872"/>
                </a:lnTo>
                <a:lnTo>
                  <a:pt x="394499" y="138153"/>
                </a:lnTo>
                <a:lnTo>
                  <a:pt x="392543" y="189554"/>
                </a:lnTo>
                <a:lnTo>
                  <a:pt x="394499" y="236813"/>
                </a:lnTo>
                <a:lnTo>
                  <a:pt x="400384" y="275190"/>
                </a:lnTo>
                <a:lnTo>
                  <a:pt x="424018" y="325361"/>
                </a:lnTo>
                <a:lnTo>
                  <a:pt x="458421" y="349786"/>
                </a:lnTo>
                <a:lnTo>
                  <a:pt x="498675" y="357915"/>
                </a:lnTo>
                <a:lnTo>
                  <a:pt x="509432" y="357286"/>
                </a:lnTo>
                <a:lnTo>
                  <a:pt x="520217" y="355397"/>
                </a:lnTo>
                <a:lnTo>
                  <a:pt x="531005" y="352243"/>
                </a:lnTo>
                <a:lnTo>
                  <a:pt x="541774" y="347821"/>
                </a:lnTo>
                <a:lnTo>
                  <a:pt x="541774" y="314985"/>
                </a:lnTo>
                <a:lnTo>
                  <a:pt x="507366" y="314985"/>
                </a:lnTo>
                <a:lnTo>
                  <a:pt x="495968" y="313973"/>
                </a:lnTo>
                <a:lnTo>
                  <a:pt x="460717" y="289944"/>
                </a:lnTo>
                <a:lnTo>
                  <a:pt x="445916" y="239994"/>
                </a:lnTo>
                <a:lnTo>
                  <a:pt x="443772" y="201945"/>
                </a:lnTo>
                <a:lnTo>
                  <a:pt x="443504" y="178936"/>
                </a:lnTo>
                <a:lnTo>
                  <a:pt x="444743" y="141461"/>
                </a:lnTo>
                <a:lnTo>
                  <a:pt x="454676" y="86763"/>
                </a:lnTo>
                <a:lnTo>
                  <a:pt x="485260" y="48689"/>
                </a:lnTo>
                <a:lnTo>
                  <a:pt x="511293" y="41757"/>
                </a:lnTo>
                <a:lnTo>
                  <a:pt x="541774" y="41757"/>
                </a:lnTo>
                <a:lnTo>
                  <a:pt x="541774" y="5497"/>
                </a:lnTo>
                <a:lnTo>
                  <a:pt x="529958" y="3105"/>
                </a:lnTo>
                <a:lnTo>
                  <a:pt x="519116" y="1386"/>
                </a:lnTo>
                <a:lnTo>
                  <a:pt x="509234" y="347"/>
                </a:lnTo>
                <a:lnTo>
                  <a:pt x="500298" y="0"/>
                </a:lnTo>
                <a:close/>
              </a:path>
              <a:path w="542290" h="358140">
                <a:moveTo>
                  <a:pt x="541774" y="306503"/>
                </a:moveTo>
                <a:lnTo>
                  <a:pt x="531946" y="310227"/>
                </a:lnTo>
                <a:lnTo>
                  <a:pt x="522933" y="312876"/>
                </a:lnTo>
                <a:lnTo>
                  <a:pt x="514738" y="314459"/>
                </a:lnTo>
                <a:lnTo>
                  <a:pt x="507366" y="314985"/>
                </a:lnTo>
                <a:lnTo>
                  <a:pt x="541774" y="314985"/>
                </a:lnTo>
                <a:lnTo>
                  <a:pt x="541774" y="306503"/>
                </a:lnTo>
                <a:close/>
              </a:path>
              <a:path w="542290" h="358140">
                <a:moveTo>
                  <a:pt x="541774" y="41757"/>
                </a:moveTo>
                <a:lnTo>
                  <a:pt x="511293" y="41757"/>
                </a:lnTo>
                <a:lnTo>
                  <a:pt x="518537" y="42157"/>
                </a:lnTo>
                <a:lnTo>
                  <a:pt x="526042" y="43352"/>
                </a:lnTo>
                <a:lnTo>
                  <a:pt x="533794" y="45335"/>
                </a:lnTo>
                <a:lnTo>
                  <a:pt x="541774" y="48103"/>
                </a:lnTo>
                <a:lnTo>
                  <a:pt x="541774" y="417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2" name="object 39"/>
          <p:cNvSpPr/>
          <p:nvPr/>
        </p:nvSpPr>
        <p:spPr>
          <a:xfrm>
            <a:off x="18767586" y="852363"/>
            <a:ext cx="0" cy="403832"/>
          </a:xfrm>
          <a:custGeom>
            <a:avLst/>
            <a:gdLst/>
            <a:ahLst/>
            <a:cxnLst/>
            <a:rect l="l" t="t" r="r" b="b"/>
            <a:pathLst>
              <a:path h="403859">
                <a:moveTo>
                  <a:pt x="0" y="0"/>
                </a:moveTo>
                <a:lnTo>
                  <a:pt x="0" y="403589"/>
                </a:lnTo>
              </a:path>
            </a:pathLst>
          </a:custGeom>
          <a:ln w="172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EA681EB6-3796-4F65-B411-AE8B1FBC63F9}"/>
              </a:ext>
            </a:extLst>
          </p:cNvPr>
          <p:cNvSpPr txBox="1"/>
          <p:nvPr/>
        </p:nvSpPr>
        <p:spPr>
          <a:xfrm>
            <a:off x="1781842" y="815230"/>
            <a:ext cx="12857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>
                <a:solidFill>
                  <a:schemeClr val="accent1"/>
                </a:solidFill>
              </a:rPr>
              <a:t>Participación Régimen Contributivo Armenia Dic 2020</a:t>
            </a:r>
          </a:p>
        </p:txBody>
      </p:sp>
      <p:sp>
        <p:nvSpPr>
          <p:cNvPr id="37" name="object 81">
            <a:extLst>
              <a:ext uri="{FF2B5EF4-FFF2-40B4-BE49-F238E27FC236}">
                <a16:creationId xmlns:a16="http://schemas.microsoft.com/office/drawing/2014/main" id="{BEC94558-B0D7-47F1-A296-9F12C298A55F}"/>
              </a:ext>
            </a:extLst>
          </p:cNvPr>
          <p:cNvSpPr/>
          <p:nvPr/>
        </p:nvSpPr>
        <p:spPr>
          <a:xfrm>
            <a:off x="26784992" y="1587581"/>
            <a:ext cx="183452" cy="17880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39" name="object 82">
            <a:extLst>
              <a:ext uri="{FF2B5EF4-FFF2-40B4-BE49-F238E27FC236}">
                <a16:creationId xmlns:a16="http://schemas.microsoft.com/office/drawing/2014/main" id="{642DDAB2-E11C-4A8F-916F-721FDDBB6F44}"/>
              </a:ext>
            </a:extLst>
          </p:cNvPr>
          <p:cNvSpPr/>
          <p:nvPr/>
        </p:nvSpPr>
        <p:spPr>
          <a:xfrm>
            <a:off x="26535979" y="1627174"/>
            <a:ext cx="669090" cy="256537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1"/>
                </a:lnTo>
                <a:lnTo>
                  <a:pt x="1966" y="15138"/>
                </a:lnTo>
                <a:lnTo>
                  <a:pt x="0" y="2485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71"/>
                </a:lnTo>
                <a:lnTo>
                  <a:pt x="35282" y="82149"/>
                </a:lnTo>
                <a:lnTo>
                  <a:pt x="73951" y="116243"/>
                </a:lnTo>
                <a:lnTo>
                  <a:pt x="119691" y="141089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69" y="114855"/>
                </a:lnTo>
                <a:lnTo>
                  <a:pt x="344939" y="108761"/>
                </a:lnTo>
                <a:lnTo>
                  <a:pt x="204140" y="108761"/>
                </a:lnTo>
                <a:lnTo>
                  <a:pt x="158204" y="102670"/>
                </a:lnTo>
                <a:lnTo>
                  <a:pt x="115821" y="84939"/>
                </a:lnTo>
                <a:lnTo>
                  <a:pt x="79024" y="56379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69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69" y="114855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40"/>
                </a:lnTo>
                <a:lnTo>
                  <a:pt x="330847" y="55314"/>
                </a:lnTo>
                <a:lnTo>
                  <a:pt x="294261" y="83883"/>
                </a:lnTo>
                <a:lnTo>
                  <a:pt x="251203" y="102260"/>
                </a:lnTo>
                <a:lnTo>
                  <a:pt x="204140" y="108761"/>
                </a:lnTo>
                <a:lnTo>
                  <a:pt x="344939" y="108761"/>
                </a:lnTo>
                <a:lnTo>
                  <a:pt x="353040" y="102791"/>
                </a:lnTo>
                <a:lnTo>
                  <a:pt x="378658" y="76657"/>
                </a:lnTo>
                <a:lnTo>
                  <a:pt x="399568" y="46448"/>
                </a:lnTo>
                <a:lnTo>
                  <a:pt x="403160" y="42124"/>
                </a:lnTo>
                <a:lnTo>
                  <a:pt x="405149" y="36532"/>
                </a:lnTo>
                <a:lnTo>
                  <a:pt x="405149" y="31035"/>
                </a:lnTo>
                <a:lnTo>
                  <a:pt x="403190" y="21457"/>
                </a:lnTo>
                <a:lnTo>
                  <a:pt x="397839" y="13605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0" name="object 83">
            <a:extLst>
              <a:ext uri="{FF2B5EF4-FFF2-40B4-BE49-F238E27FC236}">
                <a16:creationId xmlns:a16="http://schemas.microsoft.com/office/drawing/2014/main" id="{F99B008A-AD5B-4CAD-88EB-95B881A0367D}"/>
              </a:ext>
            </a:extLst>
          </p:cNvPr>
          <p:cNvSpPr/>
          <p:nvPr/>
        </p:nvSpPr>
        <p:spPr>
          <a:xfrm>
            <a:off x="26842275" y="1307968"/>
            <a:ext cx="183295" cy="1788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1" name="object 84">
            <a:extLst>
              <a:ext uri="{FF2B5EF4-FFF2-40B4-BE49-F238E27FC236}">
                <a16:creationId xmlns:a16="http://schemas.microsoft.com/office/drawing/2014/main" id="{0DF0A755-8C51-4516-B2C8-061638B038A3}"/>
              </a:ext>
            </a:extLst>
          </p:cNvPr>
          <p:cNvSpPr/>
          <p:nvPr/>
        </p:nvSpPr>
        <p:spPr>
          <a:xfrm>
            <a:off x="26635720" y="1161050"/>
            <a:ext cx="631394" cy="488990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4" y="245748"/>
                </a:moveTo>
                <a:lnTo>
                  <a:pt x="145681" y="245748"/>
                </a:lnTo>
                <a:lnTo>
                  <a:pt x="168589" y="249505"/>
                </a:lnTo>
                <a:lnTo>
                  <a:pt x="188508" y="259955"/>
                </a:lnTo>
                <a:lnTo>
                  <a:pt x="204016" y="275861"/>
                </a:lnTo>
                <a:lnTo>
                  <a:pt x="213689" y="295987"/>
                </a:lnTo>
                <a:lnTo>
                  <a:pt x="217208" y="295380"/>
                </a:lnTo>
                <a:lnTo>
                  <a:pt x="223894" y="295380"/>
                </a:lnTo>
                <a:lnTo>
                  <a:pt x="264483" y="291533"/>
                </a:lnTo>
                <a:lnTo>
                  <a:pt x="304760" y="280095"/>
                </a:lnTo>
                <a:lnTo>
                  <a:pt x="341958" y="261788"/>
                </a:lnTo>
                <a:lnTo>
                  <a:pt x="363164" y="245748"/>
                </a:lnTo>
                <a:close/>
              </a:path>
              <a:path w="382905" h="296544">
                <a:moveTo>
                  <a:pt x="223894" y="295380"/>
                </a:moveTo>
                <a:lnTo>
                  <a:pt x="217208" y="295380"/>
                </a:lnTo>
                <a:lnTo>
                  <a:pt x="220045" y="295484"/>
                </a:lnTo>
                <a:lnTo>
                  <a:pt x="222789" y="295484"/>
                </a:lnTo>
                <a:lnTo>
                  <a:pt x="223894" y="295380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6"/>
                </a:lnTo>
                <a:lnTo>
                  <a:pt x="0" y="78151"/>
                </a:lnTo>
                <a:lnTo>
                  <a:pt x="6078" y="132399"/>
                </a:lnTo>
                <a:lnTo>
                  <a:pt x="25915" y="181886"/>
                </a:lnTo>
                <a:lnTo>
                  <a:pt x="57767" y="224941"/>
                </a:lnTo>
                <a:lnTo>
                  <a:pt x="99892" y="259894"/>
                </a:lnTo>
                <a:lnTo>
                  <a:pt x="110760" y="253951"/>
                </a:lnTo>
                <a:lnTo>
                  <a:pt x="122150" y="249503"/>
                </a:lnTo>
                <a:lnTo>
                  <a:pt x="133859" y="246714"/>
                </a:lnTo>
                <a:lnTo>
                  <a:pt x="145681" y="245748"/>
                </a:lnTo>
                <a:lnTo>
                  <a:pt x="363164" y="245748"/>
                </a:lnTo>
                <a:lnTo>
                  <a:pt x="366527" y="243203"/>
                </a:lnTo>
                <a:lnTo>
                  <a:pt x="222621" y="243203"/>
                </a:lnTo>
                <a:lnTo>
                  <a:pt x="177717" y="237285"/>
                </a:lnTo>
                <a:lnTo>
                  <a:pt x="137341" y="220597"/>
                </a:lnTo>
                <a:lnTo>
                  <a:pt x="103114" y="194740"/>
                </a:lnTo>
                <a:lnTo>
                  <a:pt x="76658" y="161313"/>
                </a:lnTo>
                <a:lnTo>
                  <a:pt x="59596" y="121917"/>
                </a:lnTo>
                <a:lnTo>
                  <a:pt x="53548" y="78151"/>
                </a:lnTo>
                <a:lnTo>
                  <a:pt x="53925" y="67821"/>
                </a:lnTo>
                <a:lnTo>
                  <a:pt x="55095" y="57125"/>
                </a:lnTo>
                <a:lnTo>
                  <a:pt x="57117" y="46248"/>
                </a:lnTo>
                <a:lnTo>
                  <a:pt x="60050" y="35377"/>
                </a:lnTo>
                <a:lnTo>
                  <a:pt x="62647" y="26917"/>
                </a:lnTo>
                <a:lnTo>
                  <a:pt x="61568" y="19011"/>
                </a:lnTo>
                <a:lnTo>
                  <a:pt x="58082" y="12477"/>
                </a:lnTo>
                <a:lnTo>
                  <a:pt x="50962" y="4907"/>
                </a:lnTo>
                <a:lnTo>
                  <a:pt x="41629" y="590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39"/>
                </a:moveTo>
                <a:lnTo>
                  <a:pt x="349769" y="191739"/>
                </a:lnTo>
                <a:lnTo>
                  <a:pt x="344209" y="193351"/>
                </a:lnTo>
                <a:lnTo>
                  <a:pt x="338544" y="197948"/>
                </a:lnTo>
                <a:lnTo>
                  <a:pt x="312848" y="217255"/>
                </a:lnTo>
                <a:lnTo>
                  <a:pt x="284352" y="231452"/>
                </a:lnTo>
                <a:lnTo>
                  <a:pt x="253971" y="240211"/>
                </a:lnTo>
                <a:lnTo>
                  <a:pt x="222621" y="243203"/>
                </a:lnTo>
                <a:lnTo>
                  <a:pt x="366527" y="243203"/>
                </a:lnTo>
                <a:lnTo>
                  <a:pt x="374417" y="237235"/>
                </a:lnTo>
                <a:lnTo>
                  <a:pt x="379066" y="232753"/>
                </a:lnTo>
                <a:lnTo>
                  <a:pt x="382470" y="225497"/>
                </a:lnTo>
                <a:lnTo>
                  <a:pt x="382470" y="218125"/>
                </a:lnTo>
                <a:lnTo>
                  <a:pt x="380336" y="207809"/>
                </a:lnTo>
                <a:lnTo>
                  <a:pt x="374521" y="199427"/>
                </a:lnTo>
                <a:lnTo>
                  <a:pt x="365900" y="193797"/>
                </a:lnTo>
                <a:lnTo>
                  <a:pt x="355350" y="1917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2" name="object 85">
            <a:extLst>
              <a:ext uri="{FF2B5EF4-FFF2-40B4-BE49-F238E27FC236}">
                <a16:creationId xmlns:a16="http://schemas.microsoft.com/office/drawing/2014/main" id="{82D18BD7-1884-422D-B3E8-6FB0DD556CB0}"/>
              </a:ext>
            </a:extLst>
          </p:cNvPr>
          <p:cNvSpPr/>
          <p:nvPr/>
        </p:nvSpPr>
        <p:spPr>
          <a:xfrm>
            <a:off x="26831172" y="1837955"/>
            <a:ext cx="183158" cy="1791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3" name="object 86">
            <a:extLst>
              <a:ext uri="{FF2B5EF4-FFF2-40B4-BE49-F238E27FC236}">
                <a16:creationId xmlns:a16="http://schemas.microsoft.com/office/drawing/2014/main" id="{1CF54B32-2D4F-4DE2-861E-94F305371D7A}"/>
              </a:ext>
            </a:extLst>
          </p:cNvPr>
          <p:cNvSpPr/>
          <p:nvPr/>
        </p:nvSpPr>
        <p:spPr>
          <a:xfrm>
            <a:off x="26675154" y="1800777"/>
            <a:ext cx="537156" cy="364385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3"/>
                </a:lnTo>
                <a:lnTo>
                  <a:pt x="40224" y="210312"/>
                </a:lnTo>
                <a:lnTo>
                  <a:pt x="84983" y="219763"/>
                </a:lnTo>
                <a:lnTo>
                  <a:pt x="107619" y="220967"/>
                </a:lnTo>
                <a:lnTo>
                  <a:pt x="154288" y="215992"/>
                </a:lnTo>
                <a:lnTo>
                  <a:pt x="197694" y="201762"/>
                </a:lnTo>
                <a:lnTo>
                  <a:pt x="236689" y="179317"/>
                </a:lnTo>
                <a:lnTo>
                  <a:pt x="247674" y="169586"/>
                </a:lnTo>
                <a:lnTo>
                  <a:pt x="107619" y="169586"/>
                </a:lnTo>
                <a:lnTo>
                  <a:pt x="89743" y="168549"/>
                </a:lnTo>
                <a:lnTo>
                  <a:pt x="71493" y="165523"/>
                </a:lnTo>
                <a:lnTo>
                  <a:pt x="53045" y="160636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45"/>
                </a:lnTo>
                <a:lnTo>
                  <a:pt x="237474" y="109800"/>
                </a:lnTo>
                <a:lnTo>
                  <a:pt x="201531" y="141553"/>
                </a:lnTo>
                <a:lnTo>
                  <a:pt x="157420" y="162212"/>
                </a:lnTo>
                <a:lnTo>
                  <a:pt x="107619" y="169586"/>
                </a:lnTo>
                <a:lnTo>
                  <a:pt x="247674" y="169586"/>
                </a:lnTo>
                <a:lnTo>
                  <a:pt x="270126" y="149697"/>
                </a:lnTo>
                <a:lnTo>
                  <a:pt x="296857" y="113941"/>
                </a:lnTo>
                <a:lnTo>
                  <a:pt x="315735" y="73092"/>
                </a:lnTo>
                <a:lnTo>
                  <a:pt x="325613" y="28187"/>
                </a:lnTo>
                <a:lnTo>
                  <a:pt x="325372" y="26397"/>
                </a:lnTo>
                <a:lnTo>
                  <a:pt x="325372" y="24501"/>
                </a:lnTo>
                <a:lnTo>
                  <a:pt x="323396" y="14877"/>
                </a:lnTo>
                <a:lnTo>
                  <a:pt x="318015" y="7099"/>
                </a:lnTo>
                <a:lnTo>
                  <a:pt x="310048" y="1896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4" name="object 87">
            <a:extLst>
              <a:ext uri="{FF2B5EF4-FFF2-40B4-BE49-F238E27FC236}">
                <a16:creationId xmlns:a16="http://schemas.microsoft.com/office/drawing/2014/main" id="{788B156D-9C2F-4B0C-BB2F-F44C9605C47C}"/>
              </a:ext>
            </a:extLst>
          </p:cNvPr>
          <p:cNvSpPr/>
          <p:nvPr/>
        </p:nvSpPr>
        <p:spPr>
          <a:xfrm>
            <a:off x="27883476" y="1339374"/>
            <a:ext cx="501555" cy="529827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4"/>
                </a:lnTo>
                <a:lnTo>
                  <a:pt x="169324" y="129691"/>
                </a:lnTo>
                <a:lnTo>
                  <a:pt x="140797" y="133465"/>
                </a:lnTo>
                <a:lnTo>
                  <a:pt x="131317" y="134815"/>
                </a:lnTo>
                <a:lnTo>
                  <a:pt x="123523" y="136098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3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37"/>
                </a:lnTo>
                <a:lnTo>
                  <a:pt x="66898" y="228830"/>
                </a:lnTo>
                <a:lnTo>
                  <a:pt x="70359" y="210056"/>
                </a:lnTo>
                <a:lnTo>
                  <a:pt x="80696" y="195408"/>
                </a:lnTo>
                <a:lnTo>
                  <a:pt x="97926" y="184849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4"/>
                </a:lnTo>
                <a:lnTo>
                  <a:pt x="190289" y="166615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83"/>
                </a:lnTo>
                <a:lnTo>
                  <a:pt x="269293" y="67369"/>
                </a:lnTo>
                <a:lnTo>
                  <a:pt x="263573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5"/>
                </a:lnTo>
                <a:lnTo>
                  <a:pt x="282533" y="319023"/>
                </a:lnTo>
                <a:lnTo>
                  <a:pt x="293161" y="316634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3" y="210069"/>
                </a:lnTo>
                <a:lnTo>
                  <a:pt x="202582" y="223681"/>
                </a:lnTo>
                <a:lnTo>
                  <a:pt x="177827" y="255227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7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21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3" y="52815"/>
                </a:lnTo>
                <a:lnTo>
                  <a:pt x="262020" y="48865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5" name="object 88">
            <a:extLst>
              <a:ext uri="{FF2B5EF4-FFF2-40B4-BE49-F238E27FC236}">
                <a16:creationId xmlns:a16="http://schemas.microsoft.com/office/drawing/2014/main" id="{97FEA69A-A67D-45C1-9277-B597C41C14BE}"/>
              </a:ext>
            </a:extLst>
          </p:cNvPr>
          <p:cNvSpPr/>
          <p:nvPr/>
        </p:nvSpPr>
        <p:spPr>
          <a:xfrm>
            <a:off x="28414344" y="1340328"/>
            <a:ext cx="725632" cy="514120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2" y="50459"/>
                </a:lnTo>
                <a:lnTo>
                  <a:pt x="63411" y="5045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0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2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19" y="101447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0"/>
                </a:lnTo>
                <a:lnTo>
                  <a:pt x="105749" y="12605"/>
                </a:lnTo>
                <a:lnTo>
                  <a:pt x="83927" y="28372"/>
                </a:lnTo>
                <a:lnTo>
                  <a:pt x="65076" y="50459"/>
                </a:lnTo>
                <a:lnTo>
                  <a:pt x="243489" y="50459"/>
                </a:lnTo>
                <a:lnTo>
                  <a:pt x="230691" y="28372"/>
                </a:lnTo>
                <a:lnTo>
                  <a:pt x="212240" y="12605"/>
                </a:lnTo>
                <a:lnTo>
                  <a:pt x="188138" y="3150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0"/>
                </a:lnTo>
                <a:lnTo>
                  <a:pt x="285733" y="12605"/>
                </a:lnTo>
                <a:lnTo>
                  <a:pt x="263293" y="28372"/>
                </a:lnTo>
                <a:lnTo>
                  <a:pt x="243489" y="50459"/>
                </a:lnTo>
                <a:lnTo>
                  <a:pt x="429522" y="5045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6" name="object 89">
            <a:extLst>
              <a:ext uri="{FF2B5EF4-FFF2-40B4-BE49-F238E27FC236}">
                <a16:creationId xmlns:a16="http://schemas.microsoft.com/office/drawing/2014/main" id="{7CE97D15-5BA2-4041-BEFD-58B5345ABA27}"/>
              </a:ext>
            </a:extLst>
          </p:cNvPr>
          <p:cNvSpPr/>
          <p:nvPr/>
        </p:nvSpPr>
        <p:spPr>
          <a:xfrm>
            <a:off x="29259201" y="1353933"/>
            <a:ext cx="0" cy="500508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7" name="object 90">
            <a:extLst>
              <a:ext uri="{FF2B5EF4-FFF2-40B4-BE49-F238E27FC236}">
                <a16:creationId xmlns:a16="http://schemas.microsoft.com/office/drawing/2014/main" id="{F5B486C8-B017-4FB1-9E2E-0FC50EEAEC6C}"/>
              </a:ext>
            </a:extLst>
          </p:cNvPr>
          <p:cNvSpPr/>
          <p:nvPr/>
        </p:nvSpPr>
        <p:spPr>
          <a:xfrm>
            <a:off x="29204096" y="1163331"/>
            <a:ext cx="110991" cy="104709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8" name="object 91">
            <a:extLst>
              <a:ext uri="{FF2B5EF4-FFF2-40B4-BE49-F238E27FC236}">
                <a16:creationId xmlns:a16="http://schemas.microsoft.com/office/drawing/2014/main" id="{AF588B0B-9E85-4966-800B-E61D419DCA2B}"/>
              </a:ext>
            </a:extLst>
          </p:cNvPr>
          <p:cNvSpPr/>
          <p:nvPr/>
        </p:nvSpPr>
        <p:spPr>
          <a:xfrm>
            <a:off x="29355622" y="1340307"/>
            <a:ext cx="446060" cy="527733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6"/>
                </a:lnTo>
                <a:lnTo>
                  <a:pt x="22556" y="278433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44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6"/>
                </a:lnTo>
                <a:lnTo>
                  <a:pt x="36983" y="150801"/>
                </a:lnTo>
                <a:lnTo>
                  <a:pt x="82539" y="171282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7"/>
                </a:lnTo>
                <a:lnTo>
                  <a:pt x="203030" y="227092"/>
                </a:lnTo>
                <a:lnTo>
                  <a:pt x="199452" y="244547"/>
                </a:lnTo>
                <a:lnTo>
                  <a:pt x="187012" y="257006"/>
                </a:lnTo>
                <a:lnTo>
                  <a:pt x="165718" y="264477"/>
                </a:lnTo>
                <a:lnTo>
                  <a:pt x="135577" y="266965"/>
                </a:lnTo>
                <a:lnTo>
                  <a:pt x="257544" y="266965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15"/>
                </a:lnTo>
                <a:lnTo>
                  <a:pt x="145927" y="127024"/>
                </a:lnTo>
                <a:lnTo>
                  <a:pt x="126027" y="122498"/>
                </a:lnTo>
                <a:lnTo>
                  <a:pt x="81107" y="102989"/>
                </a:lnTo>
                <a:lnTo>
                  <a:pt x="73338" y="83934"/>
                </a:lnTo>
                <a:lnTo>
                  <a:pt x="76790" y="70330"/>
                </a:lnTo>
                <a:lnTo>
                  <a:pt x="87142" y="60615"/>
                </a:lnTo>
                <a:lnTo>
                  <a:pt x="104388" y="54788"/>
                </a:lnTo>
                <a:lnTo>
                  <a:pt x="128519" y="52846"/>
                </a:lnTo>
                <a:lnTo>
                  <a:pt x="247313" y="52846"/>
                </a:lnTo>
                <a:lnTo>
                  <a:pt x="246597" y="51237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3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2"/>
                </a:lnTo>
                <a:lnTo>
                  <a:pt x="247313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9" name="object 92">
            <a:extLst>
              <a:ext uri="{FF2B5EF4-FFF2-40B4-BE49-F238E27FC236}">
                <a16:creationId xmlns:a16="http://schemas.microsoft.com/office/drawing/2014/main" id="{F01844AE-2550-4D29-AE2B-907702359F49}"/>
              </a:ext>
            </a:extLst>
          </p:cNvPr>
          <p:cNvSpPr/>
          <p:nvPr/>
        </p:nvSpPr>
        <p:spPr>
          <a:xfrm>
            <a:off x="29835060" y="1339374"/>
            <a:ext cx="501555" cy="529827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4"/>
                </a:lnTo>
                <a:lnTo>
                  <a:pt x="169308" y="129691"/>
                </a:lnTo>
                <a:lnTo>
                  <a:pt x="140770" y="133465"/>
                </a:lnTo>
                <a:lnTo>
                  <a:pt x="131286" y="134815"/>
                </a:lnTo>
                <a:lnTo>
                  <a:pt x="123494" y="136098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3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37"/>
                </a:lnTo>
                <a:lnTo>
                  <a:pt x="66898" y="228830"/>
                </a:lnTo>
                <a:lnTo>
                  <a:pt x="70356" y="210056"/>
                </a:lnTo>
                <a:lnTo>
                  <a:pt x="80695" y="195408"/>
                </a:lnTo>
                <a:lnTo>
                  <a:pt x="97948" y="184849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4"/>
                </a:lnTo>
                <a:lnTo>
                  <a:pt x="190238" y="166615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83"/>
                </a:lnTo>
                <a:lnTo>
                  <a:pt x="269257" y="67369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5"/>
                </a:lnTo>
                <a:lnTo>
                  <a:pt x="282533" y="319023"/>
                </a:lnTo>
                <a:lnTo>
                  <a:pt x="293178" y="316634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0" y="210069"/>
                </a:lnTo>
                <a:lnTo>
                  <a:pt x="202524" y="223681"/>
                </a:lnTo>
                <a:lnTo>
                  <a:pt x="177795" y="255227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2" y="254037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21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5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0" name="object 93">
            <a:extLst>
              <a:ext uri="{FF2B5EF4-FFF2-40B4-BE49-F238E27FC236}">
                <a16:creationId xmlns:a16="http://schemas.microsoft.com/office/drawing/2014/main" id="{F3F9A0B9-939A-4B74-A084-3162CF5D9FED}"/>
              </a:ext>
            </a:extLst>
          </p:cNvPr>
          <p:cNvSpPr/>
          <p:nvPr/>
        </p:nvSpPr>
        <p:spPr>
          <a:xfrm>
            <a:off x="30365912" y="1340328"/>
            <a:ext cx="439777" cy="514120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694"/>
                </a:lnTo>
                <a:lnTo>
                  <a:pt x="124566" y="54246"/>
                </a:lnTo>
                <a:lnTo>
                  <a:pt x="127502" y="53977"/>
                </a:lnTo>
                <a:lnTo>
                  <a:pt x="64532" y="5397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8"/>
                </a:lnTo>
                <a:lnTo>
                  <a:pt x="104564" y="13508"/>
                </a:lnTo>
                <a:lnTo>
                  <a:pt x="82740" y="30378"/>
                </a:lnTo>
                <a:lnTo>
                  <a:pt x="64532" y="53977"/>
                </a:lnTo>
                <a:lnTo>
                  <a:pt x="127502" y="5397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1" name="object 94">
            <a:extLst>
              <a:ext uri="{FF2B5EF4-FFF2-40B4-BE49-F238E27FC236}">
                <a16:creationId xmlns:a16="http://schemas.microsoft.com/office/drawing/2014/main" id="{24C181BF-FA91-4ED7-B75E-3E23A710A9C6}"/>
              </a:ext>
            </a:extLst>
          </p:cNvPr>
          <p:cNvSpPr/>
          <p:nvPr/>
        </p:nvSpPr>
        <p:spPr>
          <a:xfrm>
            <a:off x="30837994" y="1339374"/>
            <a:ext cx="501555" cy="529827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4"/>
                </a:lnTo>
                <a:lnTo>
                  <a:pt x="169293" y="129691"/>
                </a:lnTo>
                <a:lnTo>
                  <a:pt x="140783" y="133465"/>
                </a:lnTo>
                <a:lnTo>
                  <a:pt x="131276" y="134815"/>
                </a:lnTo>
                <a:lnTo>
                  <a:pt x="123452" y="136098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3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37"/>
                </a:lnTo>
                <a:lnTo>
                  <a:pt x="66929" y="228830"/>
                </a:lnTo>
                <a:lnTo>
                  <a:pt x="70377" y="210056"/>
                </a:lnTo>
                <a:lnTo>
                  <a:pt x="80691" y="195408"/>
                </a:lnTo>
                <a:lnTo>
                  <a:pt x="97913" y="184849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4"/>
                </a:lnTo>
                <a:lnTo>
                  <a:pt x="190263" y="166615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83"/>
                </a:lnTo>
                <a:lnTo>
                  <a:pt x="269280" y="67369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5"/>
                </a:lnTo>
                <a:lnTo>
                  <a:pt x="282513" y="319023"/>
                </a:lnTo>
                <a:lnTo>
                  <a:pt x="293143" y="316634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3" y="210069"/>
                </a:lnTo>
                <a:lnTo>
                  <a:pt x="202576" y="223681"/>
                </a:lnTo>
                <a:lnTo>
                  <a:pt x="177732" y="255227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7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21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5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2" name="object 95">
            <a:extLst>
              <a:ext uri="{FF2B5EF4-FFF2-40B4-BE49-F238E27FC236}">
                <a16:creationId xmlns:a16="http://schemas.microsoft.com/office/drawing/2014/main" id="{66BD91FF-A1B2-4F0E-A4A6-421051700BE4}"/>
              </a:ext>
            </a:extLst>
          </p:cNvPr>
          <p:cNvSpPr/>
          <p:nvPr/>
        </p:nvSpPr>
        <p:spPr>
          <a:xfrm>
            <a:off x="31368860" y="1340328"/>
            <a:ext cx="293185" cy="514120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0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6"/>
                </a:lnTo>
                <a:lnTo>
                  <a:pt x="170079" y="65030"/>
                </a:lnTo>
                <a:lnTo>
                  <a:pt x="177764" y="66301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4" name="object 97">
            <a:extLst>
              <a:ext uri="{FF2B5EF4-FFF2-40B4-BE49-F238E27FC236}">
                <a16:creationId xmlns:a16="http://schemas.microsoft.com/office/drawing/2014/main" id="{6FA0DB29-4AB3-4E24-AD34-BBCC7FA12B7F}"/>
              </a:ext>
            </a:extLst>
          </p:cNvPr>
          <p:cNvSpPr/>
          <p:nvPr/>
        </p:nvSpPr>
        <p:spPr>
          <a:xfrm>
            <a:off x="31222922" y="2000582"/>
            <a:ext cx="51307" cy="43978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76"/>
                </a:lnTo>
                <a:lnTo>
                  <a:pt x="29077" y="5088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7" name="object 13">
            <a:extLst>
              <a:ext uri="{FF2B5EF4-FFF2-40B4-BE49-F238E27FC236}">
                <a16:creationId xmlns:a16="http://schemas.microsoft.com/office/drawing/2014/main" id="{0B580F30-C954-4610-BD4C-8F2BFFE3A131}"/>
              </a:ext>
            </a:extLst>
          </p:cNvPr>
          <p:cNvSpPr/>
          <p:nvPr/>
        </p:nvSpPr>
        <p:spPr>
          <a:xfrm>
            <a:off x="16214765" y="971625"/>
            <a:ext cx="90335" cy="880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8" name="object 14">
            <a:extLst>
              <a:ext uri="{FF2B5EF4-FFF2-40B4-BE49-F238E27FC236}">
                <a16:creationId xmlns:a16="http://schemas.microsoft.com/office/drawing/2014/main" id="{E3887C3D-C8E9-485A-91EB-39A5500E75DD}"/>
              </a:ext>
            </a:extLst>
          </p:cNvPr>
          <p:cNvSpPr/>
          <p:nvPr/>
        </p:nvSpPr>
        <p:spPr>
          <a:xfrm>
            <a:off x="16092150" y="991120"/>
            <a:ext cx="329543" cy="126355"/>
          </a:xfrm>
          <a:custGeom>
            <a:avLst/>
            <a:gdLst/>
            <a:ahLst/>
            <a:cxnLst/>
            <a:rect l="l" t="t" r="r" b="b"/>
            <a:pathLst>
              <a:path w="329565" h="126365">
                <a:moveTo>
                  <a:pt x="28187" y="0"/>
                </a:moveTo>
                <a:lnTo>
                  <a:pt x="20491" y="0"/>
                </a:lnTo>
                <a:lnTo>
                  <a:pt x="12474" y="1575"/>
                </a:lnTo>
                <a:lnTo>
                  <a:pt x="5965" y="5884"/>
                </a:lnTo>
                <a:lnTo>
                  <a:pt x="1596" y="12298"/>
                </a:lnTo>
                <a:lnTo>
                  <a:pt x="0" y="20187"/>
                </a:lnTo>
                <a:lnTo>
                  <a:pt x="0" y="24606"/>
                </a:lnTo>
                <a:lnTo>
                  <a:pt x="1633" y="29130"/>
                </a:lnTo>
                <a:lnTo>
                  <a:pt x="4753" y="32711"/>
                </a:lnTo>
                <a:lnTo>
                  <a:pt x="28647" y="66718"/>
                </a:lnTo>
                <a:lnTo>
                  <a:pt x="60046" y="94406"/>
                </a:lnTo>
                <a:lnTo>
                  <a:pt x="97187" y="114581"/>
                </a:lnTo>
                <a:lnTo>
                  <a:pt x="138309" y="126048"/>
                </a:lnTo>
                <a:lnTo>
                  <a:pt x="147430" y="112652"/>
                </a:lnTo>
                <a:lnTo>
                  <a:pt x="159767" y="102301"/>
                </a:lnTo>
                <a:lnTo>
                  <a:pt x="174432" y="95628"/>
                </a:lnTo>
                <a:lnTo>
                  <a:pt x="190538" y="93264"/>
                </a:lnTo>
                <a:lnTo>
                  <a:pt x="273401" y="93264"/>
                </a:lnTo>
                <a:lnTo>
                  <a:pt x="280107" y="88321"/>
                </a:lnTo>
                <a:lnTo>
                  <a:pt x="165764" y="88321"/>
                </a:lnTo>
                <a:lnTo>
                  <a:pt x="128464" y="83376"/>
                </a:lnTo>
                <a:lnTo>
                  <a:pt x="94048" y="68978"/>
                </a:lnTo>
                <a:lnTo>
                  <a:pt x="64168" y="45786"/>
                </a:lnTo>
                <a:lnTo>
                  <a:pt x="40480" y="14460"/>
                </a:lnTo>
                <a:lnTo>
                  <a:pt x="35412" y="4523"/>
                </a:lnTo>
                <a:lnTo>
                  <a:pt x="28187" y="0"/>
                </a:lnTo>
                <a:close/>
              </a:path>
              <a:path w="329565" h="126365">
                <a:moveTo>
                  <a:pt x="273401" y="93264"/>
                </a:moveTo>
                <a:lnTo>
                  <a:pt x="190538" y="93264"/>
                </a:lnTo>
                <a:lnTo>
                  <a:pt x="203756" y="94801"/>
                </a:lnTo>
                <a:lnTo>
                  <a:pt x="216158" y="99181"/>
                </a:lnTo>
                <a:lnTo>
                  <a:pt x="227150" y="106052"/>
                </a:lnTo>
                <a:lnTo>
                  <a:pt x="236139" y="115064"/>
                </a:lnTo>
                <a:lnTo>
                  <a:pt x="262689" y="101157"/>
                </a:lnTo>
                <a:lnTo>
                  <a:pt x="273401" y="93264"/>
                </a:lnTo>
                <a:close/>
              </a:path>
              <a:path w="329565" h="126365">
                <a:moveTo>
                  <a:pt x="308671" y="5162"/>
                </a:moveTo>
                <a:lnTo>
                  <a:pt x="301540" y="5162"/>
                </a:lnTo>
                <a:lnTo>
                  <a:pt x="294713" y="8963"/>
                </a:lnTo>
                <a:lnTo>
                  <a:pt x="291101" y="14816"/>
                </a:lnTo>
                <a:lnTo>
                  <a:pt x="268653" y="44925"/>
                </a:lnTo>
                <a:lnTo>
                  <a:pt x="238944" y="68123"/>
                </a:lnTo>
                <a:lnTo>
                  <a:pt x="203979" y="83044"/>
                </a:lnTo>
                <a:lnTo>
                  <a:pt x="165764" y="88321"/>
                </a:lnTo>
                <a:lnTo>
                  <a:pt x="280107" y="88321"/>
                </a:lnTo>
                <a:lnTo>
                  <a:pt x="286679" y="83479"/>
                </a:lnTo>
                <a:lnTo>
                  <a:pt x="307477" y="62258"/>
                </a:lnTo>
                <a:lnTo>
                  <a:pt x="324450" y="37726"/>
                </a:lnTo>
                <a:lnTo>
                  <a:pt x="327382" y="34208"/>
                </a:lnTo>
                <a:lnTo>
                  <a:pt x="328995" y="29674"/>
                </a:lnTo>
                <a:lnTo>
                  <a:pt x="328873" y="24606"/>
                </a:lnTo>
                <a:lnTo>
                  <a:pt x="327403" y="17429"/>
                </a:lnTo>
                <a:lnTo>
                  <a:pt x="323058" y="11055"/>
                </a:lnTo>
                <a:lnTo>
                  <a:pt x="316599" y="6746"/>
                </a:lnTo>
                <a:lnTo>
                  <a:pt x="308671" y="5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9" name="object 15">
            <a:extLst>
              <a:ext uri="{FF2B5EF4-FFF2-40B4-BE49-F238E27FC236}">
                <a16:creationId xmlns:a16="http://schemas.microsoft.com/office/drawing/2014/main" id="{0D85FF78-2FE4-4E61-B547-CF79BE885A70}"/>
              </a:ext>
            </a:extLst>
          </p:cNvPr>
          <p:cNvSpPr/>
          <p:nvPr/>
        </p:nvSpPr>
        <p:spPr>
          <a:xfrm>
            <a:off x="16242969" y="833940"/>
            <a:ext cx="90272" cy="881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0" name="object 16">
            <a:extLst>
              <a:ext uri="{FF2B5EF4-FFF2-40B4-BE49-F238E27FC236}">
                <a16:creationId xmlns:a16="http://schemas.microsoft.com/office/drawing/2014/main" id="{4D49BE0F-1988-4324-9A99-E5A6B26EDF84}"/>
              </a:ext>
            </a:extLst>
          </p:cNvPr>
          <p:cNvSpPr/>
          <p:nvPr/>
        </p:nvSpPr>
        <p:spPr>
          <a:xfrm>
            <a:off x="16141261" y="761602"/>
            <a:ext cx="311129" cy="240647"/>
          </a:xfrm>
          <a:custGeom>
            <a:avLst/>
            <a:gdLst/>
            <a:ahLst/>
            <a:cxnLst/>
            <a:rect l="l" t="t" r="r" b="b"/>
            <a:pathLst>
              <a:path w="311150" h="240665">
                <a:moveTo>
                  <a:pt x="294906" y="199556"/>
                </a:moveTo>
                <a:lnTo>
                  <a:pt x="118300" y="199556"/>
                </a:lnTo>
                <a:lnTo>
                  <a:pt x="136901" y="202607"/>
                </a:lnTo>
                <a:lnTo>
                  <a:pt x="153077" y="211091"/>
                </a:lnTo>
                <a:lnTo>
                  <a:pt x="165670" y="224006"/>
                </a:lnTo>
                <a:lnTo>
                  <a:pt x="173523" y="240350"/>
                </a:lnTo>
                <a:lnTo>
                  <a:pt x="176382" y="239858"/>
                </a:lnTo>
                <a:lnTo>
                  <a:pt x="181909" y="239858"/>
                </a:lnTo>
                <a:lnTo>
                  <a:pt x="214771" y="236742"/>
                </a:lnTo>
                <a:lnTo>
                  <a:pt x="247478" y="227450"/>
                </a:lnTo>
                <a:lnTo>
                  <a:pt x="277685" y="212582"/>
                </a:lnTo>
                <a:lnTo>
                  <a:pt x="294906" y="199556"/>
                </a:lnTo>
                <a:close/>
              </a:path>
              <a:path w="311150" h="240665">
                <a:moveTo>
                  <a:pt x="181909" y="239858"/>
                </a:moveTo>
                <a:lnTo>
                  <a:pt x="176382" y="239858"/>
                </a:lnTo>
                <a:lnTo>
                  <a:pt x="178685" y="239952"/>
                </a:lnTo>
                <a:lnTo>
                  <a:pt x="180915" y="239952"/>
                </a:lnTo>
                <a:lnTo>
                  <a:pt x="181909" y="239858"/>
                </a:lnTo>
                <a:close/>
              </a:path>
              <a:path w="311150" h="240665">
                <a:moveTo>
                  <a:pt x="25402" y="0"/>
                </a:moveTo>
                <a:lnTo>
                  <a:pt x="2553" y="38962"/>
                </a:lnTo>
                <a:lnTo>
                  <a:pt x="0" y="63455"/>
                </a:lnTo>
                <a:lnTo>
                  <a:pt x="4935" y="107512"/>
                </a:lnTo>
                <a:lnTo>
                  <a:pt x="21043" y="147697"/>
                </a:lnTo>
                <a:lnTo>
                  <a:pt x="46909" y="182659"/>
                </a:lnTo>
                <a:lnTo>
                  <a:pt x="81117" y="211042"/>
                </a:lnTo>
                <a:lnTo>
                  <a:pt x="89943" y="206217"/>
                </a:lnTo>
                <a:lnTo>
                  <a:pt x="99190" y="202605"/>
                </a:lnTo>
                <a:lnTo>
                  <a:pt x="108697" y="200340"/>
                </a:lnTo>
                <a:lnTo>
                  <a:pt x="118300" y="199556"/>
                </a:lnTo>
                <a:lnTo>
                  <a:pt x="294906" y="199556"/>
                </a:lnTo>
                <a:lnTo>
                  <a:pt x="297633" y="197493"/>
                </a:lnTo>
                <a:lnTo>
                  <a:pt x="180779" y="197493"/>
                </a:lnTo>
                <a:lnTo>
                  <a:pt x="137422" y="190635"/>
                </a:lnTo>
                <a:lnTo>
                  <a:pt x="99738" y="171557"/>
                </a:lnTo>
                <a:lnTo>
                  <a:pt x="70004" y="142504"/>
                </a:lnTo>
                <a:lnTo>
                  <a:pt x="50494" y="105722"/>
                </a:lnTo>
                <a:lnTo>
                  <a:pt x="43485" y="63455"/>
                </a:lnTo>
                <a:lnTo>
                  <a:pt x="43791" y="55070"/>
                </a:lnTo>
                <a:lnTo>
                  <a:pt x="44742" y="46384"/>
                </a:lnTo>
                <a:lnTo>
                  <a:pt x="46383" y="37550"/>
                </a:lnTo>
                <a:lnTo>
                  <a:pt x="48762" y="28723"/>
                </a:lnTo>
                <a:lnTo>
                  <a:pt x="50878" y="21854"/>
                </a:lnTo>
                <a:lnTo>
                  <a:pt x="49998" y="15436"/>
                </a:lnTo>
                <a:lnTo>
                  <a:pt x="47171" y="10137"/>
                </a:lnTo>
                <a:lnTo>
                  <a:pt x="41383" y="3983"/>
                </a:lnTo>
                <a:lnTo>
                  <a:pt x="33805" y="477"/>
                </a:lnTo>
                <a:lnTo>
                  <a:pt x="25402" y="0"/>
                </a:lnTo>
                <a:close/>
              </a:path>
              <a:path w="311150" h="240665">
                <a:moveTo>
                  <a:pt x="288567" y="155693"/>
                </a:moveTo>
                <a:lnTo>
                  <a:pt x="284022" y="155693"/>
                </a:lnTo>
                <a:lnTo>
                  <a:pt x="279509" y="157002"/>
                </a:lnTo>
                <a:lnTo>
                  <a:pt x="274913" y="160740"/>
                </a:lnTo>
                <a:lnTo>
                  <a:pt x="254045" y="176422"/>
                </a:lnTo>
                <a:lnTo>
                  <a:pt x="230905" y="187951"/>
                </a:lnTo>
                <a:lnTo>
                  <a:pt x="206235" y="195063"/>
                </a:lnTo>
                <a:lnTo>
                  <a:pt x="180779" y="197493"/>
                </a:lnTo>
                <a:lnTo>
                  <a:pt x="297633" y="197493"/>
                </a:lnTo>
                <a:lnTo>
                  <a:pt x="304043" y="192645"/>
                </a:lnTo>
                <a:lnTo>
                  <a:pt x="307823" y="189012"/>
                </a:lnTo>
                <a:lnTo>
                  <a:pt x="310576" y="183106"/>
                </a:lnTo>
                <a:lnTo>
                  <a:pt x="310576" y="177117"/>
                </a:lnTo>
                <a:lnTo>
                  <a:pt x="308845" y="168747"/>
                </a:lnTo>
                <a:lnTo>
                  <a:pt x="304126" y="161940"/>
                </a:lnTo>
                <a:lnTo>
                  <a:pt x="297130" y="157366"/>
                </a:lnTo>
                <a:lnTo>
                  <a:pt x="288567" y="1556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1" name="object 17">
            <a:extLst>
              <a:ext uri="{FF2B5EF4-FFF2-40B4-BE49-F238E27FC236}">
                <a16:creationId xmlns:a16="http://schemas.microsoft.com/office/drawing/2014/main" id="{310980C1-69E8-475E-A93C-FF93360E663F}"/>
              </a:ext>
            </a:extLst>
          </p:cNvPr>
          <p:cNvSpPr/>
          <p:nvPr/>
        </p:nvSpPr>
        <p:spPr>
          <a:xfrm>
            <a:off x="16237506" y="1094921"/>
            <a:ext cx="90190" cy="881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2" name="object 18">
            <a:extLst>
              <a:ext uri="{FF2B5EF4-FFF2-40B4-BE49-F238E27FC236}">
                <a16:creationId xmlns:a16="http://schemas.microsoft.com/office/drawing/2014/main" id="{87DF5837-F195-44FB-A97D-B7369C2B2036}"/>
              </a:ext>
            </a:extLst>
          </p:cNvPr>
          <p:cNvSpPr/>
          <p:nvPr/>
        </p:nvSpPr>
        <p:spPr>
          <a:xfrm>
            <a:off x="16160680" y="1076613"/>
            <a:ext cx="264777" cy="179692"/>
          </a:xfrm>
          <a:custGeom>
            <a:avLst/>
            <a:gdLst/>
            <a:ahLst/>
            <a:cxnLst/>
            <a:rect l="l" t="t" r="r" b="b"/>
            <a:pathLst>
              <a:path w="264794" h="179705">
                <a:moveTo>
                  <a:pt x="22041" y="124289"/>
                </a:moveTo>
                <a:lnTo>
                  <a:pt x="20564" y="124289"/>
                </a:lnTo>
                <a:lnTo>
                  <a:pt x="12580" y="125845"/>
                </a:lnTo>
                <a:lnTo>
                  <a:pt x="6041" y="130107"/>
                </a:lnTo>
                <a:lnTo>
                  <a:pt x="1622" y="136468"/>
                </a:lnTo>
                <a:lnTo>
                  <a:pt x="0" y="144320"/>
                </a:lnTo>
                <a:lnTo>
                  <a:pt x="0" y="152529"/>
                </a:lnTo>
                <a:lnTo>
                  <a:pt x="50758" y="175560"/>
                </a:lnTo>
                <a:lnTo>
                  <a:pt x="87390" y="179439"/>
                </a:lnTo>
                <a:lnTo>
                  <a:pt x="131370" y="173973"/>
                </a:lnTo>
                <a:lnTo>
                  <a:pt x="171533" y="158467"/>
                </a:lnTo>
                <a:lnTo>
                  <a:pt x="201431" y="137713"/>
                </a:lnTo>
                <a:lnTo>
                  <a:pt x="87390" y="137713"/>
                </a:lnTo>
                <a:lnTo>
                  <a:pt x="72875" y="136870"/>
                </a:lnTo>
                <a:lnTo>
                  <a:pt x="58057" y="134412"/>
                </a:lnTo>
                <a:lnTo>
                  <a:pt x="43076" y="130442"/>
                </a:lnTo>
                <a:lnTo>
                  <a:pt x="28072" y="125064"/>
                </a:lnTo>
                <a:lnTo>
                  <a:pt x="23611" y="124331"/>
                </a:lnTo>
                <a:lnTo>
                  <a:pt x="22041" y="124289"/>
                </a:lnTo>
                <a:close/>
              </a:path>
              <a:path w="264794" h="179705">
                <a:moveTo>
                  <a:pt x="243866" y="0"/>
                </a:moveTo>
                <a:lnTo>
                  <a:pt x="209163" y="64980"/>
                </a:lnTo>
                <a:lnTo>
                  <a:pt x="179198" y="103068"/>
                </a:lnTo>
                <a:lnTo>
                  <a:pt x="137297" y="128472"/>
                </a:lnTo>
                <a:lnTo>
                  <a:pt x="87390" y="137713"/>
                </a:lnTo>
                <a:lnTo>
                  <a:pt x="201431" y="137713"/>
                </a:lnTo>
                <a:lnTo>
                  <a:pt x="206398" y="134265"/>
                </a:lnTo>
                <a:lnTo>
                  <a:pt x="234485" y="102707"/>
                </a:lnTo>
                <a:lnTo>
                  <a:pt x="254316" y="65134"/>
                </a:lnTo>
                <a:lnTo>
                  <a:pt x="264410" y="22889"/>
                </a:lnTo>
                <a:lnTo>
                  <a:pt x="264222" y="21433"/>
                </a:lnTo>
                <a:lnTo>
                  <a:pt x="264222" y="19894"/>
                </a:lnTo>
                <a:lnTo>
                  <a:pt x="262617" y="12081"/>
                </a:lnTo>
                <a:lnTo>
                  <a:pt x="258246" y="5765"/>
                </a:lnTo>
                <a:lnTo>
                  <a:pt x="251774" y="1540"/>
                </a:lnTo>
                <a:lnTo>
                  <a:pt x="2438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3" name="object 19">
            <a:extLst>
              <a:ext uri="{FF2B5EF4-FFF2-40B4-BE49-F238E27FC236}">
                <a16:creationId xmlns:a16="http://schemas.microsoft.com/office/drawing/2014/main" id="{514A809D-215E-4895-9819-5CF54EA6607F}"/>
              </a:ext>
            </a:extLst>
          </p:cNvPr>
          <p:cNvSpPr/>
          <p:nvPr/>
        </p:nvSpPr>
        <p:spPr>
          <a:xfrm>
            <a:off x="16755691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20" y="42899"/>
                </a:moveTo>
                <a:lnTo>
                  <a:pt x="118174" y="42899"/>
                </a:lnTo>
                <a:lnTo>
                  <a:pt x="140497" y="45012"/>
                </a:lnTo>
                <a:lnTo>
                  <a:pt x="156438" y="51351"/>
                </a:lnTo>
                <a:lnTo>
                  <a:pt x="166001" y="61920"/>
                </a:lnTo>
                <a:lnTo>
                  <a:pt x="169188" y="76720"/>
                </a:lnTo>
                <a:lnTo>
                  <a:pt x="167809" y="86065"/>
                </a:lnTo>
                <a:lnTo>
                  <a:pt x="134268" y="105965"/>
                </a:lnTo>
                <a:lnTo>
                  <a:pt x="123399" y="107200"/>
                </a:lnTo>
                <a:lnTo>
                  <a:pt x="114323" y="108383"/>
                </a:lnTo>
                <a:lnTo>
                  <a:pt x="106626" y="109480"/>
                </a:lnTo>
                <a:lnTo>
                  <a:pt x="100297" y="110519"/>
                </a:lnTo>
                <a:lnTo>
                  <a:pt x="95326" y="111525"/>
                </a:lnTo>
                <a:lnTo>
                  <a:pt x="74465" y="114541"/>
                </a:lnTo>
                <a:lnTo>
                  <a:pt x="30522" y="128697"/>
                </a:lnTo>
                <a:lnTo>
                  <a:pt x="1914" y="169124"/>
                </a:lnTo>
                <a:lnTo>
                  <a:pt x="0" y="188224"/>
                </a:lnTo>
                <a:lnTo>
                  <a:pt x="1613" y="204651"/>
                </a:lnTo>
                <a:lnTo>
                  <a:pt x="25737" y="242516"/>
                </a:lnTo>
                <a:lnTo>
                  <a:pt x="67732" y="259481"/>
                </a:lnTo>
                <a:lnTo>
                  <a:pt x="84793" y="260609"/>
                </a:lnTo>
                <a:lnTo>
                  <a:pt x="110691" y="258737"/>
                </a:lnTo>
                <a:lnTo>
                  <a:pt x="133539" y="253114"/>
                </a:lnTo>
                <a:lnTo>
                  <a:pt x="153338" y="243730"/>
                </a:lnTo>
                <a:lnTo>
                  <a:pt x="170089" y="230579"/>
                </a:lnTo>
                <a:lnTo>
                  <a:pt x="246809" y="230579"/>
                </a:lnTo>
                <a:lnTo>
                  <a:pt x="246809" y="217742"/>
                </a:lnTo>
                <a:lnTo>
                  <a:pt x="104834" y="217742"/>
                </a:lnTo>
                <a:lnTo>
                  <a:pt x="95839" y="217324"/>
                </a:lnTo>
                <a:lnTo>
                  <a:pt x="58843" y="200487"/>
                </a:lnTo>
                <a:lnTo>
                  <a:pt x="54312" y="185826"/>
                </a:lnTo>
                <a:lnTo>
                  <a:pt x="57118" y="170581"/>
                </a:lnTo>
                <a:lnTo>
                  <a:pt x="65516" y="158681"/>
                </a:lnTo>
                <a:lnTo>
                  <a:pt x="79509" y="150104"/>
                </a:lnTo>
                <a:lnTo>
                  <a:pt x="99085" y="144854"/>
                </a:lnTo>
                <a:lnTo>
                  <a:pt x="121146" y="142208"/>
                </a:lnTo>
                <a:lnTo>
                  <a:pt x="139620" y="139020"/>
                </a:lnTo>
                <a:lnTo>
                  <a:pt x="154514" y="135296"/>
                </a:lnTo>
                <a:lnTo>
                  <a:pt x="165837" y="131043"/>
                </a:lnTo>
                <a:lnTo>
                  <a:pt x="220632" y="131043"/>
                </a:lnTo>
                <a:lnTo>
                  <a:pt x="220632" y="80646"/>
                </a:lnTo>
                <a:lnTo>
                  <a:pt x="220307" y="80646"/>
                </a:lnTo>
                <a:lnTo>
                  <a:pt x="220349" y="80311"/>
                </a:lnTo>
                <a:lnTo>
                  <a:pt x="220537" y="79934"/>
                </a:lnTo>
                <a:lnTo>
                  <a:pt x="220632" y="71945"/>
                </a:lnTo>
                <a:lnTo>
                  <a:pt x="218663" y="54717"/>
                </a:lnTo>
                <a:lnTo>
                  <a:pt x="214020" y="42899"/>
                </a:lnTo>
                <a:close/>
              </a:path>
              <a:path w="247015" h="260984">
                <a:moveTo>
                  <a:pt x="246809" y="230579"/>
                </a:moveTo>
                <a:lnTo>
                  <a:pt x="170089" y="230579"/>
                </a:lnTo>
                <a:lnTo>
                  <a:pt x="174905" y="243730"/>
                </a:lnTo>
                <a:lnTo>
                  <a:pt x="183580" y="253114"/>
                </a:lnTo>
                <a:lnTo>
                  <a:pt x="196119" y="258737"/>
                </a:lnTo>
                <a:lnTo>
                  <a:pt x="212527" y="260609"/>
                </a:lnTo>
                <a:lnTo>
                  <a:pt x="220915" y="260221"/>
                </a:lnTo>
                <a:lnTo>
                  <a:pt x="229421" y="259056"/>
                </a:lnTo>
                <a:lnTo>
                  <a:pt x="238049" y="257115"/>
                </a:lnTo>
                <a:lnTo>
                  <a:pt x="246809" y="254400"/>
                </a:lnTo>
                <a:lnTo>
                  <a:pt x="246809" y="230579"/>
                </a:lnTo>
                <a:close/>
              </a:path>
              <a:path w="247015" h="260984">
                <a:moveTo>
                  <a:pt x="220632" y="131043"/>
                </a:moveTo>
                <a:lnTo>
                  <a:pt x="165837" y="131043"/>
                </a:lnTo>
                <a:lnTo>
                  <a:pt x="165837" y="170587"/>
                </a:lnTo>
                <a:lnTo>
                  <a:pt x="164495" y="181639"/>
                </a:lnTo>
                <a:lnTo>
                  <a:pt x="135316" y="211849"/>
                </a:lnTo>
                <a:lnTo>
                  <a:pt x="104834" y="217742"/>
                </a:lnTo>
                <a:lnTo>
                  <a:pt x="228411" y="217742"/>
                </a:lnTo>
                <a:lnTo>
                  <a:pt x="224893" y="216297"/>
                </a:lnTo>
                <a:lnTo>
                  <a:pt x="222946" y="213469"/>
                </a:lnTo>
                <a:lnTo>
                  <a:pt x="221396" y="210590"/>
                </a:lnTo>
                <a:lnTo>
                  <a:pt x="220705" y="206292"/>
                </a:lnTo>
                <a:lnTo>
                  <a:pt x="220632" y="131043"/>
                </a:lnTo>
                <a:close/>
              </a:path>
              <a:path w="247015" h="260984">
                <a:moveTo>
                  <a:pt x="246809" y="216778"/>
                </a:moveTo>
                <a:lnTo>
                  <a:pt x="242987" y="217438"/>
                </a:lnTo>
                <a:lnTo>
                  <a:pt x="240442" y="217742"/>
                </a:lnTo>
                <a:lnTo>
                  <a:pt x="246809" y="217742"/>
                </a:lnTo>
                <a:lnTo>
                  <a:pt x="246809" y="216778"/>
                </a:lnTo>
                <a:close/>
              </a:path>
              <a:path w="247015" h="260984">
                <a:moveTo>
                  <a:pt x="121504" y="0"/>
                </a:moveTo>
                <a:lnTo>
                  <a:pt x="79093" y="4298"/>
                </a:lnTo>
                <a:lnTo>
                  <a:pt x="31034" y="29101"/>
                </a:lnTo>
                <a:lnTo>
                  <a:pt x="9099" y="82426"/>
                </a:lnTo>
                <a:lnTo>
                  <a:pt x="63369" y="82426"/>
                </a:lnTo>
                <a:lnTo>
                  <a:pt x="68232" y="65127"/>
                </a:lnTo>
                <a:lnTo>
                  <a:pt x="78988" y="52775"/>
                </a:lnTo>
                <a:lnTo>
                  <a:pt x="95635" y="45367"/>
                </a:lnTo>
                <a:lnTo>
                  <a:pt x="118174" y="42899"/>
                </a:lnTo>
                <a:lnTo>
                  <a:pt x="214020" y="42899"/>
                </a:lnTo>
                <a:lnTo>
                  <a:pt x="212759" y="39688"/>
                </a:lnTo>
                <a:lnTo>
                  <a:pt x="174917" y="9121"/>
                </a:lnTo>
                <a:lnTo>
                  <a:pt x="141096" y="1013"/>
                </a:lnTo>
                <a:lnTo>
                  <a:pt x="121504" y="0"/>
                </a:lnTo>
                <a:close/>
              </a:path>
              <a:path w="247015" h="260984">
                <a:moveTo>
                  <a:pt x="220632" y="80384"/>
                </a:moveTo>
                <a:lnTo>
                  <a:pt x="220495" y="80458"/>
                </a:lnTo>
                <a:lnTo>
                  <a:pt x="220422" y="80594"/>
                </a:lnTo>
                <a:lnTo>
                  <a:pt x="220632" y="80646"/>
                </a:lnTo>
                <a:lnTo>
                  <a:pt x="220632" y="803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4" name="object 20">
            <a:extLst>
              <a:ext uri="{FF2B5EF4-FFF2-40B4-BE49-F238E27FC236}">
                <a16:creationId xmlns:a16="http://schemas.microsoft.com/office/drawing/2014/main" id="{0849BEE4-A11E-4C9C-B4C0-43A15C49F6E1}"/>
              </a:ext>
            </a:extLst>
          </p:cNvPr>
          <p:cNvSpPr/>
          <p:nvPr/>
        </p:nvSpPr>
        <p:spPr>
          <a:xfrm>
            <a:off x="17017094" y="849877"/>
            <a:ext cx="357479" cy="253348"/>
          </a:xfrm>
          <a:custGeom>
            <a:avLst/>
            <a:gdLst/>
            <a:ahLst/>
            <a:cxnLst/>
            <a:rect l="l" t="t" r="r" b="b"/>
            <a:pathLst>
              <a:path w="357505" h="253365">
                <a:moveTo>
                  <a:pt x="51485" y="6701"/>
                </a:moveTo>
                <a:lnTo>
                  <a:pt x="0" y="6701"/>
                </a:lnTo>
                <a:lnTo>
                  <a:pt x="0" y="253018"/>
                </a:lnTo>
                <a:lnTo>
                  <a:pt x="54343" y="253018"/>
                </a:lnTo>
                <a:lnTo>
                  <a:pt x="54343" y="106740"/>
                </a:lnTo>
                <a:lnTo>
                  <a:pt x="55359" y="92880"/>
                </a:lnTo>
                <a:lnTo>
                  <a:pt x="78602" y="52271"/>
                </a:lnTo>
                <a:lnTo>
                  <a:pt x="108164" y="42888"/>
                </a:lnTo>
                <a:lnTo>
                  <a:pt x="349933" y="42888"/>
                </a:lnTo>
                <a:lnTo>
                  <a:pt x="348797" y="40983"/>
                </a:lnTo>
                <a:lnTo>
                  <a:pt x="51485" y="40983"/>
                </a:lnTo>
                <a:lnTo>
                  <a:pt x="51485" y="6701"/>
                </a:lnTo>
                <a:close/>
              </a:path>
              <a:path w="357505" h="253365">
                <a:moveTo>
                  <a:pt x="258253" y="42888"/>
                </a:moveTo>
                <a:lnTo>
                  <a:pt x="108164" y="42888"/>
                </a:lnTo>
                <a:lnTo>
                  <a:pt x="119213" y="43690"/>
                </a:lnTo>
                <a:lnTo>
                  <a:pt x="128519" y="46098"/>
                </a:lnTo>
                <a:lnTo>
                  <a:pt x="150907" y="82385"/>
                </a:lnTo>
                <a:lnTo>
                  <a:pt x="151503" y="253018"/>
                </a:lnTo>
                <a:lnTo>
                  <a:pt x="205826" y="253018"/>
                </a:lnTo>
                <a:lnTo>
                  <a:pt x="205826" y="108666"/>
                </a:lnTo>
                <a:lnTo>
                  <a:pt x="209099" y="79884"/>
                </a:lnTo>
                <a:lnTo>
                  <a:pt x="218925" y="59329"/>
                </a:lnTo>
                <a:lnTo>
                  <a:pt x="235307" y="46998"/>
                </a:lnTo>
                <a:lnTo>
                  <a:pt x="258253" y="42888"/>
                </a:lnTo>
                <a:close/>
              </a:path>
              <a:path w="357505" h="253365">
                <a:moveTo>
                  <a:pt x="349933" y="42888"/>
                </a:moveTo>
                <a:lnTo>
                  <a:pt x="258253" y="42888"/>
                </a:lnTo>
                <a:lnTo>
                  <a:pt x="271531" y="44019"/>
                </a:lnTo>
                <a:lnTo>
                  <a:pt x="282310" y="47412"/>
                </a:lnTo>
                <a:lnTo>
                  <a:pt x="302582" y="92880"/>
                </a:lnTo>
                <a:lnTo>
                  <a:pt x="302996" y="253018"/>
                </a:lnTo>
                <a:lnTo>
                  <a:pt x="357318" y="253018"/>
                </a:lnTo>
                <a:lnTo>
                  <a:pt x="357240" y="82385"/>
                </a:lnTo>
                <a:lnTo>
                  <a:pt x="352171" y="46643"/>
                </a:lnTo>
                <a:lnTo>
                  <a:pt x="349933" y="42888"/>
                </a:lnTo>
                <a:close/>
              </a:path>
              <a:path w="357505" h="253365">
                <a:moveTo>
                  <a:pt x="128613" y="0"/>
                </a:moveTo>
                <a:lnTo>
                  <a:pt x="106021" y="2558"/>
                </a:lnTo>
                <a:lnTo>
                  <a:pt x="85873" y="10239"/>
                </a:lnTo>
                <a:lnTo>
                  <a:pt x="68152" y="23045"/>
                </a:lnTo>
                <a:lnTo>
                  <a:pt x="52846" y="40983"/>
                </a:lnTo>
                <a:lnTo>
                  <a:pt x="197721" y="40983"/>
                </a:lnTo>
                <a:lnTo>
                  <a:pt x="187330" y="23045"/>
                </a:lnTo>
                <a:lnTo>
                  <a:pt x="172348" y="10239"/>
                </a:lnTo>
                <a:lnTo>
                  <a:pt x="152776" y="2558"/>
                </a:lnTo>
                <a:lnTo>
                  <a:pt x="128613" y="0"/>
                </a:lnTo>
                <a:close/>
              </a:path>
              <a:path w="357505" h="253365">
                <a:moveTo>
                  <a:pt x="274892" y="0"/>
                </a:moveTo>
                <a:lnTo>
                  <a:pt x="252388" y="2558"/>
                </a:lnTo>
                <a:lnTo>
                  <a:pt x="232026" y="10239"/>
                </a:lnTo>
                <a:lnTo>
                  <a:pt x="213805" y="23045"/>
                </a:lnTo>
                <a:lnTo>
                  <a:pt x="197721" y="40983"/>
                </a:lnTo>
                <a:lnTo>
                  <a:pt x="348797" y="40983"/>
                </a:lnTo>
                <a:lnTo>
                  <a:pt x="336724" y="20725"/>
                </a:lnTo>
                <a:lnTo>
                  <a:pt x="310967" y="5180"/>
                </a:lnTo>
                <a:lnTo>
                  <a:pt x="2748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5" name="object 21">
            <a:extLst>
              <a:ext uri="{FF2B5EF4-FFF2-40B4-BE49-F238E27FC236}">
                <a16:creationId xmlns:a16="http://schemas.microsoft.com/office/drawing/2014/main" id="{48706A85-897D-47ED-8B13-310036EDAEDE}"/>
              </a:ext>
            </a:extLst>
          </p:cNvPr>
          <p:cNvSpPr/>
          <p:nvPr/>
        </p:nvSpPr>
        <p:spPr>
          <a:xfrm>
            <a:off x="17433121" y="856577"/>
            <a:ext cx="0" cy="246361"/>
          </a:xfrm>
          <a:custGeom>
            <a:avLst/>
            <a:gdLst/>
            <a:ahLst/>
            <a:cxnLst/>
            <a:rect l="l" t="t" r="r" b="b"/>
            <a:pathLst>
              <a:path h="246380">
                <a:moveTo>
                  <a:pt x="0" y="0"/>
                </a:moveTo>
                <a:lnTo>
                  <a:pt x="0" y="246317"/>
                </a:lnTo>
              </a:path>
            </a:pathLst>
          </a:custGeom>
          <a:ln w="542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6" name="object 22">
            <a:extLst>
              <a:ext uri="{FF2B5EF4-FFF2-40B4-BE49-F238E27FC236}">
                <a16:creationId xmlns:a16="http://schemas.microsoft.com/office/drawing/2014/main" id="{FAD42CBA-CBBF-4DEA-8B6E-2455972ECF43}"/>
              </a:ext>
            </a:extLst>
          </p:cNvPr>
          <p:cNvSpPr/>
          <p:nvPr/>
        </p:nvSpPr>
        <p:spPr>
          <a:xfrm>
            <a:off x="17405984" y="762723"/>
            <a:ext cx="54607" cy="52066"/>
          </a:xfrm>
          <a:custGeom>
            <a:avLst/>
            <a:gdLst/>
            <a:ahLst/>
            <a:cxnLst/>
            <a:rect l="l" t="t" r="r" b="b"/>
            <a:pathLst>
              <a:path w="54609" h="52069">
                <a:moveTo>
                  <a:pt x="54270" y="0"/>
                </a:moveTo>
                <a:lnTo>
                  <a:pt x="0" y="0"/>
                </a:lnTo>
                <a:lnTo>
                  <a:pt x="0" y="51453"/>
                </a:lnTo>
                <a:lnTo>
                  <a:pt x="54270" y="51453"/>
                </a:lnTo>
                <a:lnTo>
                  <a:pt x="542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7" name="object 23">
            <a:extLst>
              <a:ext uri="{FF2B5EF4-FFF2-40B4-BE49-F238E27FC236}">
                <a16:creationId xmlns:a16="http://schemas.microsoft.com/office/drawing/2014/main" id="{42F638E5-AAD6-4B8F-A3B6-62CC0034C3AA}"/>
              </a:ext>
            </a:extLst>
          </p:cNvPr>
          <p:cNvSpPr/>
          <p:nvPr/>
        </p:nvSpPr>
        <p:spPr>
          <a:xfrm>
            <a:off x="17480601" y="849873"/>
            <a:ext cx="219694" cy="259696"/>
          </a:xfrm>
          <a:custGeom>
            <a:avLst/>
            <a:gdLst/>
            <a:ahLst/>
            <a:cxnLst/>
            <a:rect l="l" t="t" r="r" b="b"/>
            <a:pathLst>
              <a:path w="219709" h="259715">
                <a:moveTo>
                  <a:pt x="54322" y="173942"/>
                </a:moveTo>
                <a:lnTo>
                  <a:pt x="0" y="173942"/>
                </a:lnTo>
                <a:lnTo>
                  <a:pt x="2350" y="193703"/>
                </a:lnTo>
                <a:lnTo>
                  <a:pt x="31946" y="238725"/>
                </a:lnTo>
                <a:lnTo>
                  <a:pt x="86076" y="258387"/>
                </a:lnTo>
                <a:lnTo>
                  <a:pt x="109138" y="259698"/>
                </a:lnTo>
                <a:lnTo>
                  <a:pt x="130395" y="258565"/>
                </a:lnTo>
                <a:lnTo>
                  <a:pt x="167562" y="249499"/>
                </a:lnTo>
                <a:lnTo>
                  <a:pt x="209134" y="216778"/>
                </a:lnTo>
                <a:lnTo>
                  <a:pt x="110090" y="216778"/>
                </a:lnTo>
                <a:lnTo>
                  <a:pt x="87287" y="214103"/>
                </a:lnTo>
                <a:lnTo>
                  <a:pt x="70399" y="206076"/>
                </a:lnTo>
                <a:lnTo>
                  <a:pt x="59415" y="192690"/>
                </a:lnTo>
                <a:lnTo>
                  <a:pt x="54322" y="173942"/>
                </a:lnTo>
                <a:close/>
              </a:path>
              <a:path w="219709" h="259715">
                <a:moveTo>
                  <a:pt x="108164" y="0"/>
                </a:moveTo>
                <a:lnTo>
                  <a:pt x="54653" y="8583"/>
                </a:lnTo>
                <a:lnTo>
                  <a:pt x="13923" y="38377"/>
                </a:lnTo>
                <a:lnTo>
                  <a:pt x="5235" y="70552"/>
                </a:lnTo>
                <a:lnTo>
                  <a:pt x="6785" y="86477"/>
                </a:lnTo>
                <a:lnTo>
                  <a:pt x="30020" y="122457"/>
                </a:lnTo>
                <a:lnTo>
                  <a:pt x="67023" y="139084"/>
                </a:lnTo>
                <a:lnTo>
                  <a:pt x="122807" y="152496"/>
                </a:lnTo>
                <a:lnTo>
                  <a:pt x="133728" y="155236"/>
                </a:lnTo>
                <a:lnTo>
                  <a:pt x="164864" y="184402"/>
                </a:lnTo>
                <a:lnTo>
                  <a:pt x="161961" y="198579"/>
                </a:lnTo>
                <a:lnTo>
                  <a:pt x="151860" y="208695"/>
                </a:lnTo>
                <a:lnTo>
                  <a:pt x="134568" y="214759"/>
                </a:lnTo>
                <a:lnTo>
                  <a:pt x="110090" y="216778"/>
                </a:lnTo>
                <a:lnTo>
                  <a:pt x="209134" y="216778"/>
                </a:lnTo>
                <a:lnTo>
                  <a:pt x="210234" y="215370"/>
                </a:lnTo>
                <a:lnTo>
                  <a:pt x="216932" y="198690"/>
                </a:lnTo>
                <a:lnTo>
                  <a:pt x="219166" y="179628"/>
                </a:lnTo>
                <a:lnTo>
                  <a:pt x="217615" y="164126"/>
                </a:lnTo>
                <a:lnTo>
                  <a:pt x="194391" y="128676"/>
                </a:lnTo>
                <a:lnTo>
                  <a:pt x="156955" y="112233"/>
                </a:lnTo>
                <a:lnTo>
                  <a:pt x="118492" y="103146"/>
                </a:lnTo>
                <a:lnTo>
                  <a:pt x="102330" y="99470"/>
                </a:lnTo>
                <a:lnTo>
                  <a:pt x="65859" y="83633"/>
                </a:lnTo>
                <a:lnTo>
                  <a:pt x="59547" y="68154"/>
                </a:lnTo>
                <a:lnTo>
                  <a:pt x="62350" y="57111"/>
                </a:lnTo>
                <a:lnTo>
                  <a:pt x="70757" y="49222"/>
                </a:lnTo>
                <a:lnTo>
                  <a:pt x="84762" y="44488"/>
                </a:lnTo>
                <a:lnTo>
                  <a:pt x="104363" y="42909"/>
                </a:lnTo>
                <a:lnTo>
                  <a:pt x="200821" y="42909"/>
                </a:lnTo>
                <a:lnTo>
                  <a:pt x="200241" y="41606"/>
                </a:lnTo>
                <a:lnTo>
                  <a:pt x="162022" y="9665"/>
                </a:lnTo>
                <a:lnTo>
                  <a:pt x="127973" y="1073"/>
                </a:lnTo>
                <a:lnTo>
                  <a:pt x="108164" y="0"/>
                </a:lnTo>
                <a:close/>
              </a:path>
              <a:path w="219709" h="259715">
                <a:moveTo>
                  <a:pt x="200821" y="42909"/>
                </a:moveTo>
                <a:lnTo>
                  <a:pt x="104363" y="42909"/>
                </a:lnTo>
                <a:lnTo>
                  <a:pt x="123724" y="44963"/>
                </a:lnTo>
                <a:lnTo>
                  <a:pt x="138518" y="51124"/>
                </a:lnTo>
                <a:lnTo>
                  <a:pt x="148739" y="61392"/>
                </a:lnTo>
                <a:lnTo>
                  <a:pt x="154382" y="75767"/>
                </a:lnTo>
                <a:lnTo>
                  <a:pt x="211082" y="75767"/>
                </a:lnTo>
                <a:lnTo>
                  <a:pt x="207309" y="57478"/>
                </a:lnTo>
                <a:lnTo>
                  <a:pt x="200821" y="429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8" name="object 24">
            <a:extLst>
              <a:ext uri="{FF2B5EF4-FFF2-40B4-BE49-F238E27FC236}">
                <a16:creationId xmlns:a16="http://schemas.microsoft.com/office/drawing/2014/main" id="{D30929F9-F9F6-4E82-97AC-EA04D4ADAC34}"/>
              </a:ext>
            </a:extLst>
          </p:cNvPr>
          <p:cNvSpPr/>
          <p:nvPr/>
        </p:nvSpPr>
        <p:spPr>
          <a:xfrm>
            <a:off x="17716682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15" y="42899"/>
                </a:moveTo>
                <a:lnTo>
                  <a:pt x="118174" y="42899"/>
                </a:lnTo>
                <a:lnTo>
                  <a:pt x="140481" y="45012"/>
                </a:lnTo>
                <a:lnTo>
                  <a:pt x="156428" y="51351"/>
                </a:lnTo>
                <a:lnTo>
                  <a:pt x="166004" y="61920"/>
                </a:lnTo>
                <a:lnTo>
                  <a:pt x="169199" y="76720"/>
                </a:lnTo>
                <a:lnTo>
                  <a:pt x="167819" y="86065"/>
                </a:lnTo>
                <a:lnTo>
                  <a:pt x="134247" y="105965"/>
                </a:lnTo>
                <a:lnTo>
                  <a:pt x="123388" y="107200"/>
                </a:lnTo>
                <a:lnTo>
                  <a:pt x="114317" y="108383"/>
                </a:lnTo>
                <a:lnTo>
                  <a:pt x="106614" y="109480"/>
                </a:lnTo>
                <a:lnTo>
                  <a:pt x="100285" y="110519"/>
                </a:lnTo>
                <a:lnTo>
                  <a:pt x="95337" y="111525"/>
                </a:lnTo>
                <a:lnTo>
                  <a:pt x="74478" y="114541"/>
                </a:lnTo>
                <a:lnTo>
                  <a:pt x="30501" y="128697"/>
                </a:lnTo>
                <a:lnTo>
                  <a:pt x="1907" y="169124"/>
                </a:lnTo>
                <a:lnTo>
                  <a:pt x="0" y="188224"/>
                </a:lnTo>
                <a:lnTo>
                  <a:pt x="1607" y="204651"/>
                </a:lnTo>
                <a:lnTo>
                  <a:pt x="25726" y="242516"/>
                </a:lnTo>
                <a:lnTo>
                  <a:pt x="67730" y="259481"/>
                </a:lnTo>
                <a:lnTo>
                  <a:pt x="84824" y="260609"/>
                </a:lnTo>
                <a:lnTo>
                  <a:pt x="110706" y="258737"/>
                </a:lnTo>
                <a:lnTo>
                  <a:pt x="133550" y="253114"/>
                </a:lnTo>
                <a:lnTo>
                  <a:pt x="153356" y="243730"/>
                </a:lnTo>
                <a:lnTo>
                  <a:pt x="170120" y="230579"/>
                </a:lnTo>
                <a:lnTo>
                  <a:pt x="246819" y="230579"/>
                </a:lnTo>
                <a:lnTo>
                  <a:pt x="246819" y="217742"/>
                </a:lnTo>
                <a:lnTo>
                  <a:pt x="104844" y="217742"/>
                </a:lnTo>
                <a:lnTo>
                  <a:pt x="95848" y="217324"/>
                </a:lnTo>
                <a:lnTo>
                  <a:pt x="58850" y="200487"/>
                </a:lnTo>
                <a:lnTo>
                  <a:pt x="54322" y="185826"/>
                </a:lnTo>
                <a:lnTo>
                  <a:pt x="57127" y="170581"/>
                </a:lnTo>
                <a:lnTo>
                  <a:pt x="65526" y="158681"/>
                </a:lnTo>
                <a:lnTo>
                  <a:pt x="79537" y="150104"/>
                </a:lnTo>
                <a:lnTo>
                  <a:pt x="99159" y="144854"/>
                </a:lnTo>
                <a:lnTo>
                  <a:pt x="121144" y="142208"/>
                </a:lnTo>
                <a:lnTo>
                  <a:pt x="139592" y="139020"/>
                </a:lnTo>
                <a:lnTo>
                  <a:pt x="154482" y="135296"/>
                </a:lnTo>
                <a:lnTo>
                  <a:pt x="165795" y="131043"/>
                </a:lnTo>
                <a:lnTo>
                  <a:pt x="220621" y="131043"/>
                </a:lnTo>
                <a:lnTo>
                  <a:pt x="220621" y="71945"/>
                </a:lnTo>
                <a:lnTo>
                  <a:pt x="218654" y="54717"/>
                </a:lnTo>
                <a:lnTo>
                  <a:pt x="214015" y="42899"/>
                </a:lnTo>
                <a:close/>
              </a:path>
              <a:path w="247015" h="260984">
                <a:moveTo>
                  <a:pt x="246819" y="230579"/>
                </a:moveTo>
                <a:lnTo>
                  <a:pt x="170120" y="230579"/>
                </a:lnTo>
                <a:lnTo>
                  <a:pt x="174897" y="243730"/>
                </a:lnTo>
                <a:lnTo>
                  <a:pt x="183555" y="253114"/>
                </a:lnTo>
                <a:lnTo>
                  <a:pt x="196087" y="258737"/>
                </a:lnTo>
                <a:lnTo>
                  <a:pt x="212485" y="260609"/>
                </a:lnTo>
                <a:lnTo>
                  <a:pt x="220892" y="260221"/>
                </a:lnTo>
                <a:lnTo>
                  <a:pt x="229424" y="259056"/>
                </a:lnTo>
                <a:lnTo>
                  <a:pt x="238071" y="257115"/>
                </a:lnTo>
                <a:lnTo>
                  <a:pt x="246819" y="254400"/>
                </a:lnTo>
                <a:lnTo>
                  <a:pt x="246819" y="230579"/>
                </a:lnTo>
                <a:close/>
              </a:path>
              <a:path w="247015" h="260984">
                <a:moveTo>
                  <a:pt x="220621" y="131043"/>
                </a:moveTo>
                <a:lnTo>
                  <a:pt x="165795" y="131043"/>
                </a:lnTo>
                <a:lnTo>
                  <a:pt x="165795" y="170587"/>
                </a:lnTo>
                <a:lnTo>
                  <a:pt x="164458" y="181639"/>
                </a:lnTo>
                <a:lnTo>
                  <a:pt x="135288" y="211849"/>
                </a:lnTo>
                <a:lnTo>
                  <a:pt x="104844" y="217742"/>
                </a:lnTo>
                <a:lnTo>
                  <a:pt x="228390" y="217742"/>
                </a:lnTo>
                <a:lnTo>
                  <a:pt x="224914" y="216297"/>
                </a:lnTo>
                <a:lnTo>
                  <a:pt x="222987" y="213469"/>
                </a:lnTo>
                <a:lnTo>
                  <a:pt x="221406" y="210590"/>
                </a:lnTo>
                <a:lnTo>
                  <a:pt x="220696" y="206292"/>
                </a:lnTo>
                <a:lnTo>
                  <a:pt x="220621" y="131043"/>
                </a:lnTo>
                <a:close/>
              </a:path>
              <a:path w="247015" h="260984">
                <a:moveTo>
                  <a:pt x="246819" y="216778"/>
                </a:moveTo>
                <a:lnTo>
                  <a:pt x="243018" y="217438"/>
                </a:lnTo>
                <a:lnTo>
                  <a:pt x="240463" y="217742"/>
                </a:lnTo>
                <a:lnTo>
                  <a:pt x="246819" y="217742"/>
                </a:lnTo>
                <a:lnTo>
                  <a:pt x="246819" y="216778"/>
                </a:lnTo>
                <a:close/>
              </a:path>
              <a:path w="247015" h="260984">
                <a:moveTo>
                  <a:pt x="121525" y="0"/>
                </a:moveTo>
                <a:lnTo>
                  <a:pt x="79136" y="4298"/>
                </a:lnTo>
                <a:lnTo>
                  <a:pt x="31029" y="29101"/>
                </a:lnTo>
                <a:lnTo>
                  <a:pt x="9036" y="82426"/>
                </a:lnTo>
                <a:lnTo>
                  <a:pt x="63380" y="82426"/>
                </a:lnTo>
                <a:lnTo>
                  <a:pt x="68235" y="65127"/>
                </a:lnTo>
                <a:lnTo>
                  <a:pt x="78985" y="52775"/>
                </a:lnTo>
                <a:lnTo>
                  <a:pt x="95631" y="45367"/>
                </a:lnTo>
                <a:lnTo>
                  <a:pt x="118174" y="42899"/>
                </a:lnTo>
                <a:lnTo>
                  <a:pt x="214015" y="42899"/>
                </a:lnTo>
                <a:lnTo>
                  <a:pt x="212755" y="39688"/>
                </a:lnTo>
                <a:lnTo>
                  <a:pt x="174931" y="9121"/>
                </a:lnTo>
                <a:lnTo>
                  <a:pt x="141096" y="1013"/>
                </a:lnTo>
                <a:lnTo>
                  <a:pt x="1215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9" name="object 25">
            <a:extLst>
              <a:ext uri="{FF2B5EF4-FFF2-40B4-BE49-F238E27FC236}">
                <a16:creationId xmlns:a16="http://schemas.microsoft.com/office/drawing/2014/main" id="{B73EB4B9-92F3-42C0-9A37-9B8A33A9BD43}"/>
              </a:ext>
            </a:extLst>
          </p:cNvPr>
          <p:cNvSpPr/>
          <p:nvPr/>
        </p:nvSpPr>
        <p:spPr>
          <a:xfrm>
            <a:off x="17978086" y="849876"/>
            <a:ext cx="216324" cy="25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0" name="object 26">
            <a:extLst>
              <a:ext uri="{FF2B5EF4-FFF2-40B4-BE49-F238E27FC236}">
                <a16:creationId xmlns:a16="http://schemas.microsoft.com/office/drawing/2014/main" id="{A06AB1C2-BAC3-4DB5-A457-DEA059BE2CE8}"/>
              </a:ext>
            </a:extLst>
          </p:cNvPr>
          <p:cNvSpPr/>
          <p:nvPr/>
        </p:nvSpPr>
        <p:spPr>
          <a:xfrm>
            <a:off x="18210557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11" y="42899"/>
                </a:moveTo>
                <a:lnTo>
                  <a:pt x="118174" y="42899"/>
                </a:lnTo>
                <a:lnTo>
                  <a:pt x="140458" y="45012"/>
                </a:lnTo>
                <a:lnTo>
                  <a:pt x="156385" y="51351"/>
                </a:lnTo>
                <a:lnTo>
                  <a:pt x="165947" y="61920"/>
                </a:lnTo>
                <a:lnTo>
                  <a:pt x="169136" y="76720"/>
                </a:lnTo>
                <a:lnTo>
                  <a:pt x="167765" y="86065"/>
                </a:lnTo>
                <a:lnTo>
                  <a:pt x="134194" y="105965"/>
                </a:lnTo>
                <a:lnTo>
                  <a:pt x="123399" y="107200"/>
                </a:lnTo>
                <a:lnTo>
                  <a:pt x="114311" y="108383"/>
                </a:lnTo>
                <a:lnTo>
                  <a:pt x="106589" y="109480"/>
                </a:lnTo>
                <a:lnTo>
                  <a:pt x="100235" y="110519"/>
                </a:lnTo>
                <a:lnTo>
                  <a:pt x="95253" y="111525"/>
                </a:lnTo>
                <a:lnTo>
                  <a:pt x="74431" y="114541"/>
                </a:lnTo>
                <a:lnTo>
                  <a:pt x="30491" y="128697"/>
                </a:lnTo>
                <a:lnTo>
                  <a:pt x="1903" y="169124"/>
                </a:lnTo>
                <a:lnTo>
                  <a:pt x="0" y="188224"/>
                </a:lnTo>
                <a:lnTo>
                  <a:pt x="1601" y="204651"/>
                </a:lnTo>
                <a:lnTo>
                  <a:pt x="25716" y="242516"/>
                </a:lnTo>
                <a:lnTo>
                  <a:pt x="67720" y="259481"/>
                </a:lnTo>
                <a:lnTo>
                  <a:pt x="84814" y="260609"/>
                </a:lnTo>
                <a:lnTo>
                  <a:pt x="110676" y="258737"/>
                </a:lnTo>
                <a:lnTo>
                  <a:pt x="133510" y="253114"/>
                </a:lnTo>
                <a:lnTo>
                  <a:pt x="153314" y="243730"/>
                </a:lnTo>
                <a:lnTo>
                  <a:pt x="170089" y="230579"/>
                </a:lnTo>
                <a:lnTo>
                  <a:pt x="246788" y="230579"/>
                </a:lnTo>
                <a:lnTo>
                  <a:pt x="246788" y="217742"/>
                </a:lnTo>
                <a:lnTo>
                  <a:pt x="104813" y="217742"/>
                </a:lnTo>
                <a:lnTo>
                  <a:pt x="95809" y="217324"/>
                </a:lnTo>
                <a:lnTo>
                  <a:pt x="58847" y="200487"/>
                </a:lnTo>
                <a:lnTo>
                  <a:pt x="54343" y="185826"/>
                </a:lnTo>
                <a:lnTo>
                  <a:pt x="57139" y="170581"/>
                </a:lnTo>
                <a:lnTo>
                  <a:pt x="65518" y="158681"/>
                </a:lnTo>
                <a:lnTo>
                  <a:pt x="79505" y="150104"/>
                </a:lnTo>
                <a:lnTo>
                  <a:pt x="99106" y="144854"/>
                </a:lnTo>
                <a:lnTo>
                  <a:pt x="121121" y="142208"/>
                </a:lnTo>
                <a:lnTo>
                  <a:pt x="139587" y="139020"/>
                </a:lnTo>
                <a:lnTo>
                  <a:pt x="154495" y="135296"/>
                </a:lnTo>
                <a:lnTo>
                  <a:pt x="165837" y="131043"/>
                </a:lnTo>
                <a:lnTo>
                  <a:pt x="220632" y="131043"/>
                </a:lnTo>
                <a:lnTo>
                  <a:pt x="220632" y="71945"/>
                </a:lnTo>
                <a:lnTo>
                  <a:pt x="218660" y="54717"/>
                </a:lnTo>
                <a:lnTo>
                  <a:pt x="214011" y="42899"/>
                </a:lnTo>
                <a:close/>
              </a:path>
              <a:path w="247015" h="260984">
                <a:moveTo>
                  <a:pt x="246788" y="230579"/>
                </a:moveTo>
                <a:lnTo>
                  <a:pt x="170089" y="230579"/>
                </a:lnTo>
                <a:lnTo>
                  <a:pt x="174896" y="243730"/>
                </a:lnTo>
                <a:lnTo>
                  <a:pt x="183570" y="253114"/>
                </a:lnTo>
                <a:lnTo>
                  <a:pt x="196107" y="258737"/>
                </a:lnTo>
                <a:lnTo>
                  <a:pt x="212506" y="260609"/>
                </a:lnTo>
                <a:lnTo>
                  <a:pt x="220893" y="260221"/>
                </a:lnTo>
                <a:lnTo>
                  <a:pt x="229404" y="259056"/>
                </a:lnTo>
                <a:lnTo>
                  <a:pt x="238036" y="257115"/>
                </a:lnTo>
                <a:lnTo>
                  <a:pt x="246788" y="254400"/>
                </a:lnTo>
                <a:lnTo>
                  <a:pt x="246788" y="230579"/>
                </a:lnTo>
                <a:close/>
              </a:path>
              <a:path w="247015" h="260984">
                <a:moveTo>
                  <a:pt x="220632" y="131043"/>
                </a:moveTo>
                <a:lnTo>
                  <a:pt x="165837" y="131043"/>
                </a:lnTo>
                <a:lnTo>
                  <a:pt x="165837" y="170587"/>
                </a:lnTo>
                <a:lnTo>
                  <a:pt x="164491" y="181639"/>
                </a:lnTo>
                <a:lnTo>
                  <a:pt x="135259" y="211849"/>
                </a:lnTo>
                <a:lnTo>
                  <a:pt x="104813" y="217742"/>
                </a:lnTo>
                <a:lnTo>
                  <a:pt x="228411" y="217742"/>
                </a:lnTo>
                <a:lnTo>
                  <a:pt x="224872" y="216297"/>
                </a:lnTo>
                <a:lnTo>
                  <a:pt x="222967" y="213469"/>
                </a:lnTo>
                <a:lnTo>
                  <a:pt x="221396" y="210590"/>
                </a:lnTo>
                <a:lnTo>
                  <a:pt x="220705" y="206292"/>
                </a:lnTo>
                <a:lnTo>
                  <a:pt x="220632" y="131043"/>
                </a:lnTo>
                <a:close/>
              </a:path>
              <a:path w="247015" h="260984">
                <a:moveTo>
                  <a:pt x="246788" y="216778"/>
                </a:moveTo>
                <a:lnTo>
                  <a:pt x="242955" y="217438"/>
                </a:lnTo>
                <a:lnTo>
                  <a:pt x="240484" y="217742"/>
                </a:lnTo>
                <a:lnTo>
                  <a:pt x="246788" y="217742"/>
                </a:lnTo>
                <a:lnTo>
                  <a:pt x="246788" y="216778"/>
                </a:lnTo>
                <a:close/>
              </a:path>
              <a:path w="247015" h="260984">
                <a:moveTo>
                  <a:pt x="121504" y="0"/>
                </a:moveTo>
                <a:lnTo>
                  <a:pt x="79081" y="4298"/>
                </a:lnTo>
                <a:lnTo>
                  <a:pt x="31043" y="29101"/>
                </a:lnTo>
                <a:lnTo>
                  <a:pt x="9025" y="82426"/>
                </a:lnTo>
                <a:lnTo>
                  <a:pt x="63401" y="82426"/>
                </a:lnTo>
                <a:lnTo>
                  <a:pt x="68240" y="65127"/>
                </a:lnTo>
                <a:lnTo>
                  <a:pt x="78976" y="52775"/>
                </a:lnTo>
                <a:lnTo>
                  <a:pt x="95618" y="45367"/>
                </a:lnTo>
                <a:lnTo>
                  <a:pt x="118174" y="42899"/>
                </a:lnTo>
                <a:lnTo>
                  <a:pt x="214011" y="42899"/>
                </a:lnTo>
                <a:lnTo>
                  <a:pt x="212748" y="39688"/>
                </a:lnTo>
                <a:lnTo>
                  <a:pt x="174904" y="9121"/>
                </a:lnTo>
                <a:lnTo>
                  <a:pt x="141083" y="1013"/>
                </a:lnTo>
                <a:lnTo>
                  <a:pt x="1215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1" name="object 27">
            <a:extLst>
              <a:ext uri="{FF2B5EF4-FFF2-40B4-BE49-F238E27FC236}">
                <a16:creationId xmlns:a16="http://schemas.microsoft.com/office/drawing/2014/main" id="{DA7B13C4-976F-43BD-BAD6-D3B861C90D64}"/>
              </a:ext>
            </a:extLst>
          </p:cNvPr>
          <p:cNvSpPr/>
          <p:nvPr/>
        </p:nvSpPr>
        <p:spPr>
          <a:xfrm>
            <a:off x="18471958" y="849876"/>
            <a:ext cx="144342" cy="253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2" name="object 28">
            <a:extLst>
              <a:ext uri="{FF2B5EF4-FFF2-40B4-BE49-F238E27FC236}">
                <a16:creationId xmlns:a16="http://schemas.microsoft.com/office/drawing/2014/main" id="{EE680A4C-3C68-42F1-9A70-591B77177EB6}"/>
              </a:ext>
            </a:extLst>
          </p:cNvPr>
          <p:cNvSpPr/>
          <p:nvPr/>
        </p:nvSpPr>
        <p:spPr>
          <a:xfrm>
            <a:off x="16531669" y="763764"/>
            <a:ext cx="236837" cy="339702"/>
          </a:xfrm>
          <a:custGeom>
            <a:avLst/>
            <a:gdLst/>
            <a:ahLst/>
            <a:cxnLst/>
            <a:rect l="l" t="t" r="r" b="b"/>
            <a:pathLst>
              <a:path w="236855" h="339725">
                <a:moveTo>
                  <a:pt x="236600" y="0"/>
                </a:moveTo>
                <a:lnTo>
                  <a:pt x="68689" y="0"/>
                </a:lnTo>
                <a:lnTo>
                  <a:pt x="68207" y="52"/>
                </a:lnTo>
                <a:lnTo>
                  <a:pt x="29625" y="7274"/>
                </a:lnTo>
                <a:lnTo>
                  <a:pt x="5096" y="36716"/>
                </a:lnTo>
                <a:lnTo>
                  <a:pt x="0" y="73139"/>
                </a:lnTo>
                <a:lnTo>
                  <a:pt x="73" y="339131"/>
                </a:lnTo>
                <a:lnTo>
                  <a:pt x="60029" y="339131"/>
                </a:lnTo>
                <a:lnTo>
                  <a:pt x="60029" y="188570"/>
                </a:lnTo>
                <a:lnTo>
                  <a:pt x="215082" y="188570"/>
                </a:lnTo>
                <a:lnTo>
                  <a:pt x="215082" y="140121"/>
                </a:lnTo>
                <a:lnTo>
                  <a:pt x="60029" y="140121"/>
                </a:lnTo>
                <a:lnTo>
                  <a:pt x="60029" y="51328"/>
                </a:lnTo>
                <a:lnTo>
                  <a:pt x="236600" y="51328"/>
                </a:lnTo>
                <a:lnTo>
                  <a:pt x="236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3" name="object 29">
            <a:extLst>
              <a:ext uri="{FF2B5EF4-FFF2-40B4-BE49-F238E27FC236}">
                <a16:creationId xmlns:a16="http://schemas.microsoft.com/office/drawing/2014/main" id="{C9ED5B5A-803C-48FB-A9FD-10C6275EE7FF}"/>
              </a:ext>
            </a:extLst>
          </p:cNvPr>
          <p:cNvSpPr/>
          <p:nvPr/>
        </p:nvSpPr>
        <p:spPr>
          <a:xfrm>
            <a:off x="18400102" y="1175001"/>
            <a:ext cx="25399" cy="21588"/>
          </a:xfrm>
          <a:custGeom>
            <a:avLst/>
            <a:gdLst/>
            <a:ahLst/>
            <a:cxnLst/>
            <a:rect l="l" t="t" r="r" b="b"/>
            <a:pathLst>
              <a:path w="25400" h="21590">
                <a:moveTo>
                  <a:pt x="14523" y="0"/>
                </a:moveTo>
                <a:lnTo>
                  <a:pt x="0" y="0"/>
                </a:lnTo>
                <a:lnTo>
                  <a:pt x="0" y="21203"/>
                </a:lnTo>
                <a:lnTo>
                  <a:pt x="20083" y="21203"/>
                </a:lnTo>
                <a:lnTo>
                  <a:pt x="24815" y="17643"/>
                </a:lnTo>
                <a:lnTo>
                  <a:pt x="24815" y="6795"/>
                </a:lnTo>
                <a:lnTo>
                  <a:pt x="23601" y="4135"/>
                </a:lnTo>
                <a:lnTo>
                  <a:pt x="21255" y="2471"/>
                </a:lnTo>
                <a:lnTo>
                  <a:pt x="18805" y="837"/>
                </a:lnTo>
                <a:lnTo>
                  <a:pt x="14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4" name="object 30">
            <a:extLst>
              <a:ext uri="{FF2B5EF4-FFF2-40B4-BE49-F238E27FC236}">
                <a16:creationId xmlns:a16="http://schemas.microsoft.com/office/drawing/2014/main" id="{84FF1550-64E4-4024-B7A7-0EB39A48C1DA}"/>
              </a:ext>
            </a:extLst>
          </p:cNvPr>
          <p:cNvSpPr/>
          <p:nvPr/>
        </p:nvSpPr>
        <p:spPr>
          <a:xfrm>
            <a:off x="16452827" y="1147405"/>
            <a:ext cx="2188057" cy="110482"/>
          </a:xfrm>
          <a:custGeom>
            <a:avLst/>
            <a:gdLst/>
            <a:ahLst/>
            <a:cxnLst/>
            <a:rect l="l" t="t" r="r" b="b"/>
            <a:pathLst>
              <a:path w="2188209" h="110490">
                <a:moveTo>
                  <a:pt x="2171096" y="0"/>
                </a:moveTo>
                <a:lnTo>
                  <a:pt x="52898" y="0"/>
                </a:lnTo>
                <a:lnTo>
                  <a:pt x="42246" y="1930"/>
                </a:lnTo>
                <a:lnTo>
                  <a:pt x="1497" y="90908"/>
                </a:lnTo>
                <a:lnTo>
                  <a:pt x="0" y="96405"/>
                </a:lnTo>
                <a:lnTo>
                  <a:pt x="858" y="101159"/>
                </a:lnTo>
                <a:lnTo>
                  <a:pt x="3664" y="104719"/>
                </a:lnTo>
                <a:lnTo>
                  <a:pt x="6491" y="108216"/>
                </a:lnTo>
                <a:lnTo>
                  <a:pt x="11319" y="110185"/>
                </a:lnTo>
                <a:lnTo>
                  <a:pt x="2135118" y="110185"/>
                </a:lnTo>
                <a:lnTo>
                  <a:pt x="2145722" y="108259"/>
                </a:lnTo>
                <a:lnTo>
                  <a:pt x="2153917" y="103892"/>
                </a:lnTo>
                <a:lnTo>
                  <a:pt x="2055979" y="103892"/>
                </a:lnTo>
                <a:lnTo>
                  <a:pt x="2048454" y="103339"/>
                </a:lnTo>
                <a:lnTo>
                  <a:pt x="2044157" y="102436"/>
                </a:lnTo>
                <a:lnTo>
                  <a:pt x="1823787" y="102436"/>
                </a:lnTo>
                <a:lnTo>
                  <a:pt x="1823787" y="10690"/>
                </a:lnTo>
                <a:lnTo>
                  <a:pt x="2044641" y="10690"/>
                </a:lnTo>
                <a:lnTo>
                  <a:pt x="2049498" y="9720"/>
                </a:lnTo>
                <a:lnTo>
                  <a:pt x="2057047" y="9266"/>
                </a:lnTo>
                <a:lnTo>
                  <a:pt x="2187157" y="9266"/>
                </a:lnTo>
                <a:lnTo>
                  <a:pt x="2187116" y="9036"/>
                </a:lnTo>
                <a:lnTo>
                  <a:pt x="2184341" y="5444"/>
                </a:lnTo>
                <a:lnTo>
                  <a:pt x="2181525" y="1989"/>
                </a:lnTo>
                <a:lnTo>
                  <a:pt x="2176844" y="41"/>
                </a:lnTo>
                <a:lnTo>
                  <a:pt x="2171096" y="0"/>
                </a:lnTo>
                <a:close/>
              </a:path>
              <a:path w="2188209" h="110490">
                <a:moveTo>
                  <a:pt x="2058953" y="26156"/>
                </a:moveTo>
                <a:lnTo>
                  <a:pt x="2054775" y="26156"/>
                </a:lnTo>
                <a:lnTo>
                  <a:pt x="2051466" y="26815"/>
                </a:lnTo>
                <a:lnTo>
                  <a:pt x="2049066" y="28262"/>
                </a:lnTo>
                <a:lnTo>
                  <a:pt x="2046639" y="29664"/>
                </a:lnTo>
                <a:lnTo>
                  <a:pt x="2045476" y="31475"/>
                </a:lnTo>
                <a:lnTo>
                  <a:pt x="2045476" y="37223"/>
                </a:lnTo>
                <a:lnTo>
                  <a:pt x="2049445" y="40574"/>
                </a:lnTo>
                <a:lnTo>
                  <a:pt x="2057508" y="43736"/>
                </a:lnTo>
                <a:lnTo>
                  <a:pt x="2069580" y="48333"/>
                </a:lnTo>
                <a:lnTo>
                  <a:pt x="2077214" y="51684"/>
                </a:lnTo>
                <a:lnTo>
                  <a:pt x="2088365" y="59170"/>
                </a:lnTo>
                <a:lnTo>
                  <a:pt x="2092428" y="66500"/>
                </a:lnTo>
                <a:lnTo>
                  <a:pt x="2092428" y="83494"/>
                </a:lnTo>
                <a:lnTo>
                  <a:pt x="2055979" y="103892"/>
                </a:lnTo>
                <a:lnTo>
                  <a:pt x="2153917" y="103892"/>
                </a:lnTo>
                <a:lnTo>
                  <a:pt x="2155503" y="103046"/>
                </a:lnTo>
                <a:lnTo>
                  <a:pt x="2163311" y="95395"/>
                </a:lnTo>
                <a:lnTo>
                  <a:pt x="2167996" y="86154"/>
                </a:lnTo>
                <a:lnTo>
                  <a:pt x="2182250" y="34616"/>
                </a:lnTo>
                <a:lnTo>
                  <a:pt x="2088198" y="34616"/>
                </a:lnTo>
                <a:lnTo>
                  <a:pt x="2079549" y="30904"/>
                </a:lnTo>
                <a:lnTo>
                  <a:pt x="2071787" y="28260"/>
                </a:lnTo>
                <a:lnTo>
                  <a:pt x="2064927" y="26681"/>
                </a:lnTo>
                <a:lnTo>
                  <a:pt x="2058953" y="26156"/>
                </a:lnTo>
                <a:close/>
              </a:path>
              <a:path w="2188209" h="110490">
                <a:moveTo>
                  <a:pt x="1924517" y="10690"/>
                </a:moveTo>
                <a:lnTo>
                  <a:pt x="1891020" y="10690"/>
                </a:lnTo>
                <a:lnTo>
                  <a:pt x="1891020" y="27601"/>
                </a:lnTo>
                <a:lnTo>
                  <a:pt x="1846729" y="27601"/>
                </a:lnTo>
                <a:lnTo>
                  <a:pt x="1846729" y="46857"/>
                </a:lnTo>
                <a:lnTo>
                  <a:pt x="1888853" y="46857"/>
                </a:lnTo>
                <a:lnTo>
                  <a:pt x="1888853" y="63736"/>
                </a:lnTo>
                <a:lnTo>
                  <a:pt x="1846729" y="63736"/>
                </a:lnTo>
                <a:lnTo>
                  <a:pt x="1846729" y="85578"/>
                </a:lnTo>
                <a:lnTo>
                  <a:pt x="1892088" y="85578"/>
                </a:lnTo>
                <a:lnTo>
                  <a:pt x="1892088" y="102436"/>
                </a:lnTo>
                <a:lnTo>
                  <a:pt x="1924517" y="102436"/>
                </a:lnTo>
                <a:lnTo>
                  <a:pt x="1924517" y="10690"/>
                </a:lnTo>
                <a:close/>
              </a:path>
              <a:path w="2188209" h="110490">
                <a:moveTo>
                  <a:pt x="2044641" y="10690"/>
                </a:moveTo>
                <a:lnTo>
                  <a:pt x="1974683" y="10690"/>
                </a:lnTo>
                <a:lnTo>
                  <a:pt x="1982337" y="13402"/>
                </a:lnTo>
                <a:lnTo>
                  <a:pt x="1987730" y="18826"/>
                </a:lnTo>
                <a:lnTo>
                  <a:pt x="1993174" y="24198"/>
                </a:lnTo>
                <a:lnTo>
                  <a:pt x="1995907" y="30616"/>
                </a:lnTo>
                <a:lnTo>
                  <a:pt x="1995907" y="45527"/>
                </a:lnTo>
                <a:lnTo>
                  <a:pt x="1993269" y="51987"/>
                </a:lnTo>
                <a:lnTo>
                  <a:pt x="1982714" y="62950"/>
                </a:lnTo>
                <a:lnTo>
                  <a:pt x="1975196" y="65683"/>
                </a:lnTo>
                <a:lnTo>
                  <a:pt x="1947406" y="65683"/>
                </a:lnTo>
                <a:lnTo>
                  <a:pt x="1947406" y="102436"/>
                </a:lnTo>
                <a:lnTo>
                  <a:pt x="2044157" y="102436"/>
                </a:lnTo>
                <a:lnTo>
                  <a:pt x="2040596" y="101688"/>
                </a:lnTo>
                <a:lnTo>
                  <a:pt x="2032406" y="98944"/>
                </a:lnTo>
                <a:lnTo>
                  <a:pt x="2023886" y="95117"/>
                </a:lnTo>
                <a:lnTo>
                  <a:pt x="2023886" y="75411"/>
                </a:lnTo>
                <a:lnTo>
                  <a:pt x="2068774" y="75411"/>
                </a:lnTo>
                <a:lnTo>
                  <a:pt x="2068774" y="74741"/>
                </a:lnTo>
                <a:lnTo>
                  <a:pt x="2064471" y="71128"/>
                </a:lnTo>
                <a:lnTo>
                  <a:pt x="2041791" y="62123"/>
                </a:lnTo>
                <a:lnTo>
                  <a:pt x="2038419" y="60710"/>
                </a:lnTo>
                <a:lnTo>
                  <a:pt x="2021749" y="40679"/>
                </a:lnTo>
                <a:lnTo>
                  <a:pt x="2021760" y="27601"/>
                </a:lnTo>
                <a:lnTo>
                  <a:pt x="2025006" y="21203"/>
                </a:lnTo>
                <a:lnTo>
                  <a:pt x="2031445" y="16449"/>
                </a:lnTo>
                <a:lnTo>
                  <a:pt x="2036697" y="13321"/>
                </a:lnTo>
                <a:lnTo>
                  <a:pt x="2042715" y="11075"/>
                </a:lnTo>
                <a:lnTo>
                  <a:pt x="2044641" y="10690"/>
                </a:lnTo>
                <a:close/>
              </a:path>
              <a:path w="2188209" h="110490">
                <a:moveTo>
                  <a:pt x="2068774" y="75411"/>
                </a:moveTo>
                <a:lnTo>
                  <a:pt x="2023886" y="75411"/>
                </a:lnTo>
                <a:lnTo>
                  <a:pt x="2030524" y="79683"/>
                </a:lnTo>
                <a:lnTo>
                  <a:pt x="2036126" y="82657"/>
                </a:lnTo>
                <a:lnTo>
                  <a:pt x="2040597" y="84468"/>
                </a:lnTo>
                <a:lnTo>
                  <a:pt x="2045068" y="86154"/>
                </a:lnTo>
                <a:lnTo>
                  <a:pt x="2049728" y="87013"/>
                </a:lnTo>
                <a:lnTo>
                  <a:pt x="2064041" y="87013"/>
                </a:lnTo>
                <a:lnTo>
                  <a:pt x="2068774" y="84154"/>
                </a:lnTo>
                <a:lnTo>
                  <a:pt x="2068774" y="75411"/>
                </a:lnTo>
                <a:close/>
              </a:path>
              <a:path w="2188209" h="110490">
                <a:moveTo>
                  <a:pt x="2187157" y="9266"/>
                </a:moveTo>
                <a:lnTo>
                  <a:pt x="2057047" y="9266"/>
                </a:lnTo>
                <a:lnTo>
                  <a:pt x="2064696" y="9722"/>
                </a:lnTo>
                <a:lnTo>
                  <a:pt x="2072438" y="11091"/>
                </a:lnTo>
                <a:lnTo>
                  <a:pt x="2080341" y="13402"/>
                </a:lnTo>
                <a:lnTo>
                  <a:pt x="2088198" y="16575"/>
                </a:lnTo>
                <a:lnTo>
                  <a:pt x="2088198" y="34616"/>
                </a:lnTo>
                <a:lnTo>
                  <a:pt x="2182250" y="34616"/>
                </a:lnTo>
                <a:lnTo>
                  <a:pt x="2187975" y="13863"/>
                </a:lnTo>
                <a:lnTo>
                  <a:pt x="2187157" y="92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5" name="object 31">
            <a:extLst>
              <a:ext uri="{FF2B5EF4-FFF2-40B4-BE49-F238E27FC236}">
                <a16:creationId xmlns:a16="http://schemas.microsoft.com/office/drawing/2014/main" id="{65834890-A7D3-43C8-90E9-966003064983}"/>
              </a:ext>
            </a:extLst>
          </p:cNvPr>
          <p:cNvSpPr/>
          <p:nvPr/>
        </p:nvSpPr>
        <p:spPr>
          <a:xfrm>
            <a:off x="16452831" y="1147413"/>
            <a:ext cx="2188057" cy="110482"/>
          </a:xfrm>
          <a:custGeom>
            <a:avLst/>
            <a:gdLst/>
            <a:ahLst/>
            <a:cxnLst/>
            <a:rect l="l" t="t" r="r" b="b"/>
            <a:pathLst>
              <a:path w="2188209" h="110490">
                <a:moveTo>
                  <a:pt x="2171096" y="0"/>
                </a:moveTo>
                <a:lnTo>
                  <a:pt x="52898" y="0"/>
                </a:lnTo>
                <a:lnTo>
                  <a:pt x="42241" y="1928"/>
                </a:lnTo>
                <a:lnTo>
                  <a:pt x="1497" y="90897"/>
                </a:lnTo>
                <a:lnTo>
                  <a:pt x="0" y="96394"/>
                </a:lnTo>
                <a:lnTo>
                  <a:pt x="848" y="101148"/>
                </a:lnTo>
                <a:lnTo>
                  <a:pt x="3654" y="104719"/>
                </a:lnTo>
                <a:lnTo>
                  <a:pt x="6481" y="108206"/>
                </a:lnTo>
                <a:lnTo>
                  <a:pt x="11308" y="110174"/>
                </a:lnTo>
                <a:lnTo>
                  <a:pt x="2135118" y="110174"/>
                </a:lnTo>
                <a:lnTo>
                  <a:pt x="2145721" y="108248"/>
                </a:lnTo>
                <a:lnTo>
                  <a:pt x="2153915" y="103881"/>
                </a:lnTo>
                <a:lnTo>
                  <a:pt x="2055979" y="103881"/>
                </a:lnTo>
                <a:lnTo>
                  <a:pt x="2048449" y="103330"/>
                </a:lnTo>
                <a:lnTo>
                  <a:pt x="2044190" y="102436"/>
                </a:lnTo>
                <a:lnTo>
                  <a:pt x="1823787" y="102436"/>
                </a:lnTo>
                <a:lnTo>
                  <a:pt x="1823787" y="10690"/>
                </a:lnTo>
                <a:lnTo>
                  <a:pt x="2044605" y="10690"/>
                </a:lnTo>
                <a:lnTo>
                  <a:pt x="2049498" y="9711"/>
                </a:lnTo>
                <a:lnTo>
                  <a:pt x="2057047" y="9256"/>
                </a:lnTo>
                <a:lnTo>
                  <a:pt x="2187157" y="9256"/>
                </a:lnTo>
                <a:lnTo>
                  <a:pt x="2187116" y="9025"/>
                </a:lnTo>
                <a:lnTo>
                  <a:pt x="2184331" y="5434"/>
                </a:lnTo>
                <a:lnTo>
                  <a:pt x="2181525" y="1989"/>
                </a:lnTo>
                <a:lnTo>
                  <a:pt x="2176844" y="31"/>
                </a:lnTo>
                <a:lnTo>
                  <a:pt x="2171096" y="0"/>
                </a:lnTo>
                <a:close/>
              </a:path>
              <a:path w="2188209" h="110490">
                <a:moveTo>
                  <a:pt x="2058953" y="26145"/>
                </a:moveTo>
                <a:lnTo>
                  <a:pt x="2054764" y="26145"/>
                </a:lnTo>
                <a:lnTo>
                  <a:pt x="2051466" y="26805"/>
                </a:lnTo>
                <a:lnTo>
                  <a:pt x="2049068" y="28260"/>
                </a:lnTo>
                <a:lnTo>
                  <a:pt x="2046639" y="29664"/>
                </a:lnTo>
                <a:lnTo>
                  <a:pt x="2045476" y="31465"/>
                </a:lnTo>
                <a:lnTo>
                  <a:pt x="2045476" y="37223"/>
                </a:lnTo>
                <a:lnTo>
                  <a:pt x="2049445" y="40574"/>
                </a:lnTo>
                <a:lnTo>
                  <a:pt x="2057497" y="43736"/>
                </a:lnTo>
                <a:lnTo>
                  <a:pt x="2069580" y="48323"/>
                </a:lnTo>
                <a:lnTo>
                  <a:pt x="2077203" y="51673"/>
                </a:lnTo>
                <a:lnTo>
                  <a:pt x="2088365" y="59160"/>
                </a:lnTo>
                <a:lnTo>
                  <a:pt x="2092417" y="66490"/>
                </a:lnTo>
                <a:lnTo>
                  <a:pt x="2092417" y="83484"/>
                </a:lnTo>
                <a:lnTo>
                  <a:pt x="2055979" y="103881"/>
                </a:lnTo>
                <a:lnTo>
                  <a:pt x="2153915" y="103881"/>
                </a:lnTo>
                <a:lnTo>
                  <a:pt x="2155499" y="103037"/>
                </a:lnTo>
                <a:lnTo>
                  <a:pt x="2163307" y="95389"/>
                </a:lnTo>
                <a:lnTo>
                  <a:pt x="2167996" y="86154"/>
                </a:lnTo>
                <a:lnTo>
                  <a:pt x="2182251" y="34606"/>
                </a:lnTo>
                <a:lnTo>
                  <a:pt x="2088187" y="34606"/>
                </a:lnTo>
                <a:lnTo>
                  <a:pt x="2079541" y="30894"/>
                </a:lnTo>
                <a:lnTo>
                  <a:pt x="2071787" y="28251"/>
                </a:lnTo>
                <a:lnTo>
                  <a:pt x="2064925" y="26671"/>
                </a:lnTo>
                <a:lnTo>
                  <a:pt x="2058953" y="26145"/>
                </a:lnTo>
                <a:close/>
              </a:path>
              <a:path w="2188209" h="110490">
                <a:moveTo>
                  <a:pt x="1924506" y="10690"/>
                </a:moveTo>
                <a:lnTo>
                  <a:pt x="1891020" y="10690"/>
                </a:lnTo>
                <a:lnTo>
                  <a:pt x="1891020" y="27590"/>
                </a:lnTo>
                <a:lnTo>
                  <a:pt x="1846729" y="27590"/>
                </a:lnTo>
                <a:lnTo>
                  <a:pt x="1846729" y="46857"/>
                </a:lnTo>
                <a:lnTo>
                  <a:pt x="1888853" y="46857"/>
                </a:lnTo>
                <a:lnTo>
                  <a:pt x="1888853" y="63725"/>
                </a:lnTo>
                <a:lnTo>
                  <a:pt x="1846729" y="63725"/>
                </a:lnTo>
                <a:lnTo>
                  <a:pt x="1846729" y="85578"/>
                </a:lnTo>
                <a:lnTo>
                  <a:pt x="1892078" y="85578"/>
                </a:lnTo>
                <a:lnTo>
                  <a:pt x="1892078" y="102436"/>
                </a:lnTo>
                <a:lnTo>
                  <a:pt x="1924506" y="102436"/>
                </a:lnTo>
                <a:lnTo>
                  <a:pt x="1924506" y="10690"/>
                </a:lnTo>
                <a:close/>
              </a:path>
              <a:path w="2188209" h="110490">
                <a:moveTo>
                  <a:pt x="2044605" y="10690"/>
                </a:moveTo>
                <a:lnTo>
                  <a:pt x="1974672" y="10690"/>
                </a:lnTo>
                <a:lnTo>
                  <a:pt x="1982337" y="13402"/>
                </a:lnTo>
                <a:lnTo>
                  <a:pt x="1987719" y="18826"/>
                </a:lnTo>
                <a:lnTo>
                  <a:pt x="1993174" y="24187"/>
                </a:lnTo>
                <a:lnTo>
                  <a:pt x="1995907" y="30616"/>
                </a:lnTo>
                <a:lnTo>
                  <a:pt x="1995907" y="45516"/>
                </a:lnTo>
                <a:lnTo>
                  <a:pt x="1993269" y="51987"/>
                </a:lnTo>
                <a:lnTo>
                  <a:pt x="1987939" y="57495"/>
                </a:lnTo>
                <a:lnTo>
                  <a:pt x="1982714" y="62950"/>
                </a:lnTo>
                <a:lnTo>
                  <a:pt x="1975196" y="65683"/>
                </a:lnTo>
                <a:lnTo>
                  <a:pt x="1947396" y="65683"/>
                </a:lnTo>
                <a:lnTo>
                  <a:pt x="1947396" y="102436"/>
                </a:lnTo>
                <a:lnTo>
                  <a:pt x="2044190" y="102436"/>
                </a:lnTo>
                <a:lnTo>
                  <a:pt x="2040592" y="101681"/>
                </a:lnTo>
                <a:lnTo>
                  <a:pt x="2032405" y="98938"/>
                </a:lnTo>
                <a:lnTo>
                  <a:pt x="2023886" y="95107"/>
                </a:lnTo>
                <a:lnTo>
                  <a:pt x="2023886" y="75400"/>
                </a:lnTo>
                <a:lnTo>
                  <a:pt x="2068764" y="75400"/>
                </a:lnTo>
                <a:lnTo>
                  <a:pt x="2068764" y="74741"/>
                </a:lnTo>
                <a:lnTo>
                  <a:pt x="2064460" y="71118"/>
                </a:lnTo>
                <a:lnTo>
                  <a:pt x="2041791" y="62113"/>
                </a:lnTo>
                <a:lnTo>
                  <a:pt x="2038419" y="60710"/>
                </a:lnTo>
                <a:lnTo>
                  <a:pt x="2021739" y="40668"/>
                </a:lnTo>
                <a:lnTo>
                  <a:pt x="2021755" y="27590"/>
                </a:lnTo>
                <a:lnTo>
                  <a:pt x="2024995" y="21193"/>
                </a:lnTo>
                <a:lnTo>
                  <a:pt x="2031445" y="16439"/>
                </a:lnTo>
                <a:lnTo>
                  <a:pt x="2036697" y="13315"/>
                </a:lnTo>
                <a:lnTo>
                  <a:pt x="2042715" y="11069"/>
                </a:lnTo>
                <a:lnTo>
                  <a:pt x="2044605" y="10690"/>
                </a:lnTo>
                <a:close/>
              </a:path>
              <a:path w="2188209" h="110490">
                <a:moveTo>
                  <a:pt x="2068764" y="75400"/>
                </a:moveTo>
                <a:lnTo>
                  <a:pt x="2023886" y="75400"/>
                </a:lnTo>
                <a:lnTo>
                  <a:pt x="2030514" y="79683"/>
                </a:lnTo>
                <a:lnTo>
                  <a:pt x="2036126" y="82657"/>
                </a:lnTo>
                <a:lnTo>
                  <a:pt x="2040597" y="84458"/>
                </a:lnTo>
                <a:lnTo>
                  <a:pt x="2045068" y="86154"/>
                </a:lnTo>
                <a:lnTo>
                  <a:pt x="2049728" y="86992"/>
                </a:lnTo>
                <a:lnTo>
                  <a:pt x="2064041" y="86992"/>
                </a:lnTo>
                <a:lnTo>
                  <a:pt x="2068764" y="84154"/>
                </a:lnTo>
                <a:lnTo>
                  <a:pt x="2068764" y="75400"/>
                </a:lnTo>
                <a:close/>
              </a:path>
              <a:path w="2188209" h="110490">
                <a:moveTo>
                  <a:pt x="2187157" y="9256"/>
                </a:moveTo>
                <a:lnTo>
                  <a:pt x="2057047" y="9256"/>
                </a:lnTo>
                <a:lnTo>
                  <a:pt x="2064690" y="9713"/>
                </a:lnTo>
                <a:lnTo>
                  <a:pt x="2072429" y="11084"/>
                </a:lnTo>
                <a:lnTo>
                  <a:pt x="2080346" y="13402"/>
                </a:lnTo>
                <a:lnTo>
                  <a:pt x="2088187" y="16564"/>
                </a:lnTo>
                <a:lnTo>
                  <a:pt x="2088187" y="34606"/>
                </a:lnTo>
                <a:lnTo>
                  <a:pt x="2182251" y="34606"/>
                </a:lnTo>
                <a:lnTo>
                  <a:pt x="2187975" y="13852"/>
                </a:lnTo>
                <a:lnTo>
                  <a:pt x="2187157" y="92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6" name="object 32">
            <a:extLst>
              <a:ext uri="{FF2B5EF4-FFF2-40B4-BE49-F238E27FC236}">
                <a16:creationId xmlns:a16="http://schemas.microsoft.com/office/drawing/2014/main" id="{2020450F-50E2-4E51-ACC6-68A0C900827D}"/>
              </a:ext>
            </a:extLst>
          </p:cNvPr>
          <p:cNvSpPr/>
          <p:nvPr/>
        </p:nvSpPr>
        <p:spPr>
          <a:xfrm>
            <a:off x="16439631" y="1392450"/>
            <a:ext cx="93006" cy="1344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7" name="object 33">
            <a:extLst>
              <a:ext uri="{FF2B5EF4-FFF2-40B4-BE49-F238E27FC236}">
                <a16:creationId xmlns:a16="http://schemas.microsoft.com/office/drawing/2014/main" id="{1028F1B1-7B4D-43C2-ACBC-022837DE5ADD}"/>
              </a:ext>
            </a:extLst>
          </p:cNvPr>
          <p:cNvSpPr/>
          <p:nvPr/>
        </p:nvSpPr>
        <p:spPr>
          <a:xfrm>
            <a:off x="16559898" y="1392444"/>
            <a:ext cx="0" cy="134611"/>
          </a:xfrm>
          <a:custGeom>
            <a:avLst/>
            <a:gdLst/>
            <a:ahLst/>
            <a:cxnLst/>
            <a:rect l="l" t="t" r="r" b="b"/>
            <a:pathLst>
              <a:path h="134619">
                <a:moveTo>
                  <a:pt x="0" y="0"/>
                </a:moveTo>
                <a:lnTo>
                  <a:pt x="0" y="134477"/>
                </a:lnTo>
              </a:path>
            </a:pathLst>
          </a:custGeom>
          <a:ln w="112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8" name="object 36">
            <a:extLst>
              <a:ext uri="{FF2B5EF4-FFF2-40B4-BE49-F238E27FC236}">
                <a16:creationId xmlns:a16="http://schemas.microsoft.com/office/drawing/2014/main" id="{6F97A360-BF6C-4F73-9F5E-3B9FB980BF8A}"/>
              </a:ext>
            </a:extLst>
          </p:cNvPr>
          <p:cNvSpPr/>
          <p:nvPr/>
        </p:nvSpPr>
        <p:spPr>
          <a:xfrm>
            <a:off x="17047888" y="1392447"/>
            <a:ext cx="982890" cy="1370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9" name="object 37">
            <a:extLst>
              <a:ext uri="{FF2B5EF4-FFF2-40B4-BE49-F238E27FC236}">
                <a16:creationId xmlns:a16="http://schemas.microsoft.com/office/drawing/2014/main" id="{FAAAF9CA-2634-45F7-A9BD-9B2FC2A5593F}"/>
              </a:ext>
            </a:extLst>
          </p:cNvPr>
          <p:cNvSpPr/>
          <p:nvPr/>
        </p:nvSpPr>
        <p:spPr>
          <a:xfrm>
            <a:off x="18105289" y="1388897"/>
            <a:ext cx="1367029" cy="1761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0" name="object 38">
            <a:extLst>
              <a:ext uri="{FF2B5EF4-FFF2-40B4-BE49-F238E27FC236}">
                <a16:creationId xmlns:a16="http://schemas.microsoft.com/office/drawing/2014/main" id="{7733142E-80D3-40DC-A26A-76ECD3790113}"/>
              </a:ext>
            </a:extLst>
          </p:cNvPr>
          <p:cNvSpPr/>
          <p:nvPr/>
        </p:nvSpPr>
        <p:spPr>
          <a:xfrm>
            <a:off x="18909341" y="875197"/>
            <a:ext cx="542252" cy="358114"/>
          </a:xfrm>
          <a:custGeom>
            <a:avLst/>
            <a:gdLst/>
            <a:ahLst/>
            <a:cxnLst/>
            <a:rect l="l" t="t" r="r" b="b"/>
            <a:pathLst>
              <a:path w="542290" h="358140">
                <a:moveTo>
                  <a:pt x="76615" y="6041"/>
                </a:moveTo>
                <a:lnTo>
                  <a:pt x="0" y="6041"/>
                </a:lnTo>
                <a:lnTo>
                  <a:pt x="0" y="354072"/>
                </a:lnTo>
                <a:lnTo>
                  <a:pt x="48218" y="354072"/>
                </a:lnTo>
                <a:lnTo>
                  <a:pt x="48218" y="201323"/>
                </a:lnTo>
                <a:lnTo>
                  <a:pt x="55880" y="201169"/>
                </a:lnTo>
                <a:lnTo>
                  <a:pt x="63170" y="200902"/>
                </a:lnTo>
                <a:lnTo>
                  <a:pt x="70084" y="200528"/>
                </a:lnTo>
                <a:lnTo>
                  <a:pt x="76615" y="200056"/>
                </a:lnTo>
                <a:lnTo>
                  <a:pt x="76615" y="165052"/>
                </a:lnTo>
                <a:lnTo>
                  <a:pt x="48218" y="165052"/>
                </a:lnTo>
                <a:lnTo>
                  <a:pt x="48218" y="41757"/>
                </a:lnTo>
                <a:lnTo>
                  <a:pt x="76615" y="41757"/>
                </a:lnTo>
                <a:lnTo>
                  <a:pt x="76615" y="6041"/>
                </a:lnTo>
                <a:close/>
              </a:path>
              <a:path w="542290" h="358140">
                <a:moveTo>
                  <a:pt x="78709" y="6041"/>
                </a:moveTo>
                <a:lnTo>
                  <a:pt x="76615" y="6041"/>
                </a:lnTo>
                <a:lnTo>
                  <a:pt x="76615" y="45087"/>
                </a:lnTo>
                <a:lnTo>
                  <a:pt x="84091" y="47276"/>
                </a:lnTo>
                <a:lnTo>
                  <a:pt x="89745" y="50563"/>
                </a:lnTo>
                <a:lnTo>
                  <a:pt x="104286" y="87765"/>
                </a:lnTo>
                <a:lnTo>
                  <a:pt x="105002" y="104614"/>
                </a:lnTo>
                <a:lnTo>
                  <a:pt x="104193" y="121279"/>
                </a:lnTo>
                <a:lnTo>
                  <a:pt x="87965" y="156602"/>
                </a:lnTo>
                <a:lnTo>
                  <a:pt x="76615" y="161408"/>
                </a:lnTo>
                <a:lnTo>
                  <a:pt x="76615" y="200056"/>
                </a:lnTo>
                <a:lnTo>
                  <a:pt x="117728" y="190905"/>
                </a:lnTo>
                <a:lnTo>
                  <a:pt x="147841" y="154205"/>
                </a:lnTo>
                <a:lnTo>
                  <a:pt x="155492" y="104614"/>
                </a:lnTo>
                <a:lnTo>
                  <a:pt x="150691" y="61471"/>
                </a:lnTo>
                <a:lnTo>
                  <a:pt x="136290" y="30669"/>
                </a:lnTo>
                <a:lnTo>
                  <a:pt x="112294" y="12196"/>
                </a:lnTo>
                <a:lnTo>
                  <a:pt x="78709" y="6041"/>
                </a:lnTo>
                <a:close/>
              </a:path>
              <a:path w="542290" h="358140">
                <a:moveTo>
                  <a:pt x="76615" y="161408"/>
                </a:moveTo>
                <a:lnTo>
                  <a:pt x="70507" y="162989"/>
                </a:lnTo>
                <a:lnTo>
                  <a:pt x="63740" y="164129"/>
                </a:lnTo>
                <a:lnTo>
                  <a:pt x="56311" y="164820"/>
                </a:lnTo>
                <a:lnTo>
                  <a:pt x="48218" y="165052"/>
                </a:lnTo>
                <a:lnTo>
                  <a:pt x="76615" y="165052"/>
                </a:lnTo>
                <a:lnTo>
                  <a:pt x="76615" y="161408"/>
                </a:lnTo>
                <a:close/>
              </a:path>
              <a:path w="542290" h="358140">
                <a:moveTo>
                  <a:pt x="76615" y="41757"/>
                </a:moveTo>
                <a:lnTo>
                  <a:pt x="48218" y="41757"/>
                </a:lnTo>
                <a:lnTo>
                  <a:pt x="56374" y="41965"/>
                </a:lnTo>
                <a:lnTo>
                  <a:pt x="63830" y="42590"/>
                </a:lnTo>
                <a:lnTo>
                  <a:pt x="70579" y="43630"/>
                </a:lnTo>
                <a:lnTo>
                  <a:pt x="76615" y="45087"/>
                </a:lnTo>
                <a:lnTo>
                  <a:pt x="76615" y="41757"/>
                </a:lnTo>
                <a:close/>
              </a:path>
              <a:path w="542290" h="358140">
                <a:moveTo>
                  <a:pt x="254756" y="6041"/>
                </a:moveTo>
                <a:lnTo>
                  <a:pt x="234767" y="6041"/>
                </a:lnTo>
                <a:lnTo>
                  <a:pt x="157712" y="354072"/>
                </a:lnTo>
                <a:lnTo>
                  <a:pt x="203595" y="354072"/>
                </a:lnTo>
                <a:lnTo>
                  <a:pt x="216810" y="285258"/>
                </a:lnTo>
                <a:lnTo>
                  <a:pt x="254756" y="285258"/>
                </a:lnTo>
                <a:lnTo>
                  <a:pt x="254756" y="250002"/>
                </a:lnTo>
                <a:lnTo>
                  <a:pt x="223762" y="250002"/>
                </a:lnTo>
                <a:lnTo>
                  <a:pt x="253531" y="84929"/>
                </a:lnTo>
                <a:lnTo>
                  <a:pt x="254756" y="84929"/>
                </a:lnTo>
                <a:lnTo>
                  <a:pt x="254756" y="6041"/>
                </a:lnTo>
                <a:close/>
              </a:path>
              <a:path w="542290" h="358140">
                <a:moveTo>
                  <a:pt x="274242" y="6041"/>
                </a:moveTo>
                <a:lnTo>
                  <a:pt x="254756" y="6041"/>
                </a:lnTo>
                <a:lnTo>
                  <a:pt x="254756" y="85442"/>
                </a:lnTo>
                <a:lnTo>
                  <a:pt x="285708" y="250002"/>
                </a:lnTo>
                <a:lnTo>
                  <a:pt x="254756" y="250002"/>
                </a:lnTo>
                <a:lnTo>
                  <a:pt x="254756" y="285258"/>
                </a:lnTo>
                <a:lnTo>
                  <a:pt x="292148" y="285258"/>
                </a:lnTo>
                <a:lnTo>
                  <a:pt x="305331" y="354072"/>
                </a:lnTo>
                <a:lnTo>
                  <a:pt x="351811" y="354072"/>
                </a:lnTo>
                <a:lnTo>
                  <a:pt x="274242" y="6041"/>
                </a:lnTo>
                <a:close/>
              </a:path>
              <a:path w="542290" h="358140">
                <a:moveTo>
                  <a:pt x="254756" y="84929"/>
                </a:moveTo>
                <a:lnTo>
                  <a:pt x="254756" y="85442"/>
                </a:lnTo>
                <a:lnTo>
                  <a:pt x="254756" y="84929"/>
                </a:lnTo>
                <a:close/>
              </a:path>
              <a:path w="542290" h="358140">
                <a:moveTo>
                  <a:pt x="500298" y="0"/>
                </a:moveTo>
                <a:lnTo>
                  <a:pt x="458848" y="9710"/>
                </a:lnTo>
                <a:lnTo>
                  <a:pt x="424018" y="38763"/>
                </a:lnTo>
                <a:lnTo>
                  <a:pt x="400384" y="95872"/>
                </a:lnTo>
                <a:lnTo>
                  <a:pt x="394499" y="138153"/>
                </a:lnTo>
                <a:lnTo>
                  <a:pt x="392543" y="189554"/>
                </a:lnTo>
                <a:lnTo>
                  <a:pt x="394499" y="236813"/>
                </a:lnTo>
                <a:lnTo>
                  <a:pt x="400384" y="275190"/>
                </a:lnTo>
                <a:lnTo>
                  <a:pt x="424018" y="325361"/>
                </a:lnTo>
                <a:lnTo>
                  <a:pt x="458421" y="349786"/>
                </a:lnTo>
                <a:lnTo>
                  <a:pt x="498675" y="357915"/>
                </a:lnTo>
                <a:lnTo>
                  <a:pt x="509432" y="357286"/>
                </a:lnTo>
                <a:lnTo>
                  <a:pt x="520217" y="355397"/>
                </a:lnTo>
                <a:lnTo>
                  <a:pt x="531005" y="352243"/>
                </a:lnTo>
                <a:lnTo>
                  <a:pt x="541774" y="347821"/>
                </a:lnTo>
                <a:lnTo>
                  <a:pt x="541774" y="314985"/>
                </a:lnTo>
                <a:lnTo>
                  <a:pt x="507366" y="314985"/>
                </a:lnTo>
                <a:lnTo>
                  <a:pt x="495968" y="313973"/>
                </a:lnTo>
                <a:lnTo>
                  <a:pt x="460717" y="289944"/>
                </a:lnTo>
                <a:lnTo>
                  <a:pt x="445916" y="239994"/>
                </a:lnTo>
                <a:lnTo>
                  <a:pt x="443772" y="201945"/>
                </a:lnTo>
                <a:lnTo>
                  <a:pt x="443504" y="178936"/>
                </a:lnTo>
                <a:lnTo>
                  <a:pt x="444743" y="141461"/>
                </a:lnTo>
                <a:lnTo>
                  <a:pt x="454676" y="86763"/>
                </a:lnTo>
                <a:lnTo>
                  <a:pt x="485260" y="48689"/>
                </a:lnTo>
                <a:lnTo>
                  <a:pt x="511293" y="41757"/>
                </a:lnTo>
                <a:lnTo>
                  <a:pt x="541774" y="41757"/>
                </a:lnTo>
                <a:lnTo>
                  <a:pt x="541774" y="5497"/>
                </a:lnTo>
                <a:lnTo>
                  <a:pt x="529958" y="3105"/>
                </a:lnTo>
                <a:lnTo>
                  <a:pt x="519116" y="1386"/>
                </a:lnTo>
                <a:lnTo>
                  <a:pt x="509234" y="347"/>
                </a:lnTo>
                <a:lnTo>
                  <a:pt x="500298" y="0"/>
                </a:lnTo>
                <a:close/>
              </a:path>
              <a:path w="542290" h="358140">
                <a:moveTo>
                  <a:pt x="541774" y="306503"/>
                </a:moveTo>
                <a:lnTo>
                  <a:pt x="531946" y="310227"/>
                </a:lnTo>
                <a:lnTo>
                  <a:pt x="522933" y="312876"/>
                </a:lnTo>
                <a:lnTo>
                  <a:pt x="514738" y="314459"/>
                </a:lnTo>
                <a:lnTo>
                  <a:pt x="507366" y="314985"/>
                </a:lnTo>
                <a:lnTo>
                  <a:pt x="541774" y="314985"/>
                </a:lnTo>
                <a:lnTo>
                  <a:pt x="541774" y="306503"/>
                </a:lnTo>
                <a:close/>
              </a:path>
              <a:path w="542290" h="358140">
                <a:moveTo>
                  <a:pt x="541774" y="41757"/>
                </a:moveTo>
                <a:lnTo>
                  <a:pt x="511293" y="41757"/>
                </a:lnTo>
                <a:lnTo>
                  <a:pt x="518537" y="42157"/>
                </a:lnTo>
                <a:lnTo>
                  <a:pt x="526042" y="43352"/>
                </a:lnTo>
                <a:lnTo>
                  <a:pt x="533794" y="45335"/>
                </a:lnTo>
                <a:lnTo>
                  <a:pt x="541774" y="48103"/>
                </a:lnTo>
                <a:lnTo>
                  <a:pt x="541774" y="417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1" name="object 39">
            <a:extLst>
              <a:ext uri="{FF2B5EF4-FFF2-40B4-BE49-F238E27FC236}">
                <a16:creationId xmlns:a16="http://schemas.microsoft.com/office/drawing/2014/main" id="{1FCA0A6B-B63F-4DF9-A35C-6B3C4412E51A}"/>
              </a:ext>
            </a:extLst>
          </p:cNvPr>
          <p:cNvSpPr/>
          <p:nvPr/>
        </p:nvSpPr>
        <p:spPr>
          <a:xfrm>
            <a:off x="18767586" y="852363"/>
            <a:ext cx="0" cy="403832"/>
          </a:xfrm>
          <a:custGeom>
            <a:avLst/>
            <a:gdLst/>
            <a:ahLst/>
            <a:cxnLst/>
            <a:rect l="l" t="t" r="r" b="b"/>
            <a:pathLst>
              <a:path h="403859">
                <a:moveTo>
                  <a:pt x="0" y="0"/>
                </a:moveTo>
                <a:lnTo>
                  <a:pt x="0" y="403589"/>
                </a:lnTo>
              </a:path>
            </a:pathLst>
          </a:custGeom>
          <a:ln w="172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2" name="object 31">
            <a:extLst>
              <a:ext uri="{FF2B5EF4-FFF2-40B4-BE49-F238E27FC236}">
                <a16:creationId xmlns:a16="http://schemas.microsoft.com/office/drawing/2014/main" id="{C9A0F670-A97B-413E-8A58-7FB27FC0D5BD}"/>
              </a:ext>
            </a:extLst>
          </p:cNvPr>
          <p:cNvSpPr/>
          <p:nvPr/>
        </p:nvSpPr>
        <p:spPr>
          <a:xfrm>
            <a:off x="16152201" y="704567"/>
            <a:ext cx="382852" cy="296502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53"/>
                </a:moveTo>
                <a:lnTo>
                  <a:pt x="145681" y="245753"/>
                </a:lnTo>
                <a:lnTo>
                  <a:pt x="168589" y="249511"/>
                </a:lnTo>
                <a:lnTo>
                  <a:pt x="188508" y="259961"/>
                </a:lnTo>
                <a:lnTo>
                  <a:pt x="204016" y="275867"/>
                </a:lnTo>
                <a:lnTo>
                  <a:pt x="213689" y="295993"/>
                </a:lnTo>
                <a:lnTo>
                  <a:pt x="217208" y="295385"/>
                </a:lnTo>
                <a:lnTo>
                  <a:pt x="223893" y="295385"/>
                </a:lnTo>
                <a:lnTo>
                  <a:pt x="264483" y="291538"/>
                </a:lnTo>
                <a:lnTo>
                  <a:pt x="304760" y="280097"/>
                </a:lnTo>
                <a:lnTo>
                  <a:pt x="341958" y="261790"/>
                </a:lnTo>
                <a:lnTo>
                  <a:pt x="363162" y="245753"/>
                </a:lnTo>
                <a:close/>
              </a:path>
              <a:path w="382905" h="296544">
                <a:moveTo>
                  <a:pt x="223893" y="295385"/>
                </a:moveTo>
                <a:lnTo>
                  <a:pt x="217208" y="295385"/>
                </a:lnTo>
                <a:lnTo>
                  <a:pt x="220045" y="295490"/>
                </a:lnTo>
                <a:lnTo>
                  <a:pt x="222789" y="295490"/>
                </a:lnTo>
                <a:lnTo>
                  <a:pt x="223893" y="295385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6"/>
                </a:lnTo>
                <a:lnTo>
                  <a:pt x="6078" y="132404"/>
                </a:lnTo>
                <a:lnTo>
                  <a:pt x="25915" y="181892"/>
                </a:lnTo>
                <a:lnTo>
                  <a:pt x="57767" y="224947"/>
                </a:lnTo>
                <a:lnTo>
                  <a:pt x="99892" y="259900"/>
                </a:lnTo>
                <a:lnTo>
                  <a:pt x="110760" y="253957"/>
                </a:lnTo>
                <a:lnTo>
                  <a:pt x="122150" y="249509"/>
                </a:lnTo>
                <a:lnTo>
                  <a:pt x="133859" y="246720"/>
                </a:lnTo>
                <a:lnTo>
                  <a:pt x="145681" y="245753"/>
                </a:lnTo>
                <a:lnTo>
                  <a:pt x="363162" y="245753"/>
                </a:lnTo>
                <a:lnTo>
                  <a:pt x="366526" y="243209"/>
                </a:lnTo>
                <a:lnTo>
                  <a:pt x="222621" y="243209"/>
                </a:lnTo>
                <a:lnTo>
                  <a:pt x="177717" y="237291"/>
                </a:lnTo>
                <a:lnTo>
                  <a:pt x="137341" y="220603"/>
                </a:lnTo>
                <a:lnTo>
                  <a:pt x="103114" y="194746"/>
                </a:lnTo>
                <a:lnTo>
                  <a:pt x="76658" y="161319"/>
                </a:lnTo>
                <a:lnTo>
                  <a:pt x="59596" y="121923"/>
                </a:lnTo>
                <a:lnTo>
                  <a:pt x="53548" y="78156"/>
                </a:lnTo>
                <a:lnTo>
                  <a:pt x="53925" y="67826"/>
                </a:lnTo>
                <a:lnTo>
                  <a:pt x="55095" y="57127"/>
                </a:lnTo>
                <a:lnTo>
                  <a:pt x="57117" y="46250"/>
                </a:lnTo>
                <a:lnTo>
                  <a:pt x="60050" y="35383"/>
                </a:lnTo>
                <a:lnTo>
                  <a:pt x="62647" y="26912"/>
                </a:lnTo>
                <a:lnTo>
                  <a:pt x="61568" y="19006"/>
                </a:lnTo>
                <a:lnTo>
                  <a:pt x="58082" y="12483"/>
                </a:lnTo>
                <a:lnTo>
                  <a:pt x="50962" y="4908"/>
                </a:lnTo>
                <a:lnTo>
                  <a:pt x="41629" y="591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5"/>
                </a:moveTo>
                <a:lnTo>
                  <a:pt x="349769" y="191745"/>
                </a:lnTo>
                <a:lnTo>
                  <a:pt x="344209" y="193357"/>
                </a:lnTo>
                <a:lnTo>
                  <a:pt x="338544" y="197943"/>
                </a:lnTo>
                <a:lnTo>
                  <a:pt x="312848" y="217257"/>
                </a:lnTo>
                <a:lnTo>
                  <a:pt x="284352" y="231457"/>
                </a:lnTo>
                <a:lnTo>
                  <a:pt x="253971" y="240216"/>
                </a:lnTo>
                <a:lnTo>
                  <a:pt x="222621" y="243209"/>
                </a:lnTo>
                <a:lnTo>
                  <a:pt x="366526" y="243209"/>
                </a:lnTo>
                <a:lnTo>
                  <a:pt x="374417" y="237241"/>
                </a:lnTo>
                <a:lnTo>
                  <a:pt x="379066" y="232759"/>
                </a:lnTo>
                <a:lnTo>
                  <a:pt x="382470" y="225503"/>
                </a:lnTo>
                <a:lnTo>
                  <a:pt x="382470" y="218121"/>
                </a:lnTo>
                <a:lnTo>
                  <a:pt x="380336" y="207811"/>
                </a:lnTo>
                <a:lnTo>
                  <a:pt x="374521" y="199432"/>
                </a:lnTo>
                <a:lnTo>
                  <a:pt x="365900" y="193803"/>
                </a:lnTo>
                <a:lnTo>
                  <a:pt x="355350" y="1917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3" name="object 34">
            <a:extLst>
              <a:ext uri="{FF2B5EF4-FFF2-40B4-BE49-F238E27FC236}">
                <a16:creationId xmlns:a16="http://schemas.microsoft.com/office/drawing/2014/main" id="{178C95DA-8196-4686-B0CD-9FE247450E0E}"/>
              </a:ext>
            </a:extLst>
          </p:cNvPr>
          <p:cNvSpPr/>
          <p:nvPr/>
        </p:nvSpPr>
        <p:spPr>
          <a:xfrm>
            <a:off x="16908791" y="81268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25"/>
                </a:moveTo>
                <a:lnTo>
                  <a:pt x="145534" y="52825"/>
                </a:lnTo>
                <a:lnTo>
                  <a:pt x="173025" y="55429"/>
                </a:lnTo>
                <a:lnTo>
                  <a:pt x="192657" y="63240"/>
                </a:lnTo>
                <a:lnTo>
                  <a:pt x="204435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24" y="129696"/>
                </a:lnTo>
                <a:lnTo>
                  <a:pt x="140797" y="133471"/>
                </a:lnTo>
                <a:lnTo>
                  <a:pt x="131317" y="134823"/>
                </a:lnTo>
                <a:lnTo>
                  <a:pt x="123523" y="136104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203"/>
                </a:lnTo>
                <a:lnTo>
                  <a:pt x="0" y="231783"/>
                </a:lnTo>
                <a:lnTo>
                  <a:pt x="1989" y="252023"/>
                </a:lnTo>
                <a:lnTo>
                  <a:pt x="31705" y="298661"/>
                </a:lnTo>
                <a:lnTo>
                  <a:pt x="83413" y="319552"/>
                </a:lnTo>
                <a:lnTo>
                  <a:pt x="104426" y="320943"/>
                </a:lnTo>
                <a:lnTo>
                  <a:pt x="136323" y="318635"/>
                </a:lnTo>
                <a:lnTo>
                  <a:pt x="164463" y="311707"/>
                </a:lnTo>
                <a:lnTo>
                  <a:pt x="188845" y="300154"/>
                </a:lnTo>
                <a:lnTo>
                  <a:pt x="209470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46"/>
                </a:lnTo>
                <a:lnTo>
                  <a:pt x="66898" y="228830"/>
                </a:lnTo>
                <a:lnTo>
                  <a:pt x="70352" y="210066"/>
                </a:lnTo>
                <a:lnTo>
                  <a:pt x="80696" y="195412"/>
                </a:lnTo>
                <a:lnTo>
                  <a:pt x="97926" y="184853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5"/>
                </a:lnTo>
                <a:lnTo>
                  <a:pt x="190289" y="166620"/>
                </a:lnTo>
                <a:lnTo>
                  <a:pt x="204234" y="161387"/>
                </a:lnTo>
                <a:lnTo>
                  <a:pt x="271719" y="161387"/>
                </a:lnTo>
                <a:lnTo>
                  <a:pt x="271719" y="99316"/>
                </a:lnTo>
                <a:lnTo>
                  <a:pt x="271300" y="99316"/>
                </a:lnTo>
                <a:lnTo>
                  <a:pt x="271363" y="98907"/>
                </a:lnTo>
                <a:lnTo>
                  <a:pt x="271604" y="98436"/>
                </a:lnTo>
                <a:lnTo>
                  <a:pt x="271719" y="88594"/>
                </a:lnTo>
                <a:lnTo>
                  <a:pt x="269293" y="67380"/>
                </a:lnTo>
                <a:lnTo>
                  <a:pt x="263573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470" y="283970"/>
                </a:lnTo>
                <a:lnTo>
                  <a:pt x="215400" y="300154"/>
                </a:lnTo>
                <a:lnTo>
                  <a:pt x="226082" y="311707"/>
                </a:lnTo>
                <a:lnTo>
                  <a:pt x="241522" y="318635"/>
                </a:lnTo>
                <a:lnTo>
                  <a:pt x="261730" y="320943"/>
                </a:lnTo>
                <a:lnTo>
                  <a:pt x="272058" y="320464"/>
                </a:lnTo>
                <a:lnTo>
                  <a:pt x="282533" y="319028"/>
                </a:lnTo>
                <a:lnTo>
                  <a:pt x="293161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71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82" y="223687"/>
                </a:lnTo>
                <a:lnTo>
                  <a:pt x="177827" y="255238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68"/>
                </a:lnTo>
                <a:lnTo>
                  <a:pt x="274557" y="262882"/>
                </a:lnTo>
                <a:lnTo>
                  <a:pt x="272651" y="259342"/>
                </a:lnTo>
                <a:lnTo>
                  <a:pt x="271809" y="254046"/>
                </a:lnTo>
                <a:lnTo>
                  <a:pt x="271719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94"/>
                </a:lnTo>
                <a:lnTo>
                  <a:pt x="56919" y="21151"/>
                </a:lnTo>
                <a:lnTo>
                  <a:pt x="24384" y="54127"/>
                </a:lnTo>
                <a:lnTo>
                  <a:pt x="11214" y="101515"/>
                </a:lnTo>
                <a:lnTo>
                  <a:pt x="78049" y="101515"/>
                </a:lnTo>
                <a:lnTo>
                  <a:pt x="84035" y="80209"/>
                </a:lnTo>
                <a:lnTo>
                  <a:pt x="97279" y="64994"/>
                </a:lnTo>
                <a:lnTo>
                  <a:pt x="117780" y="55867"/>
                </a:lnTo>
                <a:lnTo>
                  <a:pt x="145534" y="52825"/>
                </a:lnTo>
                <a:lnTo>
                  <a:pt x="263573" y="52825"/>
                </a:lnTo>
                <a:lnTo>
                  <a:pt x="262020" y="48875"/>
                </a:lnTo>
                <a:lnTo>
                  <a:pt x="232956" y="19978"/>
                </a:lnTo>
                <a:lnTo>
                  <a:pt x="195682" y="4990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9002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16"/>
                </a:lnTo>
                <a:lnTo>
                  <a:pt x="271719" y="99316"/>
                </a:lnTo>
                <a:lnTo>
                  <a:pt x="271719" y="99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4" name="object 35">
            <a:extLst>
              <a:ext uri="{FF2B5EF4-FFF2-40B4-BE49-F238E27FC236}">
                <a16:creationId xmlns:a16="http://schemas.microsoft.com/office/drawing/2014/main" id="{093333DF-6028-44C4-AB26-1422A10BFDC8}"/>
              </a:ext>
            </a:extLst>
          </p:cNvPr>
          <p:cNvSpPr/>
          <p:nvPr/>
        </p:nvSpPr>
        <p:spPr>
          <a:xfrm>
            <a:off x="17230684" y="813264"/>
            <a:ext cx="439995" cy="311742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929" y="311592"/>
                </a:lnTo>
                <a:lnTo>
                  <a:pt x="66929" y="131451"/>
                </a:lnTo>
                <a:lnTo>
                  <a:pt x="68179" y="114383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1" y="52815"/>
                </a:lnTo>
                <a:lnTo>
                  <a:pt x="429524" y="50469"/>
                </a:lnTo>
                <a:lnTo>
                  <a:pt x="63411" y="50469"/>
                </a:lnTo>
                <a:lnTo>
                  <a:pt x="63411" y="826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4"/>
                </a:lnTo>
                <a:lnTo>
                  <a:pt x="158273" y="56774"/>
                </a:lnTo>
                <a:lnTo>
                  <a:pt x="183638" y="88325"/>
                </a:lnTo>
                <a:lnTo>
                  <a:pt x="186570" y="311592"/>
                </a:lnTo>
                <a:lnTo>
                  <a:pt x="253479" y="311592"/>
                </a:lnTo>
                <a:lnTo>
                  <a:pt x="253479" y="133817"/>
                </a:lnTo>
                <a:lnTo>
                  <a:pt x="257509" y="98376"/>
                </a:lnTo>
                <a:lnTo>
                  <a:pt x="269605" y="73063"/>
                </a:lnTo>
                <a:lnTo>
                  <a:pt x="289777" y="57876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1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8"/>
                </a:lnTo>
                <a:lnTo>
                  <a:pt x="371098" y="97872"/>
                </a:lnTo>
                <a:lnTo>
                  <a:pt x="373130" y="311592"/>
                </a:lnTo>
                <a:lnTo>
                  <a:pt x="440018" y="311592"/>
                </a:lnTo>
                <a:lnTo>
                  <a:pt x="439919" y="101456"/>
                </a:lnTo>
                <a:lnTo>
                  <a:pt x="433681" y="57448"/>
                </a:lnTo>
                <a:lnTo>
                  <a:pt x="430921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4" y="50469"/>
                </a:lnTo>
                <a:lnTo>
                  <a:pt x="414664" y="25526"/>
                </a:lnTo>
                <a:lnTo>
                  <a:pt x="382949" y="6380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5" name="object 36">
            <a:extLst>
              <a:ext uri="{FF2B5EF4-FFF2-40B4-BE49-F238E27FC236}">
                <a16:creationId xmlns:a16="http://schemas.microsoft.com/office/drawing/2014/main" id="{BD285CF6-D272-4F61-AAFC-EA5DA23E9E9E}"/>
              </a:ext>
            </a:extLst>
          </p:cNvPr>
          <p:cNvSpPr/>
          <p:nvPr/>
        </p:nvSpPr>
        <p:spPr>
          <a:xfrm>
            <a:off x="17742971" y="821526"/>
            <a:ext cx="0" cy="303487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6" name="object 37">
            <a:extLst>
              <a:ext uri="{FF2B5EF4-FFF2-40B4-BE49-F238E27FC236}">
                <a16:creationId xmlns:a16="http://schemas.microsoft.com/office/drawing/2014/main" id="{5069E6F4-6C35-49E4-88FE-DA3F26DF90D2}"/>
              </a:ext>
            </a:extLst>
          </p:cNvPr>
          <p:cNvSpPr/>
          <p:nvPr/>
        </p:nvSpPr>
        <p:spPr>
          <a:xfrm>
            <a:off x="17709560" y="705954"/>
            <a:ext cx="67301" cy="6349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7" name="object 38">
            <a:extLst>
              <a:ext uri="{FF2B5EF4-FFF2-40B4-BE49-F238E27FC236}">
                <a16:creationId xmlns:a16="http://schemas.microsoft.com/office/drawing/2014/main" id="{B6392F57-39F7-4538-B149-83FE40C138BD}"/>
              </a:ext>
            </a:extLst>
          </p:cNvPr>
          <p:cNvSpPr/>
          <p:nvPr/>
        </p:nvSpPr>
        <p:spPr>
          <a:xfrm>
            <a:off x="17801438" y="813265"/>
            <a:ext cx="270474" cy="319995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5"/>
                </a:lnTo>
                <a:lnTo>
                  <a:pt x="22556" y="278429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49"/>
                </a:lnTo>
                <a:lnTo>
                  <a:pt x="245160" y="282815"/>
                </a:lnTo>
                <a:lnTo>
                  <a:pt x="257537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697"/>
                </a:lnTo>
                <a:lnTo>
                  <a:pt x="49296" y="18795"/>
                </a:lnTo>
                <a:lnTo>
                  <a:pt x="17144" y="47261"/>
                </a:lnTo>
                <a:lnTo>
                  <a:pt x="6439" y="86887"/>
                </a:lnTo>
                <a:lnTo>
                  <a:pt x="8349" y="106492"/>
                </a:lnTo>
                <a:lnTo>
                  <a:pt x="36983" y="150791"/>
                </a:lnTo>
                <a:lnTo>
                  <a:pt x="82539" y="171273"/>
                </a:lnTo>
                <a:lnTo>
                  <a:pt x="151234" y="187800"/>
                </a:lnTo>
                <a:lnTo>
                  <a:pt x="164684" y="191175"/>
                </a:lnTo>
                <a:lnTo>
                  <a:pt x="200610" y="216372"/>
                </a:lnTo>
                <a:lnTo>
                  <a:pt x="203030" y="227082"/>
                </a:lnTo>
                <a:lnTo>
                  <a:pt x="199452" y="244542"/>
                </a:lnTo>
                <a:lnTo>
                  <a:pt x="187012" y="257005"/>
                </a:lnTo>
                <a:lnTo>
                  <a:pt x="165718" y="264476"/>
                </a:lnTo>
                <a:lnTo>
                  <a:pt x="135577" y="266965"/>
                </a:lnTo>
                <a:lnTo>
                  <a:pt x="257537" y="266965"/>
                </a:lnTo>
                <a:lnTo>
                  <a:pt x="258900" y="265219"/>
                </a:lnTo>
                <a:lnTo>
                  <a:pt x="267147" y="244682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66"/>
                </a:lnTo>
                <a:lnTo>
                  <a:pt x="193285" y="138211"/>
                </a:lnTo>
                <a:lnTo>
                  <a:pt x="145927" y="127024"/>
                </a:lnTo>
                <a:lnTo>
                  <a:pt x="126027" y="122497"/>
                </a:lnTo>
                <a:lnTo>
                  <a:pt x="81107" y="102983"/>
                </a:lnTo>
                <a:lnTo>
                  <a:pt x="73338" y="83934"/>
                </a:lnTo>
                <a:lnTo>
                  <a:pt x="76790" y="70329"/>
                </a:lnTo>
                <a:lnTo>
                  <a:pt x="87142" y="60610"/>
                </a:lnTo>
                <a:lnTo>
                  <a:pt x="104388" y="54779"/>
                </a:lnTo>
                <a:lnTo>
                  <a:pt x="128519" y="52836"/>
                </a:lnTo>
                <a:lnTo>
                  <a:pt x="247309" y="52836"/>
                </a:lnTo>
                <a:lnTo>
                  <a:pt x="246597" y="51236"/>
                </a:lnTo>
                <a:lnTo>
                  <a:pt x="217082" y="21161"/>
                </a:lnTo>
                <a:lnTo>
                  <a:pt x="179701" y="5287"/>
                </a:lnTo>
                <a:lnTo>
                  <a:pt x="157597" y="1321"/>
                </a:lnTo>
                <a:lnTo>
                  <a:pt x="133210" y="0"/>
                </a:lnTo>
                <a:close/>
              </a:path>
              <a:path w="270509" h="320040">
                <a:moveTo>
                  <a:pt x="247309" y="52836"/>
                </a:moveTo>
                <a:lnTo>
                  <a:pt x="128519" y="52836"/>
                </a:lnTo>
                <a:lnTo>
                  <a:pt x="152368" y="55366"/>
                </a:lnTo>
                <a:lnTo>
                  <a:pt x="170589" y="62954"/>
                </a:lnTo>
                <a:lnTo>
                  <a:pt x="183174" y="75598"/>
                </a:lnTo>
                <a:lnTo>
                  <a:pt x="190119" y="93295"/>
                </a:lnTo>
                <a:lnTo>
                  <a:pt x="259950" y="93295"/>
                </a:lnTo>
                <a:lnTo>
                  <a:pt x="255301" y="70777"/>
                </a:lnTo>
                <a:lnTo>
                  <a:pt x="247309" y="52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8" name="object 39">
            <a:extLst>
              <a:ext uri="{FF2B5EF4-FFF2-40B4-BE49-F238E27FC236}">
                <a16:creationId xmlns:a16="http://schemas.microsoft.com/office/drawing/2014/main" id="{EF502162-0454-47AF-8CC7-BD287024D4D3}"/>
              </a:ext>
            </a:extLst>
          </p:cNvPr>
          <p:cNvSpPr/>
          <p:nvPr/>
        </p:nvSpPr>
        <p:spPr>
          <a:xfrm>
            <a:off x="18092151" y="81268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25"/>
                </a:moveTo>
                <a:lnTo>
                  <a:pt x="145524" y="52825"/>
                </a:lnTo>
                <a:lnTo>
                  <a:pt x="172994" y="55429"/>
                </a:lnTo>
                <a:lnTo>
                  <a:pt x="192632" y="63240"/>
                </a:lnTo>
                <a:lnTo>
                  <a:pt x="204426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08" y="129696"/>
                </a:lnTo>
                <a:lnTo>
                  <a:pt x="140770" y="133471"/>
                </a:lnTo>
                <a:lnTo>
                  <a:pt x="131286" y="134823"/>
                </a:lnTo>
                <a:lnTo>
                  <a:pt x="123494" y="136104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203"/>
                </a:lnTo>
                <a:lnTo>
                  <a:pt x="0" y="231783"/>
                </a:lnTo>
                <a:lnTo>
                  <a:pt x="1980" y="252023"/>
                </a:lnTo>
                <a:lnTo>
                  <a:pt x="31674" y="298661"/>
                </a:lnTo>
                <a:lnTo>
                  <a:pt x="83403" y="319552"/>
                </a:lnTo>
                <a:lnTo>
                  <a:pt x="104457" y="320943"/>
                </a:lnTo>
                <a:lnTo>
                  <a:pt x="136331" y="318635"/>
                </a:lnTo>
                <a:lnTo>
                  <a:pt x="164463" y="311707"/>
                </a:lnTo>
                <a:lnTo>
                  <a:pt x="188853" y="300154"/>
                </a:lnTo>
                <a:lnTo>
                  <a:pt x="209501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46"/>
                </a:lnTo>
                <a:lnTo>
                  <a:pt x="66898" y="228830"/>
                </a:lnTo>
                <a:lnTo>
                  <a:pt x="70349" y="210066"/>
                </a:lnTo>
                <a:lnTo>
                  <a:pt x="80695" y="195412"/>
                </a:lnTo>
                <a:lnTo>
                  <a:pt x="97948" y="184853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5"/>
                </a:lnTo>
                <a:lnTo>
                  <a:pt x="190238" y="166620"/>
                </a:lnTo>
                <a:lnTo>
                  <a:pt x="204171" y="161387"/>
                </a:lnTo>
                <a:lnTo>
                  <a:pt x="271677" y="161387"/>
                </a:lnTo>
                <a:lnTo>
                  <a:pt x="271677" y="88594"/>
                </a:lnTo>
                <a:lnTo>
                  <a:pt x="269257" y="67380"/>
                </a:lnTo>
                <a:lnTo>
                  <a:pt x="263545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501" y="283970"/>
                </a:lnTo>
                <a:lnTo>
                  <a:pt x="215381" y="300154"/>
                </a:lnTo>
                <a:lnTo>
                  <a:pt x="226042" y="311707"/>
                </a:lnTo>
                <a:lnTo>
                  <a:pt x="241474" y="318635"/>
                </a:lnTo>
                <a:lnTo>
                  <a:pt x="261667" y="320943"/>
                </a:lnTo>
                <a:lnTo>
                  <a:pt x="272025" y="320464"/>
                </a:lnTo>
                <a:lnTo>
                  <a:pt x="282533" y="319028"/>
                </a:lnTo>
                <a:lnTo>
                  <a:pt x="293178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677" y="161387"/>
                </a:moveTo>
                <a:lnTo>
                  <a:pt x="204171" y="161387"/>
                </a:lnTo>
                <a:lnTo>
                  <a:pt x="204171" y="210071"/>
                </a:lnTo>
                <a:lnTo>
                  <a:pt x="202524" y="223687"/>
                </a:lnTo>
                <a:lnTo>
                  <a:pt x="177795" y="255238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68"/>
                </a:lnTo>
                <a:lnTo>
                  <a:pt x="274609" y="262882"/>
                </a:lnTo>
                <a:lnTo>
                  <a:pt x="272651" y="259342"/>
                </a:lnTo>
                <a:lnTo>
                  <a:pt x="271771" y="254046"/>
                </a:lnTo>
                <a:lnTo>
                  <a:pt x="271677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94"/>
                </a:lnTo>
                <a:lnTo>
                  <a:pt x="57003" y="21151"/>
                </a:lnTo>
                <a:lnTo>
                  <a:pt x="24312" y="54127"/>
                </a:lnTo>
                <a:lnTo>
                  <a:pt x="11120" y="101515"/>
                </a:lnTo>
                <a:lnTo>
                  <a:pt x="78049" y="101515"/>
                </a:lnTo>
                <a:lnTo>
                  <a:pt x="84026" y="80209"/>
                </a:lnTo>
                <a:lnTo>
                  <a:pt x="97262" y="64994"/>
                </a:lnTo>
                <a:lnTo>
                  <a:pt x="117760" y="55867"/>
                </a:lnTo>
                <a:lnTo>
                  <a:pt x="145524" y="52825"/>
                </a:lnTo>
                <a:lnTo>
                  <a:pt x="263545" y="52825"/>
                </a:lnTo>
                <a:lnTo>
                  <a:pt x="261995" y="48875"/>
                </a:lnTo>
                <a:lnTo>
                  <a:pt x="232956" y="19978"/>
                </a:lnTo>
                <a:lnTo>
                  <a:pt x="195686" y="4990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9" name="object 40">
            <a:extLst>
              <a:ext uri="{FF2B5EF4-FFF2-40B4-BE49-F238E27FC236}">
                <a16:creationId xmlns:a16="http://schemas.microsoft.com/office/drawing/2014/main" id="{53BF88F0-4D6C-4696-B876-B52F8EA9849E}"/>
              </a:ext>
            </a:extLst>
          </p:cNvPr>
          <p:cNvSpPr/>
          <p:nvPr/>
        </p:nvSpPr>
        <p:spPr>
          <a:xfrm>
            <a:off x="18414036" y="813264"/>
            <a:ext cx="266663" cy="311742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67" y="311592"/>
                </a:lnTo>
                <a:lnTo>
                  <a:pt x="66867" y="132655"/>
                </a:lnTo>
                <a:lnTo>
                  <a:pt x="68114" y="11632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61"/>
                </a:lnTo>
                <a:close/>
              </a:path>
              <a:path w="266700" h="311784">
                <a:moveTo>
                  <a:pt x="256242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2"/>
                </a:lnTo>
                <a:lnTo>
                  <a:pt x="194901" y="91105"/>
                </a:lnTo>
                <a:lnTo>
                  <a:pt x="199491" y="120886"/>
                </a:lnTo>
                <a:lnTo>
                  <a:pt x="199491" y="311592"/>
                </a:lnTo>
                <a:lnTo>
                  <a:pt x="266410" y="31159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9"/>
                </a:lnTo>
                <a:lnTo>
                  <a:pt x="256242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80"/>
                </a:lnTo>
                <a:lnTo>
                  <a:pt x="104564" y="13513"/>
                </a:lnTo>
                <a:lnTo>
                  <a:pt x="82740" y="30387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2" y="52815"/>
                </a:lnTo>
                <a:lnTo>
                  <a:pt x="222163" y="14568"/>
                </a:lnTo>
                <a:lnTo>
                  <a:pt x="182854" y="1627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0" name="object 41">
            <a:extLst>
              <a:ext uri="{FF2B5EF4-FFF2-40B4-BE49-F238E27FC236}">
                <a16:creationId xmlns:a16="http://schemas.microsoft.com/office/drawing/2014/main" id="{54CD5173-1617-4254-929A-3E098E3AB9F7}"/>
              </a:ext>
            </a:extLst>
          </p:cNvPr>
          <p:cNvSpPr/>
          <p:nvPr/>
        </p:nvSpPr>
        <p:spPr>
          <a:xfrm>
            <a:off x="18700288" y="81268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25"/>
                </a:moveTo>
                <a:lnTo>
                  <a:pt x="145534" y="52825"/>
                </a:lnTo>
                <a:lnTo>
                  <a:pt x="172981" y="55429"/>
                </a:lnTo>
                <a:lnTo>
                  <a:pt x="192600" y="63240"/>
                </a:lnTo>
                <a:lnTo>
                  <a:pt x="204379" y="76259"/>
                </a:lnTo>
                <a:lnTo>
                  <a:pt x="208307" y="94489"/>
                </a:lnTo>
                <a:lnTo>
                  <a:pt x="206617" y="105994"/>
                </a:lnTo>
                <a:lnTo>
                  <a:pt x="169293" y="129696"/>
                </a:lnTo>
                <a:lnTo>
                  <a:pt x="140783" y="133471"/>
                </a:lnTo>
                <a:lnTo>
                  <a:pt x="131276" y="134823"/>
                </a:lnTo>
                <a:lnTo>
                  <a:pt x="123452" y="136104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203"/>
                </a:lnTo>
                <a:lnTo>
                  <a:pt x="0" y="231783"/>
                </a:lnTo>
                <a:lnTo>
                  <a:pt x="1973" y="252023"/>
                </a:lnTo>
                <a:lnTo>
                  <a:pt x="31684" y="298661"/>
                </a:lnTo>
                <a:lnTo>
                  <a:pt x="83405" y="319552"/>
                </a:lnTo>
                <a:lnTo>
                  <a:pt x="104457" y="320943"/>
                </a:lnTo>
                <a:lnTo>
                  <a:pt x="136301" y="318635"/>
                </a:lnTo>
                <a:lnTo>
                  <a:pt x="164420" y="311707"/>
                </a:lnTo>
                <a:lnTo>
                  <a:pt x="188810" y="300154"/>
                </a:lnTo>
                <a:lnTo>
                  <a:pt x="209470" y="283970"/>
                </a:lnTo>
                <a:lnTo>
                  <a:pt x="303917" y="283970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46"/>
                </a:lnTo>
                <a:lnTo>
                  <a:pt x="66929" y="228830"/>
                </a:lnTo>
                <a:lnTo>
                  <a:pt x="70370" y="210066"/>
                </a:lnTo>
                <a:lnTo>
                  <a:pt x="80691" y="195412"/>
                </a:lnTo>
                <a:lnTo>
                  <a:pt x="97913" y="184853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5"/>
                </a:lnTo>
                <a:lnTo>
                  <a:pt x="190263" y="166620"/>
                </a:lnTo>
                <a:lnTo>
                  <a:pt x="204234" y="161387"/>
                </a:lnTo>
                <a:lnTo>
                  <a:pt x="271709" y="161387"/>
                </a:lnTo>
                <a:lnTo>
                  <a:pt x="271709" y="88594"/>
                </a:lnTo>
                <a:lnTo>
                  <a:pt x="269280" y="67380"/>
                </a:lnTo>
                <a:lnTo>
                  <a:pt x="263553" y="52825"/>
                </a:lnTo>
                <a:close/>
              </a:path>
              <a:path w="304165" h="321309">
                <a:moveTo>
                  <a:pt x="303917" y="283970"/>
                </a:moveTo>
                <a:lnTo>
                  <a:pt x="209470" y="283970"/>
                </a:lnTo>
                <a:lnTo>
                  <a:pt x="215391" y="300154"/>
                </a:lnTo>
                <a:lnTo>
                  <a:pt x="226070" y="311707"/>
                </a:lnTo>
                <a:lnTo>
                  <a:pt x="241506" y="318635"/>
                </a:lnTo>
                <a:lnTo>
                  <a:pt x="261698" y="320943"/>
                </a:lnTo>
                <a:lnTo>
                  <a:pt x="272031" y="320464"/>
                </a:lnTo>
                <a:lnTo>
                  <a:pt x="282513" y="319028"/>
                </a:lnTo>
                <a:lnTo>
                  <a:pt x="293143" y="316636"/>
                </a:lnTo>
                <a:lnTo>
                  <a:pt x="303917" y="313288"/>
                </a:lnTo>
                <a:lnTo>
                  <a:pt x="303917" y="283970"/>
                </a:lnTo>
                <a:close/>
              </a:path>
              <a:path w="304165" h="321309">
                <a:moveTo>
                  <a:pt x="27170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76" y="223687"/>
                </a:lnTo>
                <a:lnTo>
                  <a:pt x="177732" y="255238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68"/>
                </a:lnTo>
                <a:lnTo>
                  <a:pt x="274588" y="262882"/>
                </a:lnTo>
                <a:lnTo>
                  <a:pt x="272651" y="259342"/>
                </a:lnTo>
                <a:lnTo>
                  <a:pt x="271800" y="254046"/>
                </a:lnTo>
                <a:lnTo>
                  <a:pt x="271709" y="161387"/>
                </a:lnTo>
                <a:close/>
              </a:path>
              <a:path w="304165" h="321309">
                <a:moveTo>
                  <a:pt x="303917" y="266955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94"/>
                </a:lnTo>
                <a:lnTo>
                  <a:pt x="56940" y="21151"/>
                </a:lnTo>
                <a:lnTo>
                  <a:pt x="24364" y="54127"/>
                </a:lnTo>
                <a:lnTo>
                  <a:pt x="11130" y="101515"/>
                </a:lnTo>
                <a:lnTo>
                  <a:pt x="78081" y="101515"/>
                </a:lnTo>
                <a:lnTo>
                  <a:pt x="84041" y="80209"/>
                </a:lnTo>
                <a:lnTo>
                  <a:pt x="97264" y="64994"/>
                </a:lnTo>
                <a:lnTo>
                  <a:pt x="117758" y="55867"/>
                </a:lnTo>
                <a:lnTo>
                  <a:pt x="145534" y="52825"/>
                </a:lnTo>
                <a:lnTo>
                  <a:pt x="263553" y="52825"/>
                </a:lnTo>
                <a:lnTo>
                  <a:pt x="261999" y="48875"/>
                </a:lnTo>
                <a:lnTo>
                  <a:pt x="232924" y="19978"/>
                </a:lnTo>
                <a:lnTo>
                  <a:pt x="195666" y="4990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1" name="object 42">
            <a:extLst>
              <a:ext uri="{FF2B5EF4-FFF2-40B4-BE49-F238E27FC236}">
                <a16:creationId xmlns:a16="http://schemas.microsoft.com/office/drawing/2014/main" id="{1A27AE10-E50F-4D24-A107-B1D10992BF44}"/>
              </a:ext>
            </a:extLst>
          </p:cNvPr>
          <p:cNvSpPr/>
          <p:nvPr/>
        </p:nvSpPr>
        <p:spPr>
          <a:xfrm>
            <a:off x="19022182" y="813264"/>
            <a:ext cx="177774" cy="311742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35" y="311592"/>
                </a:lnTo>
                <a:lnTo>
                  <a:pt x="66835" y="167261"/>
                </a:lnTo>
                <a:lnTo>
                  <a:pt x="68353" y="144168"/>
                </a:lnTo>
                <a:lnTo>
                  <a:pt x="80423" y="105415"/>
                </a:lnTo>
                <a:lnTo>
                  <a:pt x="116891" y="69990"/>
                </a:lnTo>
                <a:lnTo>
                  <a:pt x="126449" y="66898"/>
                </a:lnTo>
                <a:lnTo>
                  <a:pt x="62793" y="66898"/>
                </a:lnTo>
                <a:lnTo>
                  <a:pt x="62793" y="826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49" y="66898"/>
                </a:lnTo>
                <a:lnTo>
                  <a:pt x="132190" y="65041"/>
                </a:lnTo>
                <a:lnTo>
                  <a:pt x="149042" y="63390"/>
                </a:lnTo>
                <a:lnTo>
                  <a:pt x="177764" y="63390"/>
                </a:lnTo>
                <a:lnTo>
                  <a:pt x="177764" y="179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90"/>
                </a:moveTo>
                <a:lnTo>
                  <a:pt x="149042" y="63390"/>
                </a:lnTo>
                <a:lnTo>
                  <a:pt x="155649" y="63570"/>
                </a:lnTo>
                <a:lnTo>
                  <a:pt x="162637" y="64113"/>
                </a:lnTo>
                <a:lnTo>
                  <a:pt x="170105" y="65041"/>
                </a:lnTo>
                <a:lnTo>
                  <a:pt x="177764" y="66312"/>
                </a:lnTo>
                <a:lnTo>
                  <a:pt x="177764" y="6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2" name="object 43">
            <a:extLst>
              <a:ext uri="{FF2B5EF4-FFF2-40B4-BE49-F238E27FC236}">
                <a16:creationId xmlns:a16="http://schemas.microsoft.com/office/drawing/2014/main" id="{92AB202E-2599-4DEE-B745-CA91F2B93334}"/>
              </a:ext>
            </a:extLst>
          </p:cNvPr>
          <p:cNvSpPr/>
          <p:nvPr/>
        </p:nvSpPr>
        <p:spPr>
          <a:xfrm>
            <a:off x="16632951" y="707244"/>
            <a:ext cx="291425" cy="41777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0"/>
                </a:lnTo>
                <a:lnTo>
                  <a:pt x="6277" y="45209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49"/>
                </a:lnTo>
                <a:lnTo>
                  <a:pt x="73924" y="172549"/>
                </a:lnTo>
                <a:lnTo>
                  <a:pt x="73924" y="63202"/>
                </a:lnTo>
                <a:lnTo>
                  <a:pt x="291362" y="6320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3" name="object 44">
            <a:extLst>
              <a:ext uri="{FF2B5EF4-FFF2-40B4-BE49-F238E27FC236}">
                <a16:creationId xmlns:a16="http://schemas.microsoft.com/office/drawing/2014/main" id="{543F8DF2-5063-4E12-8C69-B087523AF8B0}"/>
              </a:ext>
            </a:extLst>
          </p:cNvPr>
          <p:cNvSpPr/>
          <p:nvPr/>
        </p:nvSpPr>
        <p:spPr>
          <a:xfrm>
            <a:off x="18933692" y="1213628"/>
            <a:ext cx="31111" cy="26667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66"/>
                </a:lnTo>
                <a:lnTo>
                  <a:pt x="29077" y="5088"/>
                </a:lnTo>
                <a:lnTo>
                  <a:pt x="26177" y="3036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4" name="object 45">
            <a:extLst>
              <a:ext uri="{FF2B5EF4-FFF2-40B4-BE49-F238E27FC236}">
                <a16:creationId xmlns:a16="http://schemas.microsoft.com/office/drawing/2014/main" id="{B4F9C74B-E89B-42EF-8117-F1335D90E10C}"/>
              </a:ext>
            </a:extLst>
          </p:cNvPr>
          <p:cNvSpPr/>
          <p:nvPr/>
        </p:nvSpPr>
        <p:spPr>
          <a:xfrm>
            <a:off x="16535862" y="1179643"/>
            <a:ext cx="2694561" cy="135871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590"/>
                </a:lnTo>
                <a:lnTo>
                  <a:pt x="1842" y="111944"/>
                </a:lnTo>
                <a:lnTo>
                  <a:pt x="0" y="118718"/>
                </a:lnTo>
                <a:lnTo>
                  <a:pt x="1057" y="124561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20"/>
                </a:lnTo>
                <a:lnTo>
                  <a:pt x="2652498" y="127933"/>
                </a:lnTo>
                <a:lnTo>
                  <a:pt x="2531881" y="127933"/>
                </a:lnTo>
                <a:lnTo>
                  <a:pt x="2522608" y="127253"/>
                </a:lnTo>
                <a:lnTo>
                  <a:pt x="2517367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98" y="13172"/>
                </a:lnTo>
                <a:lnTo>
                  <a:pt x="2523902" y="11972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11"/>
                </a:lnTo>
                <a:lnTo>
                  <a:pt x="2686483" y="245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52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19"/>
                </a:lnTo>
                <a:lnTo>
                  <a:pt x="2551938" y="61191"/>
                </a:lnTo>
                <a:lnTo>
                  <a:pt x="2576759" y="93180"/>
                </a:lnTo>
                <a:lnTo>
                  <a:pt x="2576079" y="100138"/>
                </a:lnTo>
                <a:lnTo>
                  <a:pt x="2542722" y="127299"/>
                </a:lnTo>
                <a:lnTo>
                  <a:pt x="2531881" y="127933"/>
                </a:lnTo>
                <a:lnTo>
                  <a:pt x="2652498" y="127933"/>
                </a:lnTo>
                <a:lnTo>
                  <a:pt x="2654436" y="126900"/>
                </a:lnTo>
                <a:lnTo>
                  <a:pt x="2664052" y="117479"/>
                </a:lnTo>
                <a:lnTo>
                  <a:pt x="2669824" y="106101"/>
                </a:lnTo>
                <a:lnTo>
                  <a:pt x="2687382" y="42616"/>
                </a:lnTo>
                <a:lnTo>
                  <a:pt x="2571544" y="42616"/>
                </a:lnTo>
                <a:lnTo>
                  <a:pt x="2560895" y="38051"/>
                </a:lnTo>
                <a:lnTo>
                  <a:pt x="2551345" y="34796"/>
                </a:lnTo>
                <a:lnTo>
                  <a:pt x="2542891" y="32846"/>
                </a:lnTo>
                <a:lnTo>
                  <a:pt x="2535535" y="32197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98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0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78" y="80898"/>
                </a:lnTo>
                <a:lnTo>
                  <a:pt x="2398178" y="126153"/>
                </a:lnTo>
                <a:lnTo>
                  <a:pt x="2517367" y="126153"/>
                </a:lnTo>
                <a:lnTo>
                  <a:pt x="2512930" y="125221"/>
                </a:lnTo>
                <a:lnTo>
                  <a:pt x="2502845" y="121846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3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42"/>
                </a:lnTo>
                <a:lnTo>
                  <a:pt x="2517898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10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3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4"/>
                </a:lnTo>
                <a:lnTo>
                  <a:pt x="2552140" y="13659"/>
                </a:lnTo>
                <a:lnTo>
                  <a:pt x="2561785" y="16466"/>
                </a:lnTo>
                <a:lnTo>
                  <a:pt x="2571544" y="20397"/>
                </a:lnTo>
                <a:lnTo>
                  <a:pt x="2571544" y="42616"/>
                </a:lnTo>
                <a:lnTo>
                  <a:pt x="2687382" y="4261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5" name="object 46">
            <a:extLst>
              <a:ext uri="{FF2B5EF4-FFF2-40B4-BE49-F238E27FC236}">
                <a16:creationId xmlns:a16="http://schemas.microsoft.com/office/drawing/2014/main" id="{14A0F474-2B92-401F-BDEE-6DEEAACD635D}"/>
              </a:ext>
            </a:extLst>
          </p:cNvPr>
          <p:cNvSpPr/>
          <p:nvPr/>
        </p:nvSpPr>
        <p:spPr>
          <a:xfrm>
            <a:off x="16535864" y="1179639"/>
            <a:ext cx="2694561" cy="135871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26" y="135692"/>
                </a:lnTo>
                <a:lnTo>
                  <a:pt x="2629333" y="135692"/>
                </a:lnTo>
                <a:lnTo>
                  <a:pt x="2642385" y="133320"/>
                </a:lnTo>
                <a:lnTo>
                  <a:pt x="2652490" y="127933"/>
                </a:lnTo>
                <a:lnTo>
                  <a:pt x="2531870" y="127933"/>
                </a:lnTo>
                <a:lnTo>
                  <a:pt x="2522602" y="127253"/>
                </a:lnTo>
                <a:lnTo>
                  <a:pt x="2517362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892" y="13172"/>
                </a:lnTo>
                <a:lnTo>
                  <a:pt x="2523896" y="11972"/>
                </a:lnTo>
                <a:lnTo>
                  <a:pt x="2533189" y="11413"/>
                </a:lnTo>
                <a:lnTo>
                  <a:pt x="2693413" y="11413"/>
                </a:lnTo>
                <a:lnTo>
                  <a:pt x="2693363" y="11130"/>
                </a:lnTo>
                <a:lnTo>
                  <a:pt x="2689939" y="671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197"/>
                </a:moveTo>
                <a:lnTo>
                  <a:pt x="2530383" y="32197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21"/>
                </a:lnTo>
                <a:lnTo>
                  <a:pt x="2551936" y="61197"/>
                </a:lnTo>
                <a:lnTo>
                  <a:pt x="2576748" y="93190"/>
                </a:lnTo>
                <a:lnTo>
                  <a:pt x="2576070" y="100149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0" y="127933"/>
                </a:lnTo>
                <a:lnTo>
                  <a:pt x="2654428" y="126900"/>
                </a:lnTo>
                <a:lnTo>
                  <a:pt x="2664046" y="117479"/>
                </a:lnTo>
                <a:lnTo>
                  <a:pt x="2669824" y="106101"/>
                </a:lnTo>
                <a:lnTo>
                  <a:pt x="2687379" y="42626"/>
                </a:lnTo>
                <a:lnTo>
                  <a:pt x="2571544" y="42626"/>
                </a:lnTo>
                <a:lnTo>
                  <a:pt x="2560894" y="38059"/>
                </a:lnTo>
                <a:lnTo>
                  <a:pt x="2551339" y="34801"/>
                </a:lnTo>
                <a:lnTo>
                  <a:pt x="2542883" y="32848"/>
                </a:lnTo>
                <a:lnTo>
                  <a:pt x="2535524" y="32197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892" y="13172"/>
                </a:moveTo>
                <a:lnTo>
                  <a:pt x="2419455" y="13172"/>
                </a:lnTo>
                <a:lnTo>
                  <a:pt x="2428142" y="13799"/>
                </a:lnTo>
                <a:lnTo>
                  <a:pt x="2435758" y="15680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62" y="126153"/>
                </a:lnTo>
                <a:lnTo>
                  <a:pt x="2512924" y="125221"/>
                </a:lnTo>
                <a:lnTo>
                  <a:pt x="2502840" y="121846"/>
                </a:lnTo>
                <a:lnTo>
                  <a:pt x="2492353" y="117137"/>
                </a:lnTo>
                <a:lnTo>
                  <a:pt x="2492353" y="92876"/>
                </a:lnTo>
                <a:lnTo>
                  <a:pt x="2547629" y="9287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40"/>
                </a:lnTo>
                <a:lnTo>
                  <a:pt x="2515541" y="13642"/>
                </a:lnTo>
                <a:lnTo>
                  <a:pt x="2517892" y="13172"/>
                </a:lnTo>
                <a:close/>
              </a:path>
              <a:path w="2694940" h="135890">
                <a:moveTo>
                  <a:pt x="2547629" y="92876"/>
                </a:moveTo>
                <a:lnTo>
                  <a:pt x="2492353" y="9287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10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76"/>
                </a:lnTo>
                <a:close/>
              </a:path>
              <a:path w="2694940" h="135890">
                <a:moveTo>
                  <a:pt x="2693413" y="11413"/>
                </a:moveTo>
                <a:lnTo>
                  <a:pt x="2533189" y="11413"/>
                </a:lnTo>
                <a:lnTo>
                  <a:pt x="2542603" y="11974"/>
                </a:lnTo>
                <a:lnTo>
                  <a:pt x="2552135" y="13659"/>
                </a:lnTo>
                <a:lnTo>
                  <a:pt x="2561783" y="16466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9" y="42626"/>
                </a:lnTo>
                <a:lnTo>
                  <a:pt x="2694420" y="17067"/>
                </a:lnTo>
                <a:lnTo>
                  <a:pt x="2693413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6" name="object 27">
            <a:extLst>
              <a:ext uri="{FF2B5EF4-FFF2-40B4-BE49-F238E27FC236}">
                <a16:creationId xmlns:a16="http://schemas.microsoft.com/office/drawing/2014/main" id="{DBFE1FD8-9392-4EB0-B2B2-263B526574E9}"/>
              </a:ext>
            </a:extLst>
          </p:cNvPr>
          <p:cNvSpPr/>
          <p:nvPr/>
        </p:nvSpPr>
        <p:spPr>
          <a:xfrm>
            <a:off x="15377530" y="-32140"/>
            <a:ext cx="4711534" cy="281626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7" name="object 28">
            <a:extLst>
              <a:ext uri="{FF2B5EF4-FFF2-40B4-BE49-F238E27FC236}">
                <a16:creationId xmlns:a16="http://schemas.microsoft.com/office/drawing/2014/main" id="{A886D9CE-7871-4B4C-8EA2-181549F6C7B8}"/>
              </a:ext>
            </a:extLst>
          </p:cNvPr>
          <p:cNvSpPr/>
          <p:nvPr/>
        </p:nvSpPr>
        <p:spPr>
          <a:xfrm>
            <a:off x="16395094" y="1115568"/>
            <a:ext cx="111237" cy="10842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8" name="object 29">
            <a:extLst>
              <a:ext uri="{FF2B5EF4-FFF2-40B4-BE49-F238E27FC236}">
                <a16:creationId xmlns:a16="http://schemas.microsoft.com/office/drawing/2014/main" id="{683E5621-C8B6-4255-8BC9-766B3B4A8F84}"/>
              </a:ext>
            </a:extLst>
          </p:cNvPr>
          <p:cNvSpPr/>
          <p:nvPr/>
        </p:nvSpPr>
        <p:spPr>
          <a:xfrm>
            <a:off x="16244104" y="1139588"/>
            <a:ext cx="405708" cy="155553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0"/>
                </a:lnTo>
                <a:lnTo>
                  <a:pt x="1966" y="15134"/>
                </a:lnTo>
                <a:lnTo>
                  <a:pt x="0" y="2484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71"/>
                </a:lnTo>
                <a:lnTo>
                  <a:pt x="35282" y="82149"/>
                </a:lnTo>
                <a:lnTo>
                  <a:pt x="73951" y="116242"/>
                </a:lnTo>
                <a:lnTo>
                  <a:pt x="119691" y="141085"/>
                </a:lnTo>
                <a:lnTo>
                  <a:pt x="170329" y="155209"/>
                </a:lnTo>
                <a:lnTo>
                  <a:pt x="181564" y="138711"/>
                </a:lnTo>
                <a:lnTo>
                  <a:pt x="196758" y="125968"/>
                </a:lnTo>
                <a:lnTo>
                  <a:pt x="214819" y="117754"/>
                </a:lnTo>
                <a:lnTo>
                  <a:pt x="234652" y="114844"/>
                </a:lnTo>
                <a:lnTo>
                  <a:pt x="336684" y="114844"/>
                </a:lnTo>
                <a:lnTo>
                  <a:pt x="344953" y="108750"/>
                </a:lnTo>
                <a:lnTo>
                  <a:pt x="204140" y="108750"/>
                </a:lnTo>
                <a:lnTo>
                  <a:pt x="158204" y="102661"/>
                </a:lnTo>
                <a:lnTo>
                  <a:pt x="115821" y="84933"/>
                </a:lnTo>
                <a:lnTo>
                  <a:pt x="79024" y="56373"/>
                </a:lnTo>
                <a:lnTo>
                  <a:pt x="49851" y="17790"/>
                </a:lnTo>
                <a:lnTo>
                  <a:pt x="44711" y="9846"/>
                </a:lnTo>
                <a:lnTo>
                  <a:pt x="38764" y="4304"/>
                </a:lnTo>
                <a:lnTo>
                  <a:pt x="32207" y="1058"/>
                </a:lnTo>
                <a:lnTo>
                  <a:pt x="25234" y="0"/>
                </a:lnTo>
                <a:close/>
              </a:path>
              <a:path w="405765" h="155575">
                <a:moveTo>
                  <a:pt x="336684" y="114844"/>
                </a:moveTo>
                <a:lnTo>
                  <a:pt x="234652" y="114844"/>
                </a:lnTo>
                <a:lnTo>
                  <a:pt x="250924" y="116738"/>
                </a:lnTo>
                <a:lnTo>
                  <a:pt x="266192" y="122131"/>
                </a:lnTo>
                <a:lnTo>
                  <a:pt x="279726" y="130592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84" y="114844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29"/>
                </a:lnTo>
                <a:lnTo>
                  <a:pt x="330847" y="55308"/>
                </a:lnTo>
                <a:lnTo>
                  <a:pt x="294261" y="83877"/>
                </a:lnTo>
                <a:lnTo>
                  <a:pt x="251203" y="102251"/>
                </a:lnTo>
                <a:lnTo>
                  <a:pt x="204140" y="108750"/>
                </a:lnTo>
                <a:lnTo>
                  <a:pt x="344953" y="108750"/>
                </a:lnTo>
                <a:lnTo>
                  <a:pt x="353040" y="102791"/>
                </a:lnTo>
                <a:lnTo>
                  <a:pt x="378658" y="76657"/>
                </a:lnTo>
                <a:lnTo>
                  <a:pt x="399568" y="46448"/>
                </a:lnTo>
                <a:lnTo>
                  <a:pt x="403160" y="42113"/>
                </a:lnTo>
                <a:lnTo>
                  <a:pt x="405149" y="36532"/>
                </a:lnTo>
                <a:lnTo>
                  <a:pt x="405149" y="31025"/>
                </a:lnTo>
                <a:lnTo>
                  <a:pt x="403190" y="21452"/>
                </a:lnTo>
                <a:lnTo>
                  <a:pt x="397839" y="13604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9" name="object 30">
            <a:extLst>
              <a:ext uri="{FF2B5EF4-FFF2-40B4-BE49-F238E27FC236}">
                <a16:creationId xmlns:a16="http://schemas.microsoft.com/office/drawing/2014/main" id="{46C3A2A5-B484-425A-A6E8-CF88E933D7FF}"/>
              </a:ext>
            </a:extLst>
          </p:cNvPr>
          <p:cNvSpPr/>
          <p:nvPr/>
        </p:nvSpPr>
        <p:spPr>
          <a:xfrm>
            <a:off x="16429829" y="946023"/>
            <a:ext cx="111141" cy="1084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0" name="object 31">
            <a:extLst>
              <a:ext uri="{FF2B5EF4-FFF2-40B4-BE49-F238E27FC236}">
                <a16:creationId xmlns:a16="http://schemas.microsoft.com/office/drawing/2014/main" id="{681E4431-9396-463A-A986-5E72A6650B7F}"/>
              </a:ext>
            </a:extLst>
          </p:cNvPr>
          <p:cNvSpPr/>
          <p:nvPr/>
        </p:nvSpPr>
        <p:spPr>
          <a:xfrm>
            <a:off x="16304580" y="856944"/>
            <a:ext cx="382852" cy="296502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53"/>
                </a:moveTo>
                <a:lnTo>
                  <a:pt x="145681" y="245753"/>
                </a:lnTo>
                <a:lnTo>
                  <a:pt x="168589" y="249511"/>
                </a:lnTo>
                <a:lnTo>
                  <a:pt x="188508" y="259961"/>
                </a:lnTo>
                <a:lnTo>
                  <a:pt x="204016" y="275867"/>
                </a:lnTo>
                <a:lnTo>
                  <a:pt x="213689" y="295993"/>
                </a:lnTo>
                <a:lnTo>
                  <a:pt x="217208" y="295385"/>
                </a:lnTo>
                <a:lnTo>
                  <a:pt x="223893" y="295385"/>
                </a:lnTo>
                <a:lnTo>
                  <a:pt x="264483" y="291538"/>
                </a:lnTo>
                <a:lnTo>
                  <a:pt x="304760" y="280097"/>
                </a:lnTo>
                <a:lnTo>
                  <a:pt x="341958" y="261790"/>
                </a:lnTo>
                <a:lnTo>
                  <a:pt x="363162" y="245753"/>
                </a:lnTo>
                <a:close/>
              </a:path>
              <a:path w="382905" h="296544">
                <a:moveTo>
                  <a:pt x="223893" y="295385"/>
                </a:moveTo>
                <a:lnTo>
                  <a:pt x="217208" y="295385"/>
                </a:lnTo>
                <a:lnTo>
                  <a:pt x="220045" y="295490"/>
                </a:lnTo>
                <a:lnTo>
                  <a:pt x="222789" y="295490"/>
                </a:lnTo>
                <a:lnTo>
                  <a:pt x="223893" y="295385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6"/>
                </a:lnTo>
                <a:lnTo>
                  <a:pt x="6078" y="132404"/>
                </a:lnTo>
                <a:lnTo>
                  <a:pt x="25915" y="181892"/>
                </a:lnTo>
                <a:lnTo>
                  <a:pt x="57767" y="224947"/>
                </a:lnTo>
                <a:lnTo>
                  <a:pt x="99892" y="259900"/>
                </a:lnTo>
                <a:lnTo>
                  <a:pt x="110760" y="253957"/>
                </a:lnTo>
                <a:lnTo>
                  <a:pt x="122150" y="249509"/>
                </a:lnTo>
                <a:lnTo>
                  <a:pt x="133859" y="246720"/>
                </a:lnTo>
                <a:lnTo>
                  <a:pt x="145681" y="245753"/>
                </a:lnTo>
                <a:lnTo>
                  <a:pt x="363162" y="245753"/>
                </a:lnTo>
                <a:lnTo>
                  <a:pt x="366526" y="243209"/>
                </a:lnTo>
                <a:lnTo>
                  <a:pt x="222621" y="243209"/>
                </a:lnTo>
                <a:lnTo>
                  <a:pt x="177717" y="237291"/>
                </a:lnTo>
                <a:lnTo>
                  <a:pt x="137341" y="220603"/>
                </a:lnTo>
                <a:lnTo>
                  <a:pt x="103114" y="194746"/>
                </a:lnTo>
                <a:lnTo>
                  <a:pt x="76658" y="161319"/>
                </a:lnTo>
                <a:lnTo>
                  <a:pt x="59596" y="121923"/>
                </a:lnTo>
                <a:lnTo>
                  <a:pt x="53548" y="78156"/>
                </a:lnTo>
                <a:lnTo>
                  <a:pt x="53925" y="67826"/>
                </a:lnTo>
                <a:lnTo>
                  <a:pt x="55095" y="57127"/>
                </a:lnTo>
                <a:lnTo>
                  <a:pt x="57117" y="46250"/>
                </a:lnTo>
                <a:lnTo>
                  <a:pt x="60050" y="35383"/>
                </a:lnTo>
                <a:lnTo>
                  <a:pt x="62647" y="26912"/>
                </a:lnTo>
                <a:lnTo>
                  <a:pt x="61568" y="19006"/>
                </a:lnTo>
                <a:lnTo>
                  <a:pt x="58082" y="12483"/>
                </a:lnTo>
                <a:lnTo>
                  <a:pt x="50962" y="4908"/>
                </a:lnTo>
                <a:lnTo>
                  <a:pt x="41629" y="591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5"/>
                </a:moveTo>
                <a:lnTo>
                  <a:pt x="349769" y="191745"/>
                </a:lnTo>
                <a:lnTo>
                  <a:pt x="344209" y="193357"/>
                </a:lnTo>
                <a:lnTo>
                  <a:pt x="338544" y="197943"/>
                </a:lnTo>
                <a:lnTo>
                  <a:pt x="312848" y="217257"/>
                </a:lnTo>
                <a:lnTo>
                  <a:pt x="284352" y="231457"/>
                </a:lnTo>
                <a:lnTo>
                  <a:pt x="253971" y="240216"/>
                </a:lnTo>
                <a:lnTo>
                  <a:pt x="222621" y="243209"/>
                </a:lnTo>
                <a:lnTo>
                  <a:pt x="366526" y="243209"/>
                </a:lnTo>
                <a:lnTo>
                  <a:pt x="374417" y="237241"/>
                </a:lnTo>
                <a:lnTo>
                  <a:pt x="379066" y="232759"/>
                </a:lnTo>
                <a:lnTo>
                  <a:pt x="382470" y="225503"/>
                </a:lnTo>
                <a:lnTo>
                  <a:pt x="382470" y="218121"/>
                </a:lnTo>
                <a:lnTo>
                  <a:pt x="380336" y="207811"/>
                </a:lnTo>
                <a:lnTo>
                  <a:pt x="374521" y="199432"/>
                </a:lnTo>
                <a:lnTo>
                  <a:pt x="365900" y="193803"/>
                </a:lnTo>
                <a:lnTo>
                  <a:pt x="355350" y="1917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1" name="object 32">
            <a:extLst>
              <a:ext uri="{FF2B5EF4-FFF2-40B4-BE49-F238E27FC236}">
                <a16:creationId xmlns:a16="http://schemas.microsoft.com/office/drawing/2014/main" id="{E892B203-255D-40D2-9EE5-6DD83B9FD6AD}"/>
              </a:ext>
            </a:extLst>
          </p:cNvPr>
          <p:cNvSpPr/>
          <p:nvPr/>
        </p:nvSpPr>
        <p:spPr>
          <a:xfrm>
            <a:off x="16423097" y="1267396"/>
            <a:ext cx="111059" cy="1085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2" name="object 33">
            <a:extLst>
              <a:ext uri="{FF2B5EF4-FFF2-40B4-BE49-F238E27FC236}">
                <a16:creationId xmlns:a16="http://schemas.microsoft.com/office/drawing/2014/main" id="{EED52012-1E4D-46AB-BF31-BF1A1FE7734E}"/>
              </a:ext>
            </a:extLst>
          </p:cNvPr>
          <p:cNvSpPr/>
          <p:nvPr/>
        </p:nvSpPr>
        <p:spPr>
          <a:xfrm>
            <a:off x="16328493" y="1244842"/>
            <a:ext cx="325709" cy="22094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71"/>
                </a:lnTo>
                <a:lnTo>
                  <a:pt x="7438" y="160226"/>
                </a:lnTo>
                <a:lnTo>
                  <a:pt x="1997" y="168067"/>
                </a:lnTo>
                <a:lnTo>
                  <a:pt x="0" y="177743"/>
                </a:lnTo>
                <a:lnTo>
                  <a:pt x="1214" y="185134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3"/>
                </a:lnTo>
                <a:lnTo>
                  <a:pt x="236689" y="179327"/>
                </a:lnTo>
                <a:lnTo>
                  <a:pt x="247674" y="169596"/>
                </a:lnTo>
                <a:lnTo>
                  <a:pt x="107619" y="169596"/>
                </a:lnTo>
                <a:lnTo>
                  <a:pt x="89743" y="168559"/>
                </a:lnTo>
                <a:lnTo>
                  <a:pt x="71493" y="165534"/>
                </a:lnTo>
                <a:lnTo>
                  <a:pt x="53045" y="160647"/>
                </a:lnTo>
                <a:lnTo>
                  <a:pt x="34574" y="15402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4" y="169596"/>
                </a:lnTo>
                <a:lnTo>
                  <a:pt x="270126" y="149707"/>
                </a:lnTo>
                <a:lnTo>
                  <a:pt x="296857" y="113952"/>
                </a:lnTo>
                <a:lnTo>
                  <a:pt x="315735" y="73102"/>
                </a:lnTo>
                <a:lnTo>
                  <a:pt x="325613" y="28198"/>
                </a:lnTo>
                <a:lnTo>
                  <a:pt x="325372" y="26407"/>
                </a:lnTo>
                <a:lnTo>
                  <a:pt x="325372" y="24512"/>
                </a:lnTo>
                <a:lnTo>
                  <a:pt x="323396" y="14886"/>
                </a:lnTo>
                <a:lnTo>
                  <a:pt x="318015" y="7104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3" name="object 34">
            <a:extLst>
              <a:ext uri="{FF2B5EF4-FFF2-40B4-BE49-F238E27FC236}">
                <a16:creationId xmlns:a16="http://schemas.microsoft.com/office/drawing/2014/main" id="{8D21C65D-0E89-4561-A896-8B1724DF68DA}"/>
              </a:ext>
            </a:extLst>
          </p:cNvPr>
          <p:cNvSpPr/>
          <p:nvPr/>
        </p:nvSpPr>
        <p:spPr>
          <a:xfrm>
            <a:off x="17061169" y="96506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25"/>
                </a:moveTo>
                <a:lnTo>
                  <a:pt x="145534" y="52825"/>
                </a:lnTo>
                <a:lnTo>
                  <a:pt x="173025" y="55429"/>
                </a:lnTo>
                <a:lnTo>
                  <a:pt x="192657" y="63240"/>
                </a:lnTo>
                <a:lnTo>
                  <a:pt x="204435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24" y="129696"/>
                </a:lnTo>
                <a:lnTo>
                  <a:pt x="140797" y="133471"/>
                </a:lnTo>
                <a:lnTo>
                  <a:pt x="131317" y="134823"/>
                </a:lnTo>
                <a:lnTo>
                  <a:pt x="123523" y="136104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203"/>
                </a:lnTo>
                <a:lnTo>
                  <a:pt x="0" y="231783"/>
                </a:lnTo>
                <a:lnTo>
                  <a:pt x="1989" y="252023"/>
                </a:lnTo>
                <a:lnTo>
                  <a:pt x="31705" y="298661"/>
                </a:lnTo>
                <a:lnTo>
                  <a:pt x="83413" y="319552"/>
                </a:lnTo>
                <a:lnTo>
                  <a:pt x="104426" y="320943"/>
                </a:lnTo>
                <a:lnTo>
                  <a:pt x="136323" y="318635"/>
                </a:lnTo>
                <a:lnTo>
                  <a:pt x="164463" y="311707"/>
                </a:lnTo>
                <a:lnTo>
                  <a:pt x="188845" y="300154"/>
                </a:lnTo>
                <a:lnTo>
                  <a:pt x="209470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46"/>
                </a:lnTo>
                <a:lnTo>
                  <a:pt x="66898" y="228830"/>
                </a:lnTo>
                <a:lnTo>
                  <a:pt x="70352" y="210066"/>
                </a:lnTo>
                <a:lnTo>
                  <a:pt x="80696" y="195412"/>
                </a:lnTo>
                <a:lnTo>
                  <a:pt x="97926" y="184853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5"/>
                </a:lnTo>
                <a:lnTo>
                  <a:pt x="190289" y="166620"/>
                </a:lnTo>
                <a:lnTo>
                  <a:pt x="204234" y="161387"/>
                </a:lnTo>
                <a:lnTo>
                  <a:pt x="271719" y="161387"/>
                </a:lnTo>
                <a:lnTo>
                  <a:pt x="271719" y="99316"/>
                </a:lnTo>
                <a:lnTo>
                  <a:pt x="271300" y="99316"/>
                </a:lnTo>
                <a:lnTo>
                  <a:pt x="271363" y="98907"/>
                </a:lnTo>
                <a:lnTo>
                  <a:pt x="271604" y="98436"/>
                </a:lnTo>
                <a:lnTo>
                  <a:pt x="271719" y="88594"/>
                </a:lnTo>
                <a:lnTo>
                  <a:pt x="269293" y="67380"/>
                </a:lnTo>
                <a:lnTo>
                  <a:pt x="263573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470" y="283970"/>
                </a:lnTo>
                <a:lnTo>
                  <a:pt x="215400" y="300154"/>
                </a:lnTo>
                <a:lnTo>
                  <a:pt x="226082" y="311707"/>
                </a:lnTo>
                <a:lnTo>
                  <a:pt x="241522" y="318635"/>
                </a:lnTo>
                <a:lnTo>
                  <a:pt x="261730" y="320943"/>
                </a:lnTo>
                <a:lnTo>
                  <a:pt x="272058" y="320464"/>
                </a:lnTo>
                <a:lnTo>
                  <a:pt x="282533" y="319028"/>
                </a:lnTo>
                <a:lnTo>
                  <a:pt x="293161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71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82" y="223687"/>
                </a:lnTo>
                <a:lnTo>
                  <a:pt x="177827" y="255238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68"/>
                </a:lnTo>
                <a:lnTo>
                  <a:pt x="274557" y="262882"/>
                </a:lnTo>
                <a:lnTo>
                  <a:pt x="272651" y="259342"/>
                </a:lnTo>
                <a:lnTo>
                  <a:pt x="271809" y="254046"/>
                </a:lnTo>
                <a:lnTo>
                  <a:pt x="271719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94"/>
                </a:lnTo>
                <a:lnTo>
                  <a:pt x="56919" y="21151"/>
                </a:lnTo>
                <a:lnTo>
                  <a:pt x="24384" y="54127"/>
                </a:lnTo>
                <a:lnTo>
                  <a:pt x="11214" y="101515"/>
                </a:lnTo>
                <a:lnTo>
                  <a:pt x="78049" y="101515"/>
                </a:lnTo>
                <a:lnTo>
                  <a:pt x="84035" y="80209"/>
                </a:lnTo>
                <a:lnTo>
                  <a:pt x="97279" y="64994"/>
                </a:lnTo>
                <a:lnTo>
                  <a:pt x="117780" y="55867"/>
                </a:lnTo>
                <a:lnTo>
                  <a:pt x="145534" y="52825"/>
                </a:lnTo>
                <a:lnTo>
                  <a:pt x="263573" y="52825"/>
                </a:lnTo>
                <a:lnTo>
                  <a:pt x="262020" y="48875"/>
                </a:lnTo>
                <a:lnTo>
                  <a:pt x="232956" y="19978"/>
                </a:lnTo>
                <a:lnTo>
                  <a:pt x="195682" y="4990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9002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16"/>
                </a:lnTo>
                <a:lnTo>
                  <a:pt x="271719" y="99316"/>
                </a:lnTo>
                <a:lnTo>
                  <a:pt x="271719" y="99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4" name="object 35">
            <a:extLst>
              <a:ext uri="{FF2B5EF4-FFF2-40B4-BE49-F238E27FC236}">
                <a16:creationId xmlns:a16="http://schemas.microsoft.com/office/drawing/2014/main" id="{5A3A38DC-1526-460B-9034-2C8266BB0ABF}"/>
              </a:ext>
            </a:extLst>
          </p:cNvPr>
          <p:cNvSpPr/>
          <p:nvPr/>
        </p:nvSpPr>
        <p:spPr>
          <a:xfrm>
            <a:off x="17383065" y="965643"/>
            <a:ext cx="439995" cy="311742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929" y="311592"/>
                </a:lnTo>
                <a:lnTo>
                  <a:pt x="66929" y="131451"/>
                </a:lnTo>
                <a:lnTo>
                  <a:pt x="68179" y="114383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1" y="52815"/>
                </a:lnTo>
                <a:lnTo>
                  <a:pt x="429524" y="50469"/>
                </a:lnTo>
                <a:lnTo>
                  <a:pt x="63411" y="50469"/>
                </a:lnTo>
                <a:lnTo>
                  <a:pt x="63411" y="826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4"/>
                </a:lnTo>
                <a:lnTo>
                  <a:pt x="158273" y="56774"/>
                </a:lnTo>
                <a:lnTo>
                  <a:pt x="183638" y="88325"/>
                </a:lnTo>
                <a:lnTo>
                  <a:pt x="186570" y="311592"/>
                </a:lnTo>
                <a:lnTo>
                  <a:pt x="253479" y="311592"/>
                </a:lnTo>
                <a:lnTo>
                  <a:pt x="253479" y="133817"/>
                </a:lnTo>
                <a:lnTo>
                  <a:pt x="257509" y="98376"/>
                </a:lnTo>
                <a:lnTo>
                  <a:pt x="269605" y="73063"/>
                </a:lnTo>
                <a:lnTo>
                  <a:pt x="289777" y="57876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1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8"/>
                </a:lnTo>
                <a:lnTo>
                  <a:pt x="371098" y="97872"/>
                </a:lnTo>
                <a:lnTo>
                  <a:pt x="373130" y="311592"/>
                </a:lnTo>
                <a:lnTo>
                  <a:pt x="440018" y="311592"/>
                </a:lnTo>
                <a:lnTo>
                  <a:pt x="439919" y="101456"/>
                </a:lnTo>
                <a:lnTo>
                  <a:pt x="433681" y="57448"/>
                </a:lnTo>
                <a:lnTo>
                  <a:pt x="430921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4" y="50469"/>
                </a:lnTo>
                <a:lnTo>
                  <a:pt x="414664" y="25526"/>
                </a:lnTo>
                <a:lnTo>
                  <a:pt x="382949" y="6380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5" name="object 36">
            <a:extLst>
              <a:ext uri="{FF2B5EF4-FFF2-40B4-BE49-F238E27FC236}">
                <a16:creationId xmlns:a16="http://schemas.microsoft.com/office/drawing/2014/main" id="{8229829A-BFA7-4846-825A-86400E0EA880}"/>
              </a:ext>
            </a:extLst>
          </p:cNvPr>
          <p:cNvSpPr/>
          <p:nvPr/>
        </p:nvSpPr>
        <p:spPr>
          <a:xfrm>
            <a:off x="17895350" y="973904"/>
            <a:ext cx="0" cy="303487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6" name="object 37">
            <a:extLst>
              <a:ext uri="{FF2B5EF4-FFF2-40B4-BE49-F238E27FC236}">
                <a16:creationId xmlns:a16="http://schemas.microsoft.com/office/drawing/2014/main" id="{5A7DEEA3-7EF3-4B53-9EC6-877A22CEABC0}"/>
              </a:ext>
            </a:extLst>
          </p:cNvPr>
          <p:cNvSpPr/>
          <p:nvPr/>
        </p:nvSpPr>
        <p:spPr>
          <a:xfrm>
            <a:off x="17861937" y="858333"/>
            <a:ext cx="67301" cy="6349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7" name="object 38">
            <a:extLst>
              <a:ext uri="{FF2B5EF4-FFF2-40B4-BE49-F238E27FC236}">
                <a16:creationId xmlns:a16="http://schemas.microsoft.com/office/drawing/2014/main" id="{9FA61ECF-0CFB-434E-897C-21BA7D239A7A}"/>
              </a:ext>
            </a:extLst>
          </p:cNvPr>
          <p:cNvSpPr/>
          <p:nvPr/>
        </p:nvSpPr>
        <p:spPr>
          <a:xfrm>
            <a:off x="17953814" y="965644"/>
            <a:ext cx="270474" cy="319995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5"/>
                </a:lnTo>
                <a:lnTo>
                  <a:pt x="22556" y="278429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49"/>
                </a:lnTo>
                <a:lnTo>
                  <a:pt x="245160" y="282815"/>
                </a:lnTo>
                <a:lnTo>
                  <a:pt x="257537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697"/>
                </a:lnTo>
                <a:lnTo>
                  <a:pt x="49296" y="18795"/>
                </a:lnTo>
                <a:lnTo>
                  <a:pt x="17144" y="47261"/>
                </a:lnTo>
                <a:lnTo>
                  <a:pt x="6439" y="86887"/>
                </a:lnTo>
                <a:lnTo>
                  <a:pt x="8349" y="106492"/>
                </a:lnTo>
                <a:lnTo>
                  <a:pt x="36983" y="150791"/>
                </a:lnTo>
                <a:lnTo>
                  <a:pt x="82539" y="171273"/>
                </a:lnTo>
                <a:lnTo>
                  <a:pt x="151234" y="187800"/>
                </a:lnTo>
                <a:lnTo>
                  <a:pt x="164684" y="191175"/>
                </a:lnTo>
                <a:lnTo>
                  <a:pt x="200610" y="216372"/>
                </a:lnTo>
                <a:lnTo>
                  <a:pt x="203030" y="227082"/>
                </a:lnTo>
                <a:lnTo>
                  <a:pt x="199452" y="244542"/>
                </a:lnTo>
                <a:lnTo>
                  <a:pt x="187012" y="257005"/>
                </a:lnTo>
                <a:lnTo>
                  <a:pt x="165718" y="264476"/>
                </a:lnTo>
                <a:lnTo>
                  <a:pt x="135577" y="266965"/>
                </a:lnTo>
                <a:lnTo>
                  <a:pt x="257537" y="266965"/>
                </a:lnTo>
                <a:lnTo>
                  <a:pt x="258900" y="265219"/>
                </a:lnTo>
                <a:lnTo>
                  <a:pt x="267147" y="244682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66"/>
                </a:lnTo>
                <a:lnTo>
                  <a:pt x="193285" y="138211"/>
                </a:lnTo>
                <a:lnTo>
                  <a:pt x="145927" y="127024"/>
                </a:lnTo>
                <a:lnTo>
                  <a:pt x="126027" y="122497"/>
                </a:lnTo>
                <a:lnTo>
                  <a:pt x="81107" y="102983"/>
                </a:lnTo>
                <a:lnTo>
                  <a:pt x="73338" y="83934"/>
                </a:lnTo>
                <a:lnTo>
                  <a:pt x="76790" y="70329"/>
                </a:lnTo>
                <a:lnTo>
                  <a:pt x="87142" y="60610"/>
                </a:lnTo>
                <a:lnTo>
                  <a:pt x="104388" y="54779"/>
                </a:lnTo>
                <a:lnTo>
                  <a:pt x="128519" y="52836"/>
                </a:lnTo>
                <a:lnTo>
                  <a:pt x="247309" y="52836"/>
                </a:lnTo>
                <a:lnTo>
                  <a:pt x="246597" y="51236"/>
                </a:lnTo>
                <a:lnTo>
                  <a:pt x="217082" y="21161"/>
                </a:lnTo>
                <a:lnTo>
                  <a:pt x="179701" y="5287"/>
                </a:lnTo>
                <a:lnTo>
                  <a:pt x="157597" y="1321"/>
                </a:lnTo>
                <a:lnTo>
                  <a:pt x="133210" y="0"/>
                </a:lnTo>
                <a:close/>
              </a:path>
              <a:path w="270509" h="320040">
                <a:moveTo>
                  <a:pt x="247309" y="52836"/>
                </a:moveTo>
                <a:lnTo>
                  <a:pt x="128519" y="52836"/>
                </a:lnTo>
                <a:lnTo>
                  <a:pt x="152368" y="55366"/>
                </a:lnTo>
                <a:lnTo>
                  <a:pt x="170589" y="62954"/>
                </a:lnTo>
                <a:lnTo>
                  <a:pt x="183174" y="75598"/>
                </a:lnTo>
                <a:lnTo>
                  <a:pt x="190119" y="93295"/>
                </a:lnTo>
                <a:lnTo>
                  <a:pt x="259950" y="93295"/>
                </a:lnTo>
                <a:lnTo>
                  <a:pt x="255301" y="70777"/>
                </a:lnTo>
                <a:lnTo>
                  <a:pt x="247309" y="52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8" name="object 39">
            <a:extLst>
              <a:ext uri="{FF2B5EF4-FFF2-40B4-BE49-F238E27FC236}">
                <a16:creationId xmlns:a16="http://schemas.microsoft.com/office/drawing/2014/main" id="{DCB7630D-A869-481F-B79A-12E7FEFEEE86}"/>
              </a:ext>
            </a:extLst>
          </p:cNvPr>
          <p:cNvSpPr/>
          <p:nvPr/>
        </p:nvSpPr>
        <p:spPr>
          <a:xfrm>
            <a:off x="18244528" y="96506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25"/>
                </a:moveTo>
                <a:lnTo>
                  <a:pt x="145524" y="52825"/>
                </a:lnTo>
                <a:lnTo>
                  <a:pt x="172994" y="55429"/>
                </a:lnTo>
                <a:lnTo>
                  <a:pt x="192632" y="63240"/>
                </a:lnTo>
                <a:lnTo>
                  <a:pt x="204426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08" y="129696"/>
                </a:lnTo>
                <a:lnTo>
                  <a:pt x="140770" y="133471"/>
                </a:lnTo>
                <a:lnTo>
                  <a:pt x="131286" y="134823"/>
                </a:lnTo>
                <a:lnTo>
                  <a:pt x="123494" y="136104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203"/>
                </a:lnTo>
                <a:lnTo>
                  <a:pt x="0" y="231783"/>
                </a:lnTo>
                <a:lnTo>
                  <a:pt x="1980" y="252023"/>
                </a:lnTo>
                <a:lnTo>
                  <a:pt x="31674" y="298661"/>
                </a:lnTo>
                <a:lnTo>
                  <a:pt x="83403" y="319552"/>
                </a:lnTo>
                <a:lnTo>
                  <a:pt x="104457" y="320943"/>
                </a:lnTo>
                <a:lnTo>
                  <a:pt x="136331" y="318635"/>
                </a:lnTo>
                <a:lnTo>
                  <a:pt x="164463" y="311707"/>
                </a:lnTo>
                <a:lnTo>
                  <a:pt x="188853" y="300154"/>
                </a:lnTo>
                <a:lnTo>
                  <a:pt x="209501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46"/>
                </a:lnTo>
                <a:lnTo>
                  <a:pt x="66898" y="228830"/>
                </a:lnTo>
                <a:lnTo>
                  <a:pt x="70349" y="210066"/>
                </a:lnTo>
                <a:lnTo>
                  <a:pt x="80695" y="195412"/>
                </a:lnTo>
                <a:lnTo>
                  <a:pt x="97948" y="184853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5"/>
                </a:lnTo>
                <a:lnTo>
                  <a:pt x="190238" y="166620"/>
                </a:lnTo>
                <a:lnTo>
                  <a:pt x="204171" y="161387"/>
                </a:lnTo>
                <a:lnTo>
                  <a:pt x="271677" y="161387"/>
                </a:lnTo>
                <a:lnTo>
                  <a:pt x="271677" y="88594"/>
                </a:lnTo>
                <a:lnTo>
                  <a:pt x="269257" y="67380"/>
                </a:lnTo>
                <a:lnTo>
                  <a:pt x="263545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501" y="283970"/>
                </a:lnTo>
                <a:lnTo>
                  <a:pt x="215381" y="300154"/>
                </a:lnTo>
                <a:lnTo>
                  <a:pt x="226042" y="311707"/>
                </a:lnTo>
                <a:lnTo>
                  <a:pt x="241474" y="318635"/>
                </a:lnTo>
                <a:lnTo>
                  <a:pt x="261667" y="320943"/>
                </a:lnTo>
                <a:lnTo>
                  <a:pt x="272025" y="320464"/>
                </a:lnTo>
                <a:lnTo>
                  <a:pt x="282533" y="319028"/>
                </a:lnTo>
                <a:lnTo>
                  <a:pt x="293178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677" y="161387"/>
                </a:moveTo>
                <a:lnTo>
                  <a:pt x="204171" y="161387"/>
                </a:lnTo>
                <a:lnTo>
                  <a:pt x="204171" y="210071"/>
                </a:lnTo>
                <a:lnTo>
                  <a:pt x="202524" y="223687"/>
                </a:lnTo>
                <a:lnTo>
                  <a:pt x="177795" y="255238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68"/>
                </a:lnTo>
                <a:lnTo>
                  <a:pt x="274609" y="262882"/>
                </a:lnTo>
                <a:lnTo>
                  <a:pt x="272651" y="259342"/>
                </a:lnTo>
                <a:lnTo>
                  <a:pt x="271771" y="254046"/>
                </a:lnTo>
                <a:lnTo>
                  <a:pt x="271677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94"/>
                </a:lnTo>
                <a:lnTo>
                  <a:pt x="57003" y="21151"/>
                </a:lnTo>
                <a:lnTo>
                  <a:pt x="24312" y="54127"/>
                </a:lnTo>
                <a:lnTo>
                  <a:pt x="11120" y="101515"/>
                </a:lnTo>
                <a:lnTo>
                  <a:pt x="78049" y="101515"/>
                </a:lnTo>
                <a:lnTo>
                  <a:pt x="84026" y="80209"/>
                </a:lnTo>
                <a:lnTo>
                  <a:pt x="97262" y="64994"/>
                </a:lnTo>
                <a:lnTo>
                  <a:pt x="117760" y="55867"/>
                </a:lnTo>
                <a:lnTo>
                  <a:pt x="145524" y="52825"/>
                </a:lnTo>
                <a:lnTo>
                  <a:pt x="263545" y="52825"/>
                </a:lnTo>
                <a:lnTo>
                  <a:pt x="261995" y="48875"/>
                </a:lnTo>
                <a:lnTo>
                  <a:pt x="232956" y="19978"/>
                </a:lnTo>
                <a:lnTo>
                  <a:pt x="195686" y="4990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9" name="object 40">
            <a:extLst>
              <a:ext uri="{FF2B5EF4-FFF2-40B4-BE49-F238E27FC236}">
                <a16:creationId xmlns:a16="http://schemas.microsoft.com/office/drawing/2014/main" id="{1B6F09E5-7D3E-4757-92B1-A618CB12F715}"/>
              </a:ext>
            </a:extLst>
          </p:cNvPr>
          <p:cNvSpPr/>
          <p:nvPr/>
        </p:nvSpPr>
        <p:spPr>
          <a:xfrm>
            <a:off x="18566415" y="965643"/>
            <a:ext cx="266663" cy="311742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67" y="311592"/>
                </a:lnTo>
                <a:lnTo>
                  <a:pt x="66867" y="132655"/>
                </a:lnTo>
                <a:lnTo>
                  <a:pt x="68114" y="11632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61"/>
                </a:lnTo>
                <a:close/>
              </a:path>
              <a:path w="266700" h="311784">
                <a:moveTo>
                  <a:pt x="256242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2"/>
                </a:lnTo>
                <a:lnTo>
                  <a:pt x="194901" y="91105"/>
                </a:lnTo>
                <a:lnTo>
                  <a:pt x="199491" y="120886"/>
                </a:lnTo>
                <a:lnTo>
                  <a:pt x="199491" y="311592"/>
                </a:lnTo>
                <a:lnTo>
                  <a:pt x="266410" y="31159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9"/>
                </a:lnTo>
                <a:lnTo>
                  <a:pt x="256242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80"/>
                </a:lnTo>
                <a:lnTo>
                  <a:pt x="104564" y="13513"/>
                </a:lnTo>
                <a:lnTo>
                  <a:pt x="82740" y="30387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2" y="52815"/>
                </a:lnTo>
                <a:lnTo>
                  <a:pt x="222163" y="14568"/>
                </a:lnTo>
                <a:lnTo>
                  <a:pt x="182854" y="1627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0" name="object 41">
            <a:extLst>
              <a:ext uri="{FF2B5EF4-FFF2-40B4-BE49-F238E27FC236}">
                <a16:creationId xmlns:a16="http://schemas.microsoft.com/office/drawing/2014/main" id="{FA7EB694-F5BB-4735-9001-C8346E62F304}"/>
              </a:ext>
            </a:extLst>
          </p:cNvPr>
          <p:cNvSpPr/>
          <p:nvPr/>
        </p:nvSpPr>
        <p:spPr>
          <a:xfrm>
            <a:off x="18852667" y="96506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25"/>
                </a:moveTo>
                <a:lnTo>
                  <a:pt x="145534" y="52825"/>
                </a:lnTo>
                <a:lnTo>
                  <a:pt x="172981" y="55429"/>
                </a:lnTo>
                <a:lnTo>
                  <a:pt x="192600" y="63240"/>
                </a:lnTo>
                <a:lnTo>
                  <a:pt x="204379" y="76259"/>
                </a:lnTo>
                <a:lnTo>
                  <a:pt x="208307" y="94489"/>
                </a:lnTo>
                <a:lnTo>
                  <a:pt x="206617" y="105994"/>
                </a:lnTo>
                <a:lnTo>
                  <a:pt x="169293" y="129696"/>
                </a:lnTo>
                <a:lnTo>
                  <a:pt x="140783" y="133471"/>
                </a:lnTo>
                <a:lnTo>
                  <a:pt x="131276" y="134823"/>
                </a:lnTo>
                <a:lnTo>
                  <a:pt x="123452" y="136104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203"/>
                </a:lnTo>
                <a:lnTo>
                  <a:pt x="0" y="231783"/>
                </a:lnTo>
                <a:lnTo>
                  <a:pt x="1973" y="252023"/>
                </a:lnTo>
                <a:lnTo>
                  <a:pt x="31684" y="298661"/>
                </a:lnTo>
                <a:lnTo>
                  <a:pt x="83405" y="319552"/>
                </a:lnTo>
                <a:lnTo>
                  <a:pt x="104457" y="320943"/>
                </a:lnTo>
                <a:lnTo>
                  <a:pt x="136301" y="318635"/>
                </a:lnTo>
                <a:lnTo>
                  <a:pt x="164420" y="311707"/>
                </a:lnTo>
                <a:lnTo>
                  <a:pt x="188810" y="300154"/>
                </a:lnTo>
                <a:lnTo>
                  <a:pt x="209470" y="283970"/>
                </a:lnTo>
                <a:lnTo>
                  <a:pt x="303917" y="283970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46"/>
                </a:lnTo>
                <a:lnTo>
                  <a:pt x="66929" y="228830"/>
                </a:lnTo>
                <a:lnTo>
                  <a:pt x="70370" y="210066"/>
                </a:lnTo>
                <a:lnTo>
                  <a:pt x="80691" y="195412"/>
                </a:lnTo>
                <a:lnTo>
                  <a:pt x="97913" y="184853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5"/>
                </a:lnTo>
                <a:lnTo>
                  <a:pt x="190263" y="166620"/>
                </a:lnTo>
                <a:lnTo>
                  <a:pt x="204234" y="161387"/>
                </a:lnTo>
                <a:lnTo>
                  <a:pt x="271709" y="161387"/>
                </a:lnTo>
                <a:lnTo>
                  <a:pt x="271709" y="88594"/>
                </a:lnTo>
                <a:lnTo>
                  <a:pt x="269280" y="67380"/>
                </a:lnTo>
                <a:lnTo>
                  <a:pt x="263553" y="52825"/>
                </a:lnTo>
                <a:close/>
              </a:path>
              <a:path w="304165" h="321309">
                <a:moveTo>
                  <a:pt x="303917" y="283970"/>
                </a:moveTo>
                <a:lnTo>
                  <a:pt x="209470" y="283970"/>
                </a:lnTo>
                <a:lnTo>
                  <a:pt x="215391" y="300154"/>
                </a:lnTo>
                <a:lnTo>
                  <a:pt x="226070" y="311707"/>
                </a:lnTo>
                <a:lnTo>
                  <a:pt x="241506" y="318635"/>
                </a:lnTo>
                <a:lnTo>
                  <a:pt x="261698" y="320943"/>
                </a:lnTo>
                <a:lnTo>
                  <a:pt x="272031" y="320464"/>
                </a:lnTo>
                <a:lnTo>
                  <a:pt x="282513" y="319028"/>
                </a:lnTo>
                <a:lnTo>
                  <a:pt x="293143" y="316636"/>
                </a:lnTo>
                <a:lnTo>
                  <a:pt x="303917" y="313288"/>
                </a:lnTo>
                <a:lnTo>
                  <a:pt x="303917" y="283970"/>
                </a:lnTo>
                <a:close/>
              </a:path>
              <a:path w="304165" h="321309">
                <a:moveTo>
                  <a:pt x="27170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76" y="223687"/>
                </a:lnTo>
                <a:lnTo>
                  <a:pt x="177732" y="255238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68"/>
                </a:lnTo>
                <a:lnTo>
                  <a:pt x="274588" y="262882"/>
                </a:lnTo>
                <a:lnTo>
                  <a:pt x="272651" y="259342"/>
                </a:lnTo>
                <a:lnTo>
                  <a:pt x="271800" y="254046"/>
                </a:lnTo>
                <a:lnTo>
                  <a:pt x="271709" y="161387"/>
                </a:lnTo>
                <a:close/>
              </a:path>
              <a:path w="304165" h="321309">
                <a:moveTo>
                  <a:pt x="303917" y="266955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94"/>
                </a:lnTo>
                <a:lnTo>
                  <a:pt x="56940" y="21151"/>
                </a:lnTo>
                <a:lnTo>
                  <a:pt x="24364" y="54127"/>
                </a:lnTo>
                <a:lnTo>
                  <a:pt x="11130" y="101515"/>
                </a:lnTo>
                <a:lnTo>
                  <a:pt x="78081" y="101515"/>
                </a:lnTo>
                <a:lnTo>
                  <a:pt x="84041" y="80209"/>
                </a:lnTo>
                <a:lnTo>
                  <a:pt x="97264" y="64994"/>
                </a:lnTo>
                <a:lnTo>
                  <a:pt x="117758" y="55867"/>
                </a:lnTo>
                <a:lnTo>
                  <a:pt x="145534" y="52825"/>
                </a:lnTo>
                <a:lnTo>
                  <a:pt x="263553" y="52825"/>
                </a:lnTo>
                <a:lnTo>
                  <a:pt x="261999" y="48875"/>
                </a:lnTo>
                <a:lnTo>
                  <a:pt x="232924" y="19978"/>
                </a:lnTo>
                <a:lnTo>
                  <a:pt x="195666" y="4990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1" name="object 42">
            <a:extLst>
              <a:ext uri="{FF2B5EF4-FFF2-40B4-BE49-F238E27FC236}">
                <a16:creationId xmlns:a16="http://schemas.microsoft.com/office/drawing/2014/main" id="{A7664059-CC02-4359-BA2C-BA38C146A695}"/>
              </a:ext>
            </a:extLst>
          </p:cNvPr>
          <p:cNvSpPr/>
          <p:nvPr/>
        </p:nvSpPr>
        <p:spPr>
          <a:xfrm>
            <a:off x="19174559" y="965643"/>
            <a:ext cx="177774" cy="311742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35" y="311592"/>
                </a:lnTo>
                <a:lnTo>
                  <a:pt x="66835" y="167261"/>
                </a:lnTo>
                <a:lnTo>
                  <a:pt x="68353" y="144168"/>
                </a:lnTo>
                <a:lnTo>
                  <a:pt x="80423" y="105415"/>
                </a:lnTo>
                <a:lnTo>
                  <a:pt x="116891" y="69990"/>
                </a:lnTo>
                <a:lnTo>
                  <a:pt x="126449" y="66898"/>
                </a:lnTo>
                <a:lnTo>
                  <a:pt x="62793" y="66898"/>
                </a:lnTo>
                <a:lnTo>
                  <a:pt x="62793" y="826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49" y="66898"/>
                </a:lnTo>
                <a:lnTo>
                  <a:pt x="132190" y="65041"/>
                </a:lnTo>
                <a:lnTo>
                  <a:pt x="149042" y="63390"/>
                </a:lnTo>
                <a:lnTo>
                  <a:pt x="177764" y="63390"/>
                </a:lnTo>
                <a:lnTo>
                  <a:pt x="177764" y="179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90"/>
                </a:moveTo>
                <a:lnTo>
                  <a:pt x="149042" y="63390"/>
                </a:lnTo>
                <a:lnTo>
                  <a:pt x="155649" y="63570"/>
                </a:lnTo>
                <a:lnTo>
                  <a:pt x="162637" y="64113"/>
                </a:lnTo>
                <a:lnTo>
                  <a:pt x="170105" y="65041"/>
                </a:lnTo>
                <a:lnTo>
                  <a:pt x="177764" y="66312"/>
                </a:lnTo>
                <a:lnTo>
                  <a:pt x="177764" y="6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2" name="object 43">
            <a:extLst>
              <a:ext uri="{FF2B5EF4-FFF2-40B4-BE49-F238E27FC236}">
                <a16:creationId xmlns:a16="http://schemas.microsoft.com/office/drawing/2014/main" id="{FA7E4330-45BF-4735-BE5E-2F587A7BAD11}"/>
              </a:ext>
            </a:extLst>
          </p:cNvPr>
          <p:cNvSpPr/>
          <p:nvPr/>
        </p:nvSpPr>
        <p:spPr>
          <a:xfrm>
            <a:off x="16785330" y="859621"/>
            <a:ext cx="291425" cy="41777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0"/>
                </a:lnTo>
                <a:lnTo>
                  <a:pt x="6277" y="45209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49"/>
                </a:lnTo>
                <a:lnTo>
                  <a:pt x="73924" y="172549"/>
                </a:lnTo>
                <a:lnTo>
                  <a:pt x="73924" y="63202"/>
                </a:lnTo>
                <a:lnTo>
                  <a:pt x="291362" y="6320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3" name="object 44">
            <a:extLst>
              <a:ext uri="{FF2B5EF4-FFF2-40B4-BE49-F238E27FC236}">
                <a16:creationId xmlns:a16="http://schemas.microsoft.com/office/drawing/2014/main" id="{958E7DA7-9FC3-470A-86E3-33BB52293BF2}"/>
              </a:ext>
            </a:extLst>
          </p:cNvPr>
          <p:cNvSpPr/>
          <p:nvPr/>
        </p:nvSpPr>
        <p:spPr>
          <a:xfrm>
            <a:off x="19086072" y="1366005"/>
            <a:ext cx="31111" cy="26667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66"/>
                </a:lnTo>
                <a:lnTo>
                  <a:pt x="29077" y="5088"/>
                </a:lnTo>
                <a:lnTo>
                  <a:pt x="26177" y="3036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4" name="object 45">
            <a:extLst>
              <a:ext uri="{FF2B5EF4-FFF2-40B4-BE49-F238E27FC236}">
                <a16:creationId xmlns:a16="http://schemas.microsoft.com/office/drawing/2014/main" id="{BF9B80E9-99B5-4AC1-B3B2-443CE0ECE5EB}"/>
              </a:ext>
            </a:extLst>
          </p:cNvPr>
          <p:cNvSpPr/>
          <p:nvPr/>
        </p:nvSpPr>
        <p:spPr>
          <a:xfrm>
            <a:off x="16688241" y="1332021"/>
            <a:ext cx="2694561" cy="135871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590"/>
                </a:lnTo>
                <a:lnTo>
                  <a:pt x="1842" y="111944"/>
                </a:lnTo>
                <a:lnTo>
                  <a:pt x="0" y="118718"/>
                </a:lnTo>
                <a:lnTo>
                  <a:pt x="1057" y="124561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20"/>
                </a:lnTo>
                <a:lnTo>
                  <a:pt x="2652498" y="127933"/>
                </a:lnTo>
                <a:lnTo>
                  <a:pt x="2531881" y="127933"/>
                </a:lnTo>
                <a:lnTo>
                  <a:pt x="2522608" y="127253"/>
                </a:lnTo>
                <a:lnTo>
                  <a:pt x="2517367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98" y="13172"/>
                </a:lnTo>
                <a:lnTo>
                  <a:pt x="2523902" y="11972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11"/>
                </a:lnTo>
                <a:lnTo>
                  <a:pt x="2686483" y="245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52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19"/>
                </a:lnTo>
                <a:lnTo>
                  <a:pt x="2551938" y="61191"/>
                </a:lnTo>
                <a:lnTo>
                  <a:pt x="2576759" y="93180"/>
                </a:lnTo>
                <a:lnTo>
                  <a:pt x="2576079" y="100138"/>
                </a:lnTo>
                <a:lnTo>
                  <a:pt x="2542722" y="127299"/>
                </a:lnTo>
                <a:lnTo>
                  <a:pt x="2531881" y="127933"/>
                </a:lnTo>
                <a:lnTo>
                  <a:pt x="2652498" y="127933"/>
                </a:lnTo>
                <a:lnTo>
                  <a:pt x="2654436" y="126900"/>
                </a:lnTo>
                <a:lnTo>
                  <a:pt x="2664052" y="117479"/>
                </a:lnTo>
                <a:lnTo>
                  <a:pt x="2669824" y="106101"/>
                </a:lnTo>
                <a:lnTo>
                  <a:pt x="2687382" y="42616"/>
                </a:lnTo>
                <a:lnTo>
                  <a:pt x="2571544" y="42616"/>
                </a:lnTo>
                <a:lnTo>
                  <a:pt x="2560895" y="38051"/>
                </a:lnTo>
                <a:lnTo>
                  <a:pt x="2551345" y="34796"/>
                </a:lnTo>
                <a:lnTo>
                  <a:pt x="2542891" y="32846"/>
                </a:lnTo>
                <a:lnTo>
                  <a:pt x="2535535" y="32197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98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0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78" y="80898"/>
                </a:lnTo>
                <a:lnTo>
                  <a:pt x="2398178" y="126153"/>
                </a:lnTo>
                <a:lnTo>
                  <a:pt x="2517367" y="126153"/>
                </a:lnTo>
                <a:lnTo>
                  <a:pt x="2512930" y="125221"/>
                </a:lnTo>
                <a:lnTo>
                  <a:pt x="2502845" y="121846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3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42"/>
                </a:lnTo>
                <a:lnTo>
                  <a:pt x="2517898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10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3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4"/>
                </a:lnTo>
                <a:lnTo>
                  <a:pt x="2552140" y="13659"/>
                </a:lnTo>
                <a:lnTo>
                  <a:pt x="2561785" y="16466"/>
                </a:lnTo>
                <a:lnTo>
                  <a:pt x="2571544" y="20397"/>
                </a:lnTo>
                <a:lnTo>
                  <a:pt x="2571544" y="42616"/>
                </a:lnTo>
                <a:lnTo>
                  <a:pt x="2687382" y="4261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5" name="object 46">
            <a:extLst>
              <a:ext uri="{FF2B5EF4-FFF2-40B4-BE49-F238E27FC236}">
                <a16:creationId xmlns:a16="http://schemas.microsoft.com/office/drawing/2014/main" id="{8BECE591-B103-4117-8E98-394ECD92AC2F}"/>
              </a:ext>
            </a:extLst>
          </p:cNvPr>
          <p:cNvSpPr/>
          <p:nvPr/>
        </p:nvSpPr>
        <p:spPr>
          <a:xfrm>
            <a:off x="16688242" y="1332020"/>
            <a:ext cx="2694561" cy="135871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26" y="135692"/>
                </a:lnTo>
                <a:lnTo>
                  <a:pt x="2629333" y="135692"/>
                </a:lnTo>
                <a:lnTo>
                  <a:pt x="2642385" y="133320"/>
                </a:lnTo>
                <a:lnTo>
                  <a:pt x="2652490" y="127933"/>
                </a:lnTo>
                <a:lnTo>
                  <a:pt x="2531870" y="127933"/>
                </a:lnTo>
                <a:lnTo>
                  <a:pt x="2522602" y="127253"/>
                </a:lnTo>
                <a:lnTo>
                  <a:pt x="2517362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892" y="13172"/>
                </a:lnTo>
                <a:lnTo>
                  <a:pt x="2523896" y="11972"/>
                </a:lnTo>
                <a:lnTo>
                  <a:pt x="2533189" y="11413"/>
                </a:lnTo>
                <a:lnTo>
                  <a:pt x="2693413" y="11413"/>
                </a:lnTo>
                <a:lnTo>
                  <a:pt x="2693363" y="11130"/>
                </a:lnTo>
                <a:lnTo>
                  <a:pt x="2689939" y="671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197"/>
                </a:moveTo>
                <a:lnTo>
                  <a:pt x="2530383" y="32197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21"/>
                </a:lnTo>
                <a:lnTo>
                  <a:pt x="2551936" y="61197"/>
                </a:lnTo>
                <a:lnTo>
                  <a:pt x="2576748" y="93190"/>
                </a:lnTo>
                <a:lnTo>
                  <a:pt x="2576070" y="100149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0" y="127933"/>
                </a:lnTo>
                <a:lnTo>
                  <a:pt x="2654428" y="126900"/>
                </a:lnTo>
                <a:lnTo>
                  <a:pt x="2664046" y="117479"/>
                </a:lnTo>
                <a:lnTo>
                  <a:pt x="2669824" y="106101"/>
                </a:lnTo>
                <a:lnTo>
                  <a:pt x="2687379" y="42626"/>
                </a:lnTo>
                <a:lnTo>
                  <a:pt x="2571544" y="42626"/>
                </a:lnTo>
                <a:lnTo>
                  <a:pt x="2560894" y="38059"/>
                </a:lnTo>
                <a:lnTo>
                  <a:pt x="2551339" y="34801"/>
                </a:lnTo>
                <a:lnTo>
                  <a:pt x="2542883" y="32848"/>
                </a:lnTo>
                <a:lnTo>
                  <a:pt x="2535524" y="32197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892" y="13172"/>
                </a:moveTo>
                <a:lnTo>
                  <a:pt x="2419455" y="13172"/>
                </a:lnTo>
                <a:lnTo>
                  <a:pt x="2428142" y="13799"/>
                </a:lnTo>
                <a:lnTo>
                  <a:pt x="2435758" y="15680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62" y="126153"/>
                </a:lnTo>
                <a:lnTo>
                  <a:pt x="2512924" y="125221"/>
                </a:lnTo>
                <a:lnTo>
                  <a:pt x="2502840" y="121846"/>
                </a:lnTo>
                <a:lnTo>
                  <a:pt x="2492353" y="117137"/>
                </a:lnTo>
                <a:lnTo>
                  <a:pt x="2492353" y="92876"/>
                </a:lnTo>
                <a:lnTo>
                  <a:pt x="2547629" y="9287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40"/>
                </a:lnTo>
                <a:lnTo>
                  <a:pt x="2515541" y="13642"/>
                </a:lnTo>
                <a:lnTo>
                  <a:pt x="2517892" y="13172"/>
                </a:lnTo>
                <a:close/>
              </a:path>
              <a:path w="2694940" h="135890">
                <a:moveTo>
                  <a:pt x="2547629" y="92876"/>
                </a:moveTo>
                <a:lnTo>
                  <a:pt x="2492353" y="9287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10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76"/>
                </a:lnTo>
                <a:close/>
              </a:path>
              <a:path w="2694940" h="135890">
                <a:moveTo>
                  <a:pt x="2693413" y="11413"/>
                </a:moveTo>
                <a:lnTo>
                  <a:pt x="2533189" y="11413"/>
                </a:lnTo>
                <a:lnTo>
                  <a:pt x="2542603" y="11974"/>
                </a:lnTo>
                <a:lnTo>
                  <a:pt x="2552135" y="13659"/>
                </a:lnTo>
                <a:lnTo>
                  <a:pt x="2561783" y="16466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9" y="42626"/>
                </a:lnTo>
                <a:lnTo>
                  <a:pt x="2694420" y="17067"/>
                </a:lnTo>
                <a:lnTo>
                  <a:pt x="2693413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20" name="TextBox 23">
            <a:extLst>
              <a:ext uri="{FF2B5EF4-FFF2-40B4-BE49-F238E27FC236}">
                <a16:creationId xmlns:a16="http://schemas.microsoft.com/office/drawing/2014/main" id="{8B2F9A3B-84EB-47FA-BBF8-29E4B3007451}"/>
              </a:ext>
            </a:extLst>
          </p:cNvPr>
          <p:cNvSpPr txBox="1"/>
          <p:nvPr/>
        </p:nvSpPr>
        <p:spPr>
          <a:xfrm>
            <a:off x="9431700" y="4296972"/>
            <a:ext cx="9422898" cy="7172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ts val="5772"/>
              </a:lnSpc>
            </a:pPr>
            <a:r>
              <a:rPr lang="en-US" sz="2309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OPORTUNIDAD DE CITAS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52F2769-1994-4BE0-8714-0E63A87A464D}"/>
              </a:ext>
            </a:extLst>
          </p:cNvPr>
          <p:cNvSpPr txBox="1"/>
          <p:nvPr/>
        </p:nvSpPr>
        <p:spPr>
          <a:xfrm>
            <a:off x="1" y="10812663"/>
            <a:ext cx="5000577" cy="34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49" dirty="0"/>
              <a:t>Fuente: Consulta ADRES Dic 2020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E9EE9D-C61E-4BF8-9285-9333B12ED577}"/>
              </a:ext>
            </a:extLst>
          </p:cNvPr>
          <p:cNvSpPr txBox="1"/>
          <p:nvPr/>
        </p:nvSpPr>
        <p:spPr>
          <a:xfrm>
            <a:off x="12036865" y="5870552"/>
            <a:ext cx="746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Participación: 1% en el municipio de Armenia.</a:t>
            </a:r>
          </a:p>
          <a:p>
            <a:endParaRPr lang="es-ES" sz="2800" b="1" dirty="0"/>
          </a:p>
          <a:p>
            <a:endParaRPr lang="es-CO" sz="28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AF6887B-3522-4FDF-BB78-31A4DBCB970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75236" y="3142033"/>
            <a:ext cx="10569681" cy="630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75" y="12979"/>
            <a:ext cx="16964025" cy="11309350"/>
          </a:xfrm>
          <a:prstGeom prst="rect">
            <a:avLst/>
          </a:prstGeom>
        </p:spPr>
      </p:pic>
      <p:sp>
        <p:nvSpPr>
          <p:cNvPr id="90" name="object 3"/>
          <p:cNvSpPr/>
          <p:nvPr/>
        </p:nvSpPr>
        <p:spPr>
          <a:xfrm>
            <a:off x="-6350" y="15875"/>
            <a:ext cx="20104100" cy="11308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4"/>
          <p:cNvSpPr txBox="1">
            <a:spLocks noGrp="1"/>
          </p:cNvSpPr>
          <p:nvPr>
            <p:ph type="title"/>
          </p:nvPr>
        </p:nvSpPr>
        <p:spPr>
          <a:xfrm>
            <a:off x="9137650" y="8490952"/>
            <a:ext cx="11506200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_tradnl" sz="6600" spc="-3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Gestión Servicio al Usuario 2020</a:t>
            </a:r>
            <a:endParaRPr sz="6600" spc="-40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92" name="object 5"/>
          <p:cNvSpPr txBox="1"/>
          <p:nvPr/>
        </p:nvSpPr>
        <p:spPr>
          <a:xfrm>
            <a:off x="8165493" y="8272179"/>
            <a:ext cx="587375" cy="1355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_tradnl" sz="8700" b="1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8700" dirty="0">
              <a:latin typeface="Calibri"/>
              <a:cs typeface="Calibri"/>
            </a:endParaRPr>
          </a:p>
        </p:txBody>
      </p:sp>
      <p:sp>
        <p:nvSpPr>
          <p:cNvPr id="93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9268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66DA9B66-EAE7-4094-B6E9-9FD65781CDDB}"/>
              </a:ext>
            </a:extLst>
          </p:cNvPr>
          <p:cNvSpPr txBox="1">
            <a:spLocks/>
          </p:cNvSpPr>
          <p:nvPr/>
        </p:nvSpPr>
        <p:spPr>
          <a:xfrm>
            <a:off x="1289050" y="2000054"/>
            <a:ext cx="5480779" cy="1211312"/>
          </a:xfrm>
          <a:prstGeom prst="rect">
            <a:avLst/>
          </a:prstGeom>
        </p:spPr>
        <p:txBody>
          <a:bodyPr vert="horz" lIns="201041" tIns="100521" rIns="201041" bIns="10052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3923">
              <a:defRPr/>
            </a:pPr>
            <a:r>
              <a:rPr lang="es-ES" sz="3200" b="1" dirty="0">
                <a:solidFill>
                  <a:prstClr val="black"/>
                </a:solidFill>
                <a:latin typeface="Calibri" panose="020F0502020204030204"/>
              </a:rPr>
              <a:t>Oficina Calle 9 #14-31  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3399706-A11F-42DB-AA82-D18CD1731565}"/>
              </a:ext>
            </a:extLst>
          </p:cNvPr>
          <p:cNvSpPr/>
          <p:nvPr/>
        </p:nvSpPr>
        <p:spPr>
          <a:xfrm rot="10800000" flipV="1">
            <a:off x="9326743" y="5346967"/>
            <a:ext cx="5366271" cy="1915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1192" indent="-471192" algn="just" defTabSz="1507846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s-CO" sz="2800" dirty="0">
                <a:latin typeface="Calibri Light" panose="020F0302020204030204"/>
              </a:rPr>
              <a:t>Tramites de Autorizaciones, </a:t>
            </a:r>
          </a:p>
          <a:p>
            <a:pPr marL="471192" indent="-471192" algn="just" defTabSz="1507846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s-CO" sz="2800" dirty="0">
                <a:latin typeface="Calibri Light" panose="020F0302020204030204"/>
              </a:rPr>
              <a:t>Transcripción de Incapacidades</a:t>
            </a:r>
          </a:p>
          <a:p>
            <a:pPr marL="471192" indent="-471192" algn="just" defTabSz="1507846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s-CO" sz="2800" dirty="0">
                <a:latin typeface="Calibri Light" panose="020F0302020204030204"/>
              </a:rPr>
              <a:t>Servicios Comerciales</a:t>
            </a:r>
          </a:p>
          <a:p>
            <a:pPr marL="471192" indent="-471192" algn="just" defTabSz="1507846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s-CO" sz="2800" dirty="0">
                <a:latin typeface="Calibri Light" panose="020F0302020204030204"/>
              </a:rPr>
              <a:t>Orientación en General.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8550DBD4-D939-49A7-AA18-0A93E50FBFE8}"/>
              </a:ext>
            </a:extLst>
          </p:cNvPr>
          <p:cNvSpPr txBox="1">
            <a:spLocks/>
          </p:cNvSpPr>
          <p:nvPr/>
        </p:nvSpPr>
        <p:spPr>
          <a:xfrm>
            <a:off x="9587614" y="3753488"/>
            <a:ext cx="5105400" cy="801641"/>
          </a:xfrm>
          <a:prstGeom prst="rect">
            <a:avLst/>
          </a:prstGeom>
        </p:spPr>
        <p:txBody>
          <a:bodyPr vert="horz" lIns="150781" tIns="75390" rIns="150781" bIns="7539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507846">
              <a:defRPr/>
            </a:pPr>
            <a:r>
              <a:rPr lang="es-ES" sz="3200" dirty="0">
                <a:solidFill>
                  <a:prstClr val="black"/>
                </a:solidFill>
                <a:latin typeface="Calibri" panose="020F0502020204030204"/>
              </a:rPr>
              <a:t>SERVICIOS EN ARMENIA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EBE6055-4BE9-44A5-ADFD-B112970726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9210" y="5754080"/>
            <a:ext cx="2329764" cy="2329764"/>
          </a:xfrm>
          <a:prstGeom prst="rect">
            <a:avLst/>
          </a:prstGeom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944D5347-3D69-4CBA-9B65-C72CC0B13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2215" y="83683"/>
            <a:ext cx="7469929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507846">
              <a:defRPr/>
            </a:pPr>
            <a:r>
              <a:rPr lang="es-ES_tradnl" sz="66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Oficina de Atención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CC35C46-EF20-446E-9B19-FD2609AF7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3321" y="-16209"/>
            <a:ext cx="5480779" cy="324945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DE5CC30-5558-49BA-9412-C33BBAA64AC6}"/>
              </a:ext>
            </a:extLst>
          </p:cNvPr>
          <p:cNvSpPr txBox="1"/>
          <p:nvPr/>
        </p:nvSpPr>
        <p:spPr>
          <a:xfrm>
            <a:off x="9621292" y="8584829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+mj-lt"/>
              </a:rPr>
              <a:t>1 Consultora integral</a:t>
            </a:r>
            <a:endParaRPr lang="es-CO" sz="3200" dirty="0">
              <a:latin typeface="+mj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D1F991A-798F-4106-99B3-5795C27D6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36" y="4206522"/>
            <a:ext cx="7861311" cy="372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30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4259</TotalTime>
  <Words>1200</Words>
  <Application>Microsoft Office PowerPoint</Application>
  <PresentationFormat>Personalizado</PresentationFormat>
  <Paragraphs>329</Paragraphs>
  <Slides>54</Slides>
  <Notes>29</Notes>
  <HiddenSlides>0</HiddenSlides>
  <MMClips>3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54</vt:i4>
      </vt:variant>
    </vt:vector>
  </HeadingPairs>
  <TitlesOfParts>
    <vt:vector size="67" baseType="lpstr">
      <vt:lpstr>Arial</vt:lpstr>
      <vt:lpstr>Arial Rounded MT Bold</vt:lpstr>
      <vt:lpstr>Calibri</vt:lpstr>
      <vt:lpstr>Calibri Bold</vt:lpstr>
      <vt:lpstr>Calibri Light</vt:lpstr>
      <vt:lpstr>Calibri-Light</vt:lpstr>
      <vt:lpstr>Century Gothic</vt:lpstr>
      <vt:lpstr>Courier New</vt:lpstr>
      <vt:lpstr>Lato Light</vt:lpstr>
      <vt:lpstr>Times New Roman</vt:lpstr>
      <vt:lpstr>Trebuchet MS</vt:lpstr>
      <vt:lpstr>Office Theme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Gestión Población Afiliada 2020</vt:lpstr>
      <vt:lpstr>Presentación de PowerPoint</vt:lpstr>
      <vt:lpstr>Presentación de PowerPoint</vt:lpstr>
      <vt:lpstr>Gestión Servicio al Usuario 2020</vt:lpstr>
      <vt:lpstr>Presentación de PowerPoint</vt:lpstr>
      <vt:lpstr>Gestión Satisfacción de Usuarios</vt:lpstr>
      <vt:lpstr>SATISFACCIÓN ARMENIA</vt:lpstr>
      <vt:lpstr>Presentación de PowerPoint</vt:lpstr>
      <vt:lpstr>Presentación de PowerPoint</vt:lpstr>
      <vt:lpstr>Gestión Modelo de Salud  2020</vt:lpstr>
      <vt:lpstr>Presentación de PowerPoint</vt:lpstr>
      <vt:lpstr>Pirámide Poblacional Quindío</vt:lpstr>
      <vt:lpstr>Pirámide Caracterizada Quindío</vt:lpstr>
      <vt:lpstr>Presentación de PowerPoint</vt:lpstr>
      <vt:lpstr>Presentación de PowerPoint</vt:lpstr>
      <vt:lpstr>Gestión del Riesgo en Salud  y Promoción de la salud 2020</vt:lpstr>
      <vt:lpstr>Resultados Prevención de la Enfermedad Quindío</vt:lpstr>
      <vt:lpstr>Resultados Prevención de la Enfermedad Quindío</vt:lpstr>
      <vt:lpstr>Resultado de Cohortes Quindío </vt:lpstr>
      <vt:lpstr>Presentación de PowerPoint</vt:lpstr>
      <vt:lpstr>Número de Atenciones en Salud 2020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Gestión Financiera 2020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PARTICIPACION SOCIAL 2020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Estrategias  Políticas  Participación  Social en Salud - PPSS 2020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TERAPIA ANTI ESTRÉS</dc:title>
  <dc:creator>CeciliaFigueroa</dc:creator>
  <cp:lastModifiedBy>Carlos Andres Castellanos Arias</cp:lastModifiedBy>
  <cp:revision>227</cp:revision>
  <dcterms:created xsi:type="dcterms:W3CDTF">2020-04-26T19:40:09Z</dcterms:created>
  <dcterms:modified xsi:type="dcterms:W3CDTF">2021-06-29T21:58:00Z</dcterms:modified>
</cp:coreProperties>
</file>