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5.xml" ContentType="application/vnd.openxmlformats-officedocument.drawingml.chart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</p:sldMasterIdLst>
  <p:notesMasterIdLst>
    <p:notesMasterId r:id="rId64"/>
  </p:notesMasterIdLst>
  <p:sldIdLst>
    <p:sldId id="256" r:id="rId3"/>
    <p:sldId id="460" r:id="rId4"/>
    <p:sldId id="1231" r:id="rId5"/>
    <p:sldId id="499" r:id="rId6"/>
    <p:sldId id="1224" r:id="rId7"/>
    <p:sldId id="1184" r:id="rId8"/>
    <p:sldId id="1253" r:id="rId9"/>
    <p:sldId id="1185" r:id="rId10"/>
    <p:sldId id="314" r:id="rId11"/>
    <p:sldId id="1225" r:id="rId12"/>
    <p:sldId id="1221" r:id="rId13"/>
    <p:sldId id="1157" r:id="rId14"/>
    <p:sldId id="1228" r:id="rId15"/>
    <p:sldId id="1229" r:id="rId16"/>
    <p:sldId id="1241" r:id="rId17"/>
    <p:sldId id="1243" r:id="rId18"/>
    <p:sldId id="269" r:id="rId19"/>
    <p:sldId id="292" r:id="rId20"/>
    <p:sldId id="1223" r:id="rId21"/>
    <p:sldId id="1230" r:id="rId22"/>
    <p:sldId id="1187" r:id="rId23"/>
    <p:sldId id="414" r:id="rId24"/>
    <p:sldId id="1176" r:id="rId25"/>
    <p:sldId id="1203" r:id="rId26"/>
    <p:sldId id="1226" r:id="rId27"/>
    <p:sldId id="1205" r:id="rId28"/>
    <p:sldId id="1194" r:id="rId29"/>
    <p:sldId id="1233" r:id="rId30"/>
    <p:sldId id="1227" r:id="rId31"/>
    <p:sldId id="1244" r:id="rId32"/>
    <p:sldId id="257" r:id="rId33"/>
    <p:sldId id="258" r:id="rId34"/>
    <p:sldId id="319" r:id="rId35"/>
    <p:sldId id="320" r:id="rId36"/>
    <p:sldId id="321" r:id="rId37"/>
    <p:sldId id="322" r:id="rId38"/>
    <p:sldId id="323" r:id="rId39"/>
    <p:sldId id="324" r:id="rId40"/>
    <p:sldId id="326" r:id="rId41"/>
    <p:sldId id="327" r:id="rId42"/>
    <p:sldId id="328" r:id="rId43"/>
    <p:sldId id="1222" r:id="rId44"/>
    <p:sldId id="1232" r:id="rId45"/>
    <p:sldId id="1245" r:id="rId46"/>
    <p:sldId id="266" r:id="rId47"/>
    <p:sldId id="1246" r:id="rId48"/>
    <p:sldId id="1247" r:id="rId49"/>
    <p:sldId id="1254" r:id="rId50"/>
    <p:sldId id="275" r:id="rId51"/>
    <p:sldId id="1255" r:id="rId52"/>
    <p:sldId id="270" r:id="rId53"/>
    <p:sldId id="1256" r:id="rId54"/>
    <p:sldId id="1251" r:id="rId55"/>
    <p:sldId id="279" r:id="rId56"/>
    <p:sldId id="259" r:id="rId57"/>
    <p:sldId id="260" r:id="rId58"/>
    <p:sldId id="1252" r:id="rId59"/>
    <p:sldId id="261" r:id="rId60"/>
    <p:sldId id="262" r:id="rId61"/>
    <p:sldId id="263" r:id="rId62"/>
    <p:sldId id="329" r:id="rId63"/>
  </p:sldIdLst>
  <p:sldSz cx="20104100" cy="11309350"/>
  <p:notesSz cx="20104100" cy="1130935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42" userDrawn="1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  <a:srgbClr val="990099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Estilo temático 2 - Énfasis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Estilo temático 2 - Énfasis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Estilo temático 2 - Énfasis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Estilo temático 2 - Énfasis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Estilo temático 1 - Énfasis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09" autoAdjust="0"/>
    <p:restoredTop sz="94660"/>
  </p:normalViewPr>
  <p:slideViewPr>
    <p:cSldViewPr>
      <p:cViewPr varScale="1">
        <p:scale>
          <a:sx n="41" d="100"/>
          <a:sy n="41" d="100"/>
        </p:scale>
        <p:origin x="612" y="30"/>
      </p:cViewPr>
      <p:guideLst>
        <p:guide orient="horz" pos="2842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YALVAREZ\Documents\RENDICI&#211;N%20DE%20CUENTAS%202020\INFORME%20RENDICI&#211;N%20DE%20CUENTAS%202020%20REGIONAL%20SUROCCIDENTE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YALVAREZ\Documents\RENDICI&#211;N%20DE%20CUENTAS%202020\INFORME%20RENDICI&#211;N%20DE%20CUENTAS%202020%20REGIONAL%20SUROCCIDENTE.xlsx" TargetMode="External"/><Relationship Id="rId1" Type="http://schemas.openxmlformats.org/officeDocument/2006/relationships/themeOverride" Target="../theme/themeOverrid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donoso\Documents\Diana\Evidencias%20Asamblea%20Fusagasug&#225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 sz="3600" b="1" i="0" baseline="0">
                <a:solidFill>
                  <a:sysClr val="windowText" lastClr="000000"/>
                </a:solidFill>
                <a:effectLst/>
              </a:rPr>
              <a:t>Participación Famisanar Pasto 2020</a:t>
            </a:r>
            <a:endParaRPr lang="es-CO" sz="3600" b="1">
              <a:solidFill>
                <a:sysClr val="windowText" lastClr="000000"/>
              </a:solidFill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8.6543593383487216E-2"/>
          <c:y val="0.15262232500469466"/>
          <c:w val="0.89248657243895313"/>
          <c:h val="0.60017550335829439"/>
        </c:manualLayout>
      </c:layout>
      <c:ofPieChart>
        <c:ofPieType val="bar"/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B59-4784-89C1-33C890BA2D8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B59-4784-89C1-33C890BA2D8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B59-4784-89C1-33C890BA2D8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B59-4784-89C1-33C890BA2D8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B59-4784-89C1-33C890BA2D89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9B59-4784-89C1-33C890BA2D89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9B59-4784-89C1-33C890BA2D89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9B59-4784-89C1-33C890BA2D89}"/>
              </c:ext>
            </c:extLst>
          </c:dPt>
          <c:dPt>
            <c:idx val="8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9B59-4784-89C1-33C890BA2D89}"/>
              </c:ext>
            </c:extLst>
          </c:dPt>
          <c:dLbls>
            <c:dLbl>
              <c:idx val="3"/>
              <c:layout>
                <c:manualLayout>
                  <c:x val="-6.7252914071318823E-2"/>
                  <c:y val="5.51302209288744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B59-4784-89C1-33C890BA2D89}"/>
                </c:ext>
              </c:extLst>
            </c:dLbl>
            <c:dLbl>
              <c:idx val="4"/>
              <c:layout>
                <c:manualLayout>
                  <c:x val="-6.2143709873937761E-2"/>
                  <c:y val="1.27919237083586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B59-4784-89C1-33C890BA2D89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0EDA1D68-99B0-4F73-A1DD-48F7582B1739}" type="VALUE">
                      <a:rPr lang="en-US" sz="2400">
                        <a:solidFill>
                          <a:srgbClr val="FF0000"/>
                        </a:solidFill>
                      </a:rPr>
                      <a:pPr/>
                      <a:t>[VALOR]</a:t>
                    </a:fld>
                    <a:endParaRPr lang="es-CO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9B59-4784-89C1-33C890BA2D89}"/>
                </c:ext>
              </c:extLst>
            </c:dLbl>
            <c:dLbl>
              <c:idx val="8"/>
              <c:layout>
                <c:manualLayout>
                  <c:x val="-7.4754733944774887E-2"/>
                  <c:y val="1.05262482540461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9B59-4784-89C1-33C890BA2D8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Pasto!$A$5:$A$12</c:f>
              <c:strCache>
                <c:ptCount val="8"/>
                <c:pt idx="0">
                  <c:v>EMSSANAR</c:v>
                </c:pt>
                <c:pt idx="1">
                  <c:v>SANITAS</c:v>
                </c:pt>
                <c:pt idx="2">
                  <c:v>NUEVA EPS</c:v>
                </c:pt>
                <c:pt idx="3">
                  <c:v>COMFAMILIAR NARIÑO</c:v>
                </c:pt>
                <c:pt idx="4">
                  <c:v>COOMEVA</c:v>
                </c:pt>
                <c:pt idx="5">
                  <c:v>MALLAMAS</c:v>
                </c:pt>
                <c:pt idx="6">
                  <c:v>FAMISANAR</c:v>
                </c:pt>
                <c:pt idx="7">
                  <c:v>OTRAS EPS</c:v>
                </c:pt>
              </c:strCache>
            </c:strRef>
          </c:cat>
          <c:val>
            <c:numRef>
              <c:f>Pasto!$B$5:$B$12</c:f>
              <c:numCache>
                <c:formatCode>_-* #,##0_-;\-* #,##0_-;_-* "-"??_-;_-@_-</c:formatCode>
                <c:ptCount val="8"/>
                <c:pt idx="0">
                  <c:v>189196</c:v>
                </c:pt>
                <c:pt idx="1">
                  <c:v>95809</c:v>
                </c:pt>
                <c:pt idx="2">
                  <c:v>59651</c:v>
                </c:pt>
                <c:pt idx="3">
                  <c:v>32227</c:v>
                </c:pt>
                <c:pt idx="4">
                  <c:v>14788</c:v>
                </c:pt>
                <c:pt idx="5">
                  <c:v>10213</c:v>
                </c:pt>
                <c:pt idx="6">
                  <c:v>6542</c:v>
                </c:pt>
                <c:pt idx="7">
                  <c:v>185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9B59-4784-89C1-33C890BA2D89}"/>
            </c:ext>
          </c:extLst>
        </c:ser>
        <c:ser>
          <c:idx val="1"/>
          <c:order val="1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4-9B59-4784-89C1-33C890BA2D8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6-9B59-4784-89C1-33C890BA2D8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8-9B59-4784-89C1-33C890BA2D8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A-9B59-4784-89C1-33C890BA2D8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C-9B59-4784-89C1-33C890BA2D89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E-9B59-4784-89C1-33C890BA2D89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0-9B59-4784-89C1-33C890BA2D89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2-9B59-4784-89C1-33C890BA2D89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4-9B59-4784-89C1-33C890BA2D89}"/>
              </c:ext>
            </c:extLst>
          </c:dPt>
          <c:cat>
            <c:strRef>
              <c:f>Pasto!$A$5:$A$12</c:f>
              <c:strCache>
                <c:ptCount val="8"/>
                <c:pt idx="0">
                  <c:v>EMSSANAR</c:v>
                </c:pt>
                <c:pt idx="1">
                  <c:v>SANITAS</c:v>
                </c:pt>
                <c:pt idx="2">
                  <c:v>NUEVA EPS</c:v>
                </c:pt>
                <c:pt idx="3">
                  <c:v>COMFAMILIAR NARIÑO</c:v>
                </c:pt>
                <c:pt idx="4">
                  <c:v>COOMEVA</c:v>
                </c:pt>
                <c:pt idx="5">
                  <c:v>MALLAMAS</c:v>
                </c:pt>
                <c:pt idx="6">
                  <c:v>FAMISANAR</c:v>
                </c:pt>
                <c:pt idx="7">
                  <c:v>OTRAS EPS</c:v>
                </c:pt>
              </c:strCache>
            </c:strRef>
          </c:cat>
          <c:val>
            <c:numRef>
              <c:f>Pasto!$C$5:$C$12</c:f>
              <c:numCache>
                <c:formatCode>0.0%</c:formatCode>
                <c:ptCount val="8"/>
                <c:pt idx="0">
                  <c:v>0.46302228770150583</c:v>
                </c:pt>
                <c:pt idx="1">
                  <c:v>0.23447484282116732</c:v>
                </c:pt>
                <c:pt idx="2">
                  <c:v>0.14598481196051991</c:v>
                </c:pt>
                <c:pt idx="3">
                  <c:v>7.8869633955033033E-2</c:v>
                </c:pt>
                <c:pt idx="4">
                  <c:v>3.6190900391815196E-2</c:v>
                </c:pt>
                <c:pt idx="5">
                  <c:v>2.4994432357425524E-2</c:v>
                </c:pt>
                <c:pt idx="6">
                  <c:v>1.6010337460322897E-2</c:v>
                </c:pt>
                <c:pt idx="7">
                  <c:v>4.5275335221029291E-4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5-9B59-4784-89C1-33C890BA2D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gapWidth val="100"/>
        <c:secondPieSize val="75"/>
        <c:ser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serLines>
      </c:of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[INFORME RENDICIÓN DE CUENTAS 2020 REGIONAL SUROCCIDENTE.xlsx]TIPO DE FALLO!TablaDinámica1</c:name>
    <c:fmtId val="6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dLblPos val="inEnd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2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3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dLblPos val="inEnd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5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6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dLblPos val="inEnd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8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</c:pivotFmts>
    <c:plotArea>
      <c:layout/>
      <c:pieChart>
        <c:varyColors val="1"/>
        <c:ser>
          <c:idx val="0"/>
          <c:order val="0"/>
          <c:tx>
            <c:strRef>
              <c:f>'TIPO DE FALLO'!$B$3</c:f>
              <c:strCache>
                <c:ptCount val="1"/>
                <c:pt idx="0">
                  <c:v>Total</c:v>
                </c:pt>
              </c:strCache>
            </c:strRef>
          </c:tx>
          <c:dPt>
            <c:idx val="0"/>
            <c:bubble3D val="0"/>
            <c:spPr>
              <a:solidFill>
                <a:srgbClr val="0070C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CDBD-4F13-B5AF-6BF8BBAF4853}"/>
              </c:ext>
            </c:extLst>
          </c:dPt>
          <c:dPt>
            <c:idx val="1"/>
            <c:bubble3D val="0"/>
            <c:spPr>
              <a:solidFill>
                <a:srgbClr val="FF660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CDBD-4F13-B5AF-6BF8BBAF4853}"/>
              </c:ext>
            </c:extLst>
          </c:dPt>
          <c:dLbls>
            <c:dLbl>
              <c:idx val="0"/>
              <c:layout>
                <c:manualLayout>
                  <c:x val="-0.11084435046077812"/>
                  <c:y val="-0.149176842268575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DBD-4F13-B5AF-6BF8BBAF485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'TIPO DE FALLO'!$A$4:$A$6</c:f>
              <c:strCache>
                <c:ptCount val="2"/>
                <c:pt idx="0">
                  <c:v>FALLO NUEVO</c:v>
                </c:pt>
                <c:pt idx="1">
                  <c:v>FALLO HEREDADO</c:v>
                </c:pt>
              </c:strCache>
            </c:strRef>
          </c:cat>
          <c:val>
            <c:numRef>
              <c:f>'TIPO DE FALLO'!$B$4:$B$6</c:f>
              <c:numCache>
                <c:formatCode>General</c:formatCode>
                <c:ptCount val="2"/>
                <c:pt idx="0">
                  <c:v>12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DBD-4F13-B5AF-6BF8BBAF4853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[INFORME RENDICIÓN DE CUENTAS 2020 REGIONAL SUROCCIDENTE.xlsx]CAUSALES!TablaDinámica5</c:name>
    <c:fmtId val="3"/>
  </c:pivotSource>
  <c:chart>
    <c:title>
      <c:tx>
        <c:rich>
          <a:bodyPr rot="0" vert="horz"/>
          <a:lstStyle/>
          <a:p>
            <a:pPr>
              <a:defRPr sz="3200"/>
            </a:pPr>
            <a:r>
              <a:rPr lang="en-US" sz="3200" dirty="0"/>
              <a:t>Total:15</a:t>
            </a:r>
          </a:p>
        </c:rich>
      </c:tx>
      <c:overlay val="0"/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  <a:sp3d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4400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rect">
                  <a:avLst/>
                </a:prstGeom>
              </c15:spPr>
            </c:ext>
          </c:extLst>
        </c:dLbl>
      </c:pivotFmt>
      <c:pivotFmt>
        <c:idx val="1"/>
        <c:spPr>
          <a:solidFill>
            <a:srgbClr val="FFC000"/>
          </a:solidFill>
          <a:ln>
            <a:noFill/>
          </a:ln>
          <a:effectLst/>
          <a:sp3d/>
        </c:spPr>
      </c:pivotFmt>
      <c:pivotFmt>
        <c:idx val="2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es-CO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rgbClr val="0070C0"/>
          </a:solidFill>
        </c:spPr>
      </c:pivotFmt>
      <c:pivotFmt>
        <c:idx val="4"/>
        <c:spPr>
          <a:solidFill>
            <a:srgbClr val="FFFF00"/>
          </a:solidFill>
        </c:spPr>
      </c:pivotFmt>
      <c:pivotFmt>
        <c:idx val="5"/>
        <c:spPr>
          <a:solidFill>
            <a:srgbClr val="FF6600"/>
          </a:solidFill>
        </c:spPr>
      </c:pivotFmt>
      <c:pivotFmt>
        <c:idx val="6"/>
        <c:spPr>
          <a:solidFill>
            <a:srgbClr val="99FFCC"/>
          </a:solidFill>
        </c:spPr>
      </c:pivotFmt>
      <c:pivotFmt>
        <c:idx val="7"/>
        <c:spPr>
          <a:solidFill>
            <a:srgbClr val="92D050"/>
          </a:solidFill>
        </c:spPr>
      </c:pivotFmt>
      <c:pivotFmt>
        <c:idx val="8"/>
        <c:spPr>
          <a:solidFill>
            <a:srgbClr val="FF0000"/>
          </a:solidFill>
        </c:spPr>
      </c:pivotFmt>
      <c:pivotFmt>
        <c:idx val="9"/>
        <c:spPr>
          <a:solidFill>
            <a:srgbClr val="00B0F0"/>
          </a:solidFill>
        </c:spPr>
      </c:pivotFmt>
      <c:pivotFmt>
        <c:idx val="10"/>
        <c:spPr>
          <a:solidFill>
            <a:srgbClr val="CC00FF"/>
          </a:solidFill>
        </c:spPr>
      </c:pivotFmt>
      <c:pivotFmt>
        <c:idx val="11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es-CO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rgbClr val="FF6600"/>
          </a:solidFill>
        </c:spPr>
      </c:pivotFmt>
      <c:pivotFmt>
        <c:idx val="13"/>
        <c:spPr>
          <a:solidFill>
            <a:srgbClr val="99FFCC"/>
          </a:solidFill>
        </c:spPr>
      </c:pivotFmt>
      <c:pivotFmt>
        <c:idx val="14"/>
        <c:spPr>
          <a:solidFill>
            <a:srgbClr val="FF0000"/>
          </a:solidFill>
        </c:spPr>
      </c:pivotFmt>
      <c:pivotFmt>
        <c:idx val="15"/>
        <c:spPr>
          <a:solidFill>
            <a:srgbClr val="92D050"/>
          </a:solidFill>
        </c:spPr>
      </c:pivotFmt>
      <c:pivotFmt>
        <c:idx val="16"/>
        <c:spPr>
          <a:solidFill>
            <a:srgbClr val="CC00FF"/>
          </a:solidFill>
        </c:spPr>
      </c:pivotFmt>
      <c:pivotFmt>
        <c:idx val="17"/>
        <c:spPr>
          <a:solidFill>
            <a:srgbClr val="0070C0"/>
          </a:solidFill>
        </c:spPr>
      </c:pivotFmt>
      <c:pivotFmt>
        <c:idx val="18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es-CO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spPr>
          <a:solidFill>
            <a:srgbClr val="FF6600"/>
          </a:solidFill>
        </c:spPr>
      </c:pivotFmt>
      <c:pivotFmt>
        <c:idx val="20"/>
        <c:spPr>
          <a:solidFill>
            <a:srgbClr val="99FFCC"/>
          </a:solidFill>
        </c:spPr>
      </c:pivotFmt>
      <c:pivotFmt>
        <c:idx val="21"/>
        <c:spPr>
          <a:solidFill>
            <a:srgbClr val="FF0000"/>
          </a:solidFill>
        </c:spPr>
      </c:pivotFmt>
      <c:pivotFmt>
        <c:idx val="22"/>
        <c:spPr>
          <a:solidFill>
            <a:srgbClr val="92D050"/>
          </a:solidFill>
        </c:spPr>
      </c:pivotFmt>
      <c:pivotFmt>
        <c:idx val="23"/>
        <c:spPr>
          <a:solidFill>
            <a:srgbClr val="CC00FF"/>
          </a:solidFill>
        </c:spPr>
      </c:pivotFmt>
      <c:pivotFmt>
        <c:idx val="24"/>
        <c:spPr>
          <a:solidFill>
            <a:srgbClr val="0070C0"/>
          </a:solidFill>
        </c:spPr>
      </c:pivotFmt>
    </c:pivotFmts>
    <c:plotArea>
      <c:layout>
        <c:manualLayout>
          <c:layoutTarget val="inner"/>
          <c:xMode val="edge"/>
          <c:yMode val="edge"/>
          <c:x val="0.39289042456338574"/>
          <c:y val="0.11421529809622244"/>
          <c:w val="0.58614008765527448"/>
          <c:h val="0.81761842689387898"/>
        </c:manualLayout>
      </c:layout>
      <c:barChart>
        <c:barDir val="bar"/>
        <c:grouping val="clustered"/>
        <c:varyColors val="1"/>
        <c:ser>
          <c:idx val="0"/>
          <c:order val="0"/>
          <c:tx>
            <c:strRef>
              <c:f>CAUSALES!$B$3</c:f>
              <c:strCache>
                <c:ptCount val="1"/>
                <c:pt idx="0">
                  <c:v>Total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FF6600"/>
              </a:solidFill>
            </c:spPr>
            <c:extLst>
              <c:ext xmlns:c16="http://schemas.microsoft.com/office/drawing/2014/chart" uri="{C3380CC4-5D6E-409C-BE32-E72D297353CC}">
                <c16:uniqueId val="{00000001-A724-4650-878D-4D6D1D98A950}"/>
              </c:ext>
            </c:extLst>
          </c:dPt>
          <c:dPt>
            <c:idx val="1"/>
            <c:invertIfNegative val="0"/>
            <c:bubble3D val="0"/>
            <c:spPr>
              <a:solidFill>
                <a:srgbClr val="99FFCC"/>
              </a:solidFill>
            </c:spPr>
            <c:extLst>
              <c:ext xmlns:c16="http://schemas.microsoft.com/office/drawing/2014/chart" uri="{C3380CC4-5D6E-409C-BE32-E72D297353CC}">
                <c16:uniqueId val="{00000003-A724-4650-878D-4D6D1D98A950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5-A724-4650-878D-4D6D1D98A950}"/>
              </c:ext>
            </c:extLst>
          </c:dPt>
          <c:dPt>
            <c:idx val="3"/>
            <c:invertIfNegative val="0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7-A724-4650-878D-4D6D1D98A950}"/>
              </c:ext>
            </c:extLst>
          </c:dPt>
          <c:dPt>
            <c:idx val="4"/>
            <c:invertIfNegative val="0"/>
            <c:bubble3D val="0"/>
            <c:spPr>
              <a:solidFill>
                <a:srgbClr val="CC00FF"/>
              </a:solidFill>
            </c:spPr>
            <c:extLst>
              <c:ext xmlns:c16="http://schemas.microsoft.com/office/drawing/2014/chart" uri="{C3380CC4-5D6E-409C-BE32-E72D297353CC}">
                <c16:uniqueId val="{00000009-A724-4650-878D-4D6D1D98A950}"/>
              </c:ext>
            </c:extLst>
          </c:dPt>
          <c:dPt>
            <c:idx val="5"/>
            <c:invertIfNegative val="0"/>
            <c:bubble3D val="0"/>
            <c:spPr>
              <a:solidFill>
                <a:srgbClr val="0070C0"/>
              </a:solidFill>
            </c:spPr>
            <c:extLst>
              <c:ext xmlns:c16="http://schemas.microsoft.com/office/drawing/2014/chart" uri="{C3380CC4-5D6E-409C-BE32-E72D297353CC}">
                <c16:uniqueId val="{0000000B-A724-4650-878D-4D6D1D98A95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3200" b="1"/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CAUSALES!$A$4:$A$10</c:f>
              <c:strCache>
                <c:ptCount val="6"/>
                <c:pt idx="0">
                  <c:v>OPORTUNIDAD EN PRESTACIÓN DE SERVICIOS</c:v>
                </c:pt>
                <c:pt idx="1">
                  <c:v>OPORTUNIDAD EN GENERACIÓN DE AUTORIZACIONES</c:v>
                </c:pt>
                <c:pt idx="2">
                  <c:v>DISPENSACIÓN DE INSUMOS Y SUMINISTROS</c:v>
                </c:pt>
                <c:pt idx="3">
                  <c:v>DISPENSACIÓN DE MEDICAMENTOS</c:v>
                </c:pt>
                <c:pt idx="4">
                  <c:v>SIN ORDEN MÉDICA O DE MÉDICO NO ADSCRITO</c:v>
                </c:pt>
                <c:pt idx="5">
                  <c:v>DIRECCIONAMIENTO</c:v>
                </c:pt>
              </c:strCache>
            </c:strRef>
          </c:cat>
          <c:val>
            <c:numRef>
              <c:f>CAUSALES!$B$4:$B$10</c:f>
              <c:numCache>
                <c:formatCode>General</c:formatCode>
                <c:ptCount val="6"/>
                <c:pt idx="0">
                  <c:v>7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1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A724-4650-878D-4D6D1D98A9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53581600"/>
        <c:axId val="1803110784"/>
      </c:barChart>
      <c:catAx>
        <c:axId val="3535816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r="600000" algn="ctr" rotWithShape="0">
                    <a:schemeClr val="bg1"/>
                  </a:outerShdw>
                </a:effectLst>
                <a:latin typeface="+mn-lt"/>
                <a:ea typeface="+mn-ea"/>
                <a:cs typeface="+mn-cs"/>
              </a:defRPr>
            </a:pPr>
            <a:endParaRPr lang="es-CO"/>
          </a:p>
        </c:txPr>
        <c:crossAx val="1803110784"/>
        <c:crosses val="autoZero"/>
        <c:auto val="1"/>
        <c:lblAlgn val="ctr"/>
        <c:lblOffset val="100"/>
        <c:noMultiLvlLbl val="0"/>
      </c:catAx>
      <c:valAx>
        <c:axId val="18031107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53581600"/>
        <c:crosses val="autoZero"/>
        <c:crossBetween val="between"/>
      </c:valAx>
      <c:spPr>
        <a:noFill/>
        <a:ln>
          <a:noFill/>
        </a:ln>
        <a:effectLst/>
        <a:sp3d/>
      </c:spPr>
    </c:plotArea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cap="none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 sz="1800" b="0" i="0" baseline="0">
                <a:solidFill>
                  <a:sysClr val="windowText" lastClr="000000"/>
                </a:solidFill>
                <a:effectLst/>
              </a:rPr>
              <a:t>Principales grupos de riesgo</a:t>
            </a:r>
            <a:endParaRPr lang="es-CO">
              <a:solidFill>
                <a:sysClr val="windowText" lastClr="000000"/>
              </a:solidFill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cap="none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solidFill>
          <a:schemeClr val="lt1">
            <a:alpha val="27000"/>
          </a:schemeClr>
        </a:solidFill>
        <a:ln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solidFill>
                <a:schemeClr val="accent1">
                  <a:lumMod val="7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translucentPowder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2.7777777777777776E-2"/>
                  <c:y val="-2.31481481481482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8C7-478B-8915-70B57E3F3E90}"/>
                </c:ext>
              </c:extLst>
            </c:dLbl>
            <c:dLbl>
              <c:idx val="1"/>
              <c:layout>
                <c:manualLayout>
                  <c:x val="2.500000000000005E-2"/>
                  <c:y val="-2.7777777777777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8C7-478B-8915-70B57E3F3E90}"/>
                </c:ext>
              </c:extLst>
            </c:dLbl>
            <c:dLbl>
              <c:idx val="2"/>
              <c:layout>
                <c:manualLayout>
                  <c:x val="1.1111111111111112E-2"/>
                  <c:y val="-4.16666666666667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8C7-478B-8915-70B57E3F3E90}"/>
                </c:ext>
              </c:extLst>
            </c:dLbl>
            <c:dLbl>
              <c:idx val="3"/>
              <c:layout>
                <c:manualLayout>
                  <c:x val="5.5555555555555558E-3"/>
                  <c:y val="-2.7777777777777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8C7-478B-8915-70B57E3F3E9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Hoja4!$A$43:$A$46</c:f>
              <c:strCache>
                <c:ptCount val="4"/>
                <c:pt idx="0">
                  <c:v>Cáncer Adulto</c:v>
                </c:pt>
                <c:pt idx="1">
                  <c:v>Hipertensión</c:v>
                </c:pt>
                <c:pt idx="2">
                  <c:v>Diabetes</c:v>
                </c:pt>
                <c:pt idx="3">
                  <c:v>VIH</c:v>
                </c:pt>
              </c:strCache>
            </c:strRef>
          </c:cat>
          <c:val>
            <c:numRef>
              <c:f>Hoja4!$B$43:$B$46</c:f>
              <c:numCache>
                <c:formatCode>General</c:formatCode>
                <c:ptCount val="4"/>
                <c:pt idx="0">
                  <c:v>1</c:v>
                </c:pt>
                <c:pt idx="1">
                  <c:v>4</c:v>
                </c:pt>
                <c:pt idx="2">
                  <c:v>1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8C7-478B-8915-70B57E3F3E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48433984"/>
        <c:axId val="469118575"/>
        <c:axId val="0"/>
      </c:bar3DChart>
      <c:catAx>
        <c:axId val="448433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469118575"/>
        <c:crosses val="autoZero"/>
        <c:auto val="1"/>
        <c:lblAlgn val="ctr"/>
        <c:lblOffset val="100"/>
        <c:noMultiLvlLbl val="0"/>
      </c:catAx>
      <c:valAx>
        <c:axId val="46911857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448433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s-ES"/>
  <c:roundedCorners val="1"/>
  <c:style val="2"/>
  <c:pivotSource>
    <c:name>[Evidencias Asamblea Fusagasugá.xlsx]Hoja1!Tabla dinámica1</c:name>
    <c:fmtId val="3"/>
  </c:pivotSource>
  <c:chart>
    <c:autoTitleDeleted val="1"/>
    <c:pivotFmts>
      <c:pivotFmt>
        <c:idx val="0"/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es-CO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2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es-CO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3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es-CO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4"/>
        <c:dLbl>
          <c:idx val="0"/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5"/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6"/>
        <c:dLbl>
          <c:idx val="0"/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7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es-CO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8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es-CO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9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es-CO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0.1043217410323711"/>
          <c:y val="5.6030183727034118E-2"/>
          <c:w val="0.56452690288713858"/>
          <c:h val="0.79822506561679785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Hoja1!$A$3:$A$4</c:f>
              <c:strCache>
                <c:ptCount val="1"/>
                <c:pt idx="0">
                  <c:v> Correos entregados</c:v>
                </c:pt>
              </c:strCache>
            </c:strRef>
          </c:tx>
          <c:invertIfNegative val="1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tx2"/>
                        </a:solidFill>
                      </a:rPr>
                      <a:t>191</a:t>
                    </a:r>
                  </a:p>
                </c:rich>
              </c:tx>
              <c:showLegendKey val="1"/>
              <c:showVal val="1"/>
              <c:showCatName val="1"/>
              <c:showSerName val="1"/>
              <c:showPercent val="1"/>
              <c:showBubbleSize val="1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6DD8-4DD3-8A6F-C225A88C618F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Hoja1!$A$5</c:f>
              <c:strCache>
                <c:ptCount val="1"/>
                <c:pt idx="0">
                  <c:v>Total</c:v>
                </c:pt>
              </c:strCache>
            </c:strRef>
          </c:cat>
          <c:val>
            <c:numRef>
              <c:f>Hoja1!$A$5</c:f>
              <c:numCache>
                <c:formatCode>General</c:formatCode>
                <c:ptCount val="1"/>
                <c:pt idx="0">
                  <c:v>2047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DD8-4DD3-8A6F-C225A88C618F}"/>
            </c:ext>
          </c:extLst>
        </c:ser>
        <c:ser>
          <c:idx val="1"/>
          <c:order val="1"/>
          <c:tx>
            <c:strRef>
              <c:f>Hoja1!$B$3:$B$4</c:f>
              <c:strCache>
                <c:ptCount val="1"/>
                <c:pt idx="0">
                  <c:v> Correos robotados</c:v>
                </c:pt>
              </c:strCache>
            </c:strRef>
          </c:tx>
          <c:invertIfNegative val="1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2</a:t>
                    </a:r>
                  </a:p>
                </c:rich>
              </c:tx>
              <c:showLegendKey val="1"/>
              <c:showVal val="1"/>
              <c:showCatName val="1"/>
              <c:showSerName val="1"/>
              <c:showPercent val="1"/>
              <c:showBubbleSize val="1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6DD8-4DD3-8A6F-C225A88C618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tx2"/>
                    </a:solidFill>
                  </a:defRPr>
                </a:pPr>
                <a:endParaRPr lang="es-CO"/>
              </a:p>
            </c:txPr>
            <c:showLegendKey val="1"/>
            <c:showVal val="1"/>
            <c:showCatName val="1"/>
            <c:showSerName val="1"/>
            <c:showPercent val="1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Hoja1!$A$5</c:f>
              <c:strCache>
                <c:ptCount val="1"/>
                <c:pt idx="0">
                  <c:v>Total</c:v>
                </c:pt>
              </c:strCache>
            </c:strRef>
          </c:cat>
          <c:val>
            <c:numRef>
              <c:f>Hoja1!$B$5</c:f>
              <c:numCache>
                <c:formatCode>General</c:formatCode>
                <c:ptCount val="1"/>
                <c:pt idx="0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DD8-4DD3-8A6F-C225A88C618F}"/>
            </c:ext>
          </c:extLst>
        </c:ser>
        <c:ser>
          <c:idx val="2"/>
          <c:order val="2"/>
          <c:tx>
            <c:strRef>
              <c:f>Hoja1!$C$3:$C$4</c:f>
              <c:strCache>
                <c:ptCount val="1"/>
                <c:pt idx="0">
                  <c:v> Inscritos</c:v>
                </c:pt>
              </c:strCache>
            </c:strRef>
          </c:tx>
          <c:invertIfNegative val="1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3</a:t>
                    </a:r>
                    <a:endParaRPr lang="en-US" dirty="0"/>
                  </a:p>
                </c:rich>
              </c:tx>
              <c:showLegendKey val="1"/>
              <c:showVal val="1"/>
              <c:showCatName val="1"/>
              <c:showSerName val="1"/>
              <c:showPercent val="1"/>
              <c:showBubbleSize val="1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6DD8-4DD3-8A6F-C225A88C618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tx2"/>
                    </a:solidFill>
                  </a:defRPr>
                </a:pPr>
                <a:endParaRPr lang="es-CO"/>
              </a:p>
            </c:txPr>
            <c:showLegendKey val="1"/>
            <c:showVal val="1"/>
            <c:showCatName val="1"/>
            <c:showSerName val="1"/>
            <c:showPercent val="1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Hoja1!$A$5</c:f>
              <c:strCache>
                <c:ptCount val="1"/>
                <c:pt idx="0">
                  <c:v>Total</c:v>
                </c:pt>
              </c:strCache>
            </c:strRef>
          </c:cat>
          <c:val>
            <c:numRef>
              <c:f>Hoja1!$C$5</c:f>
              <c:numCache>
                <c:formatCode>General</c:formatCode>
                <c:ptCount val="1"/>
                <c:pt idx="0">
                  <c:v>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DD8-4DD3-8A6F-C225A88C618F}"/>
            </c:ext>
          </c:extLst>
        </c:ser>
        <c:ser>
          <c:idx val="3"/>
          <c:order val="3"/>
          <c:tx>
            <c:strRef>
              <c:f>Hoja1!$D$3:$D$4</c:f>
              <c:strCache>
                <c:ptCount val="1"/>
                <c:pt idx="0">
                  <c:v> Conectados</c:v>
                </c:pt>
              </c:strCache>
            </c:strRef>
          </c:tx>
          <c:invertIfNegative val="1"/>
          <c:cat>
            <c:strRef>
              <c:f>Hoja1!$A$5</c:f>
              <c:strCache>
                <c:ptCount val="1"/>
                <c:pt idx="0">
                  <c:v>Total</c:v>
                </c:pt>
              </c:strCache>
            </c:strRef>
          </c:cat>
          <c:val>
            <c:numRef>
              <c:f>Hoja1!$D$5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DD8-4DD3-8A6F-C225A88C61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6445056"/>
        <c:axId val="127469056"/>
      </c:barChart>
      <c:catAx>
        <c:axId val="126445056"/>
        <c:scaling>
          <c:orientation val="minMax"/>
        </c:scaling>
        <c:delete val="1"/>
        <c:axPos val="b"/>
        <c:numFmt formatCode="General" sourceLinked="0"/>
        <c:majorTickMark val="cross"/>
        <c:minorTickMark val="cross"/>
        <c:tickLblPos val="nextTo"/>
        <c:crossAx val="127469056"/>
        <c:crosses val="autoZero"/>
        <c:auto val="1"/>
        <c:lblAlgn val="ctr"/>
        <c:lblOffset val="100"/>
        <c:noMultiLvlLbl val="1"/>
      </c:catAx>
      <c:valAx>
        <c:axId val="127469056"/>
        <c:scaling>
          <c:orientation val="minMax"/>
        </c:scaling>
        <c:delete val="1"/>
        <c:axPos val="l"/>
        <c:numFmt formatCode="General" sourceLinked="1"/>
        <c:majorTickMark val="cross"/>
        <c:minorTickMark val="cross"/>
        <c:tickLblPos val="nextTo"/>
        <c:crossAx val="126445056"/>
        <c:crosses val="autoZero"/>
        <c:crossBetween val="between"/>
      </c:valAx>
    </c:plotArea>
    <c:plotVisOnly val="1"/>
    <c:dispBlanksAs val="zero"/>
    <c:showDLblsOverMax val="1"/>
  </c:chart>
  <c:spPr>
    <a:ln>
      <a:noFill/>
    </a:ln>
  </c:spPr>
  <c:txPr>
    <a:bodyPr/>
    <a:lstStyle/>
    <a:p>
      <a:pPr>
        <a:defRPr sz="3600"/>
      </a:pPr>
      <a:endParaRPr lang="es-CO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50000"/>
            <a:lumOff val="50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4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2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>
            <a:lumMod val="75000"/>
          </a:schemeClr>
        </a:solidFill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>
            <a:lumMod val="75000"/>
          </a:schemeClr>
        </a:solidFill>
      </a:ln>
      <a:scene3d>
        <a:camera prst="orthographicFront"/>
        <a:lightRig rig="threePt" dir="t"/>
      </a:scene3d>
      <a:sp3d prstMaterial="translucentPowder"/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  <a:ln>
        <a:solidFill>
          <a:schemeClr val="phClr">
            <a:lumMod val="75000"/>
          </a:schemeClr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solidFill>
        <a:schemeClr val="lt1">
          <a:alpha val="27000"/>
        </a:schemeClr>
      </a:solidFill>
      <a:sp3d/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0" kern="1200" cap="none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sp3d/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479DF2-18BE-4706-9EBC-84BF20F6BCFA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CO"/>
        </a:p>
      </dgm:t>
    </dgm:pt>
    <dgm:pt modelId="{7B26F86F-E95F-4FA3-9873-CC5B5EFB278C}">
      <dgm:prSet phldrT="[Texto]" custT="1"/>
      <dgm:spPr/>
      <dgm:t>
        <a:bodyPr/>
        <a:lstStyle/>
        <a:p>
          <a:pPr algn="ctr"/>
          <a:r>
            <a:rPr lang="es-CO" sz="3600" b="1" dirty="0">
              <a:solidFill>
                <a:schemeClr val="tx1">
                  <a:lumMod val="65000"/>
                  <a:lumOff val="35000"/>
                </a:schemeClr>
              </a:solidFill>
            </a:rPr>
            <a:t>Capital Mínimo</a:t>
          </a:r>
        </a:p>
      </dgm:t>
    </dgm:pt>
    <dgm:pt modelId="{55A710D8-BA7C-4CD6-B111-7FA16DA40599}" type="parTrans" cxnId="{952201B9-3A36-4599-ABDF-71BE0E643A63}">
      <dgm:prSet/>
      <dgm:spPr/>
      <dgm:t>
        <a:bodyPr/>
        <a:lstStyle/>
        <a:p>
          <a:pPr algn="ctr"/>
          <a:endParaRPr lang="es-CO" sz="360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0005656A-C8D2-4EC0-91BA-FBA72F99A715}" type="sibTrans" cxnId="{952201B9-3A36-4599-ABDF-71BE0E643A63}">
      <dgm:prSet/>
      <dgm:spPr/>
      <dgm:t>
        <a:bodyPr/>
        <a:lstStyle/>
        <a:p>
          <a:pPr algn="ctr"/>
          <a:endParaRPr lang="es-CO" sz="360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ECA087AA-E0A9-4C19-82B2-4180EE388EC1}">
      <dgm:prSet phldrT="[Texto]" custT="1"/>
      <dgm:spPr/>
      <dgm:t>
        <a:bodyPr/>
        <a:lstStyle/>
        <a:p>
          <a:pPr algn="ctr"/>
          <a:r>
            <a:rPr lang="es-CO" sz="3600" b="1" dirty="0">
              <a:solidFill>
                <a:schemeClr val="tx1">
                  <a:lumMod val="65000"/>
                  <a:lumOff val="35000"/>
                </a:schemeClr>
              </a:solidFill>
            </a:rPr>
            <a:t>Patrimonio Adecuado</a:t>
          </a:r>
        </a:p>
      </dgm:t>
    </dgm:pt>
    <dgm:pt modelId="{AF13FE13-DDB4-4587-BF54-C3AF51FD822E}" type="parTrans" cxnId="{3DC09003-9462-4E4B-9A6F-08AC7483DFB1}">
      <dgm:prSet/>
      <dgm:spPr/>
      <dgm:t>
        <a:bodyPr/>
        <a:lstStyle/>
        <a:p>
          <a:pPr algn="ctr"/>
          <a:endParaRPr lang="es-CO" sz="360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34A587AF-3D55-4B92-AFEA-A9FEE159B2DD}" type="sibTrans" cxnId="{3DC09003-9462-4E4B-9A6F-08AC7483DFB1}">
      <dgm:prSet/>
      <dgm:spPr/>
      <dgm:t>
        <a:bodyPr/>
        <a:lstStyle/>
        <a:p>
          <a:pPr algn="ctr"/>
          <a:endParaRPr lang="es-CO" sz="360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B5AC1782-FBE8-4061-B059-49399EEB0420}">
      <dgm:prSet phldrT="[Texto]" custT="1"/>
      <dgm:spPr/>
      <dgm:t>
        <a:bodyPr/>
        <a:lstStyle/>
        <a:p>
          <a:pPr algn="ctr"/>
          <a:r>
            <a:rPr lang="es-CO" sz="3600" b="1" dirty="0">
              <a:solidFill>
                <a:schemeClr val="tx1">
                  <a:lumMod val="65000"/>
                  <a:lumOff val="35000"/>
                </a:schemeClr>
              </a:solidFill>
            </a:rPr>
            <a:t>Régimen de Inversiones PBS</a:t>
          </a:r>
        </a:p>
      </dgm:t>
    </dgm:pt>
    <dgm:pt modelId="{701FEFEC-1C9B-4F65-B724-C37AFA239E1D}" type="parTrans" cxnId="{3742A733-44C7-43C5-985C-2D9DAE8AC987}">
      <dgm:prSet/>
      <dgm:spPr/>
      <dgm:t>
        <a:bodyPr/>
        <a:lstStyle/>
        <a:p>
          <a:pPr algn="ctr"/>
          <a:endParaRPr lang="es-CO" sz="360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971EE9C0-1525-44D4-8F5F-32F87019FCC8}" type="sibTrans" cxnId="{3742A733-44C7-43C5-985C-2D9DAE8AC987}">
      <dgm:prSet/>
      <dgm:spPr/>
      <dgm:t>
        <a:bodyPr/>
        <a:lstStyle/>
        <a:p>
          <a:pPr algn="ctr"/>
          <a:endParaRPr lang="es-CO" sz="360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45FEC463-341C-4642-8684-2501F4AE3786}">
      <dgm:prSet phldrT="[Texto]" custT="1"/>
      <dgm:spPr/>
      <dgm:t>
        <a:bodyPr/>
        <a:lstStyle/>
        <a:p>
          <a:pPr algn="ctr"/>
          <a:r>
            <a:rPr lang="es-CO" sz="3600" b="1" dirty="0">
              <a:solidFill>
                <a:schemeClr val="tx1">
                  <a:lumMod val="65000"/>
                  <a:lumOff val="35000"/>
                </a:schemeClr>
              </a:solidFill>
            </a:rPr>
            <a:t>Régimen de Inversiones P. Máx.</a:t>
          </a:r>
        </a:p>
      </dgm:t>
    </dgm:pt>
    <dgm:pt modelId="{A9EF4C34-B46D-45B7-9DF1-D27270F177C1}" type="parTrans" cxnId="{D3266C7C-9547-4EE9-A824-3569ADF68FAA}">
      <dgm:prSet/>
      <dgm:spPr/>
      <dgm:t>
        <a:bodyPr/>
        <a:lstStyle/>
        <a:p>
          <a:endParaRPr lang="es-CO"/>
        </a:p>
      </dgm:t>
    </dgm:pt>
    <dgm:pt modelId="{AE9501D4-0858-4307-93AC-5FEFBBE39AC2}" type="sibTrans" cxnId="{D3266C7C-9547-4EE9-A824-3569ADF68FAA}">
      <dgm:prSet/>
      <dgm:spPr/>
      <dgm:t>
        <a:bodyPr/>
        <a:lstStyle/>
        <a:p>
          <a:endParaRPr lang="es-CO"/>
        </a:p>
      </dgm:t>
    </dgm:pt>
    <dgm:pt modelId="{B0514034-4F6A-4C68-BED8-4104F3783EB8}" type="pres">
      <dgm:prSet presAssocID="{B2479DF2-18BE-4706-9EBC-84BF20F6BCFA}" presName="rootnode" presStyleCnt="0">
        <dgm:presLayoutVars>
          <dgm:chMax/>
          <dgm:chPref/>
          <dgm:dir/>
          <dgm:animLvl val="lvl"/>
        </dgm:presLayoutVars>
      </dgm:prSet>
      <dgm:spPr/>
    </dgm:pt>
    <dgm:pt modelId="{FDAFF3D8-A475-4E3B-AE96-29A121FCD9DE}" type="pres">
      <dgm:prSet presAssocID="{7B26F86F-E95F-4FA3-9873-CC5B5EFB278C}" presName="composite" presStyleCnt="0"/>
      <dgm:spPr/>
    </dgm:pt>
    <dgm:pt modelId="{27E24B96-B708-4DCB-9027-D6181D5D6CB9}" type="pres">
      <dgm:prSet presAssocID="{7B26F86F-E95F-4FA3-9873-CC5B5EFB278C}" presName="LShape" presStyleLbl="alignNode1" presStyleIdx="0" presStyleCnt="7"/>
      <dgm:spPr>
        <a:solidFill>
          <a:schemeClr val="accent1">
            <a:lumMod val="40000"/>
            <a:lumOff val="6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</dgm:spPr>
    </dgm:pt>
    <dgm:pt modelId="{5B4CD855-3217-4D83-8448-F0E097D5C1AE}" type="pres">
      <dgm:prSet presAssocID="{7B26F86F-E95F-4FA3-9873-CC5B5EFB278C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09E39A77-EA1B-4A2C-9078-B171661D7775}" type="pres">
      <dgm:prSet presAssocID="{7B26F86F-E95F-4FA3-9873-CC5B5EFB278C}" presName="Triangle" presStyleLbl="alignNode1" presStyleIdx="1" presStyleCnt="7"/>
      <dgm:spPr>
        <a:solidFill>
          <a:schemeClr val="accent1">
            <a:lumMod val="40000"/>
            <a:lumOff val="6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</dgm:spPr>
    </dgm:pt>
    <dgm:pt modelId="{78D8A3C5-76DF-430D-A64B-1DEDA4736806}" type="pres">
      <dgm:prSet presAssocID="{0005656A-C8D2-4EC0-91BA-FBA72F99A715}" presName="sibTrans" presStyleCnt="0"/>
      <dgm:spPr/>
    </dgm:pt>
    <dgm:pt modelId="{93A20B42-BE01-4FBA-86A9-31E265839EDB}" type="pres">
      <dgm:prSet presAssocID="{0005656A-C8D2-4EC0-91BA-FBA72F99A715}" presName="space" presStyleCnt="0"/>
      <dgm:spPr/>
    </dgm:pt>
    <dgm:pt modelId="{2C84A593-713C-4F8E-9606-C98FE24B9F03}" type="pres">
      <dgm:prSet presAssocID="{ECA087AA-E0A9-4C19-82B2-4180EE388EC1}" presName="composite" presStyleCnt="0"/>
      <dgm:spPr/>
    </dgm:pt>
    <dgm:pt modelId="{232A4D03-2F7E-4B0A-97C0-610DBE95715C}" type="pres">
      <dgm:prSet presAssocID="{ECA087AA-E0A9-4C19-82B2-4180EE388EC1}" presName="LShape" presStyleLbl="alignNode1" presStyleIdx="2" presStyleCnt="7"/>
      <dgm:spPr>
        <a:solidFill>
          <a:schemeClr val="accent1"/>
        </a:solidFill>
        <a:ln>
          <a:solidFill>
            <a:schemeClr val="accent1"/>
          </a:solidFill>
        </a:ln>
      </dgm:spPr>
    </dgm:pt>
    <dgm:pt modelId="{8584F1CE-BAE5-4DD3-B554-B21DDE4C4984}" type="pres">
      <dgm:prSet presAssocID="{ECA087AA-E0A9-4C19-82B2-4180EE388EC1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1E77F5E5-2084-4994-AF85-5BBC59876578}" type="pres">
      <dgm:prSet presAssocID="{ECA087AA-E0A9-4C19-82B2-4180EE388EC1}" presName="Triangle" presStyleLbl="alignNode1" presStyleIdx="3" presStyleCnt="7"/>
      <dgm:spPr>
        <a:solidFill>
          <a:schemeClr val="accent1"/>
        </a:solidFill>
        <a:ln>
          <a:solidFill>
            <a:schemeClr val="accent1"/>
          </a:solidFill>
        </a:ln>
      </dgm:spPr>
    </dgm:pt>
    <dgm:pt modelId="{FBA0547B-22A4-43F9-A1E5-65F3D608E49F}" type="pres">
      <dgm:prSet presAssocID="{34A587AF-3D55-4B92-AFEA-A9FEE159B2DD}" presName="sibTrans" presStyleCnt="0"/>
      <dgm:spPr/>
    </dgm:pt>
    <dgm:pt modelId="{CDD96EF4-6AAD-4204-84EF-FC2298EB1EF4}" type="pres">
      <dgm:prSet presAssocID="{34A587AF-3D55-4B92-AFEA-A9FEE159B2DD}" presName="space" presStyleCnt="0"/>
      <dgm:spPr/>
    </dgm:pt>
    <dgm:pt modelId="{3879F641-9449-4621-9441-E87F3D303E81}" type="pres">
      <dgm:prSet presAssocID="{B5AC1782-FBE8-4061-B059-49399EEB0420}" presName="composite" presStyleCnt="0"/>
      <dgm:spPr/>
    </dgm:pt>
    <dgm:pt modelId="{1F58E235-EA8C-4B6F-9796-C024F6059C22}" type="pres">
      <dgm:prSet presAssocID="{B5AC1782-FBE8-4061-B059-49399EEB0420}" presName="LShape" presStyleLbl="alignNode1" presStyleIdx="4" presStyleCnt="7"/>
      <dgm:spPr>
        <a:solidFill>
          <a:schemeClr val="accent1">
            <a:lumMod val="50000"/>
          </a:schemeClr>
        </a:solidFill>
        <a:ln>
          <a:solidFill>
            <a:schemeClr val="accent1">
              <a:lumMod val="50000"/>
            </a:schemeClr>
          </a:solidFill>
        </a:ln>
      </dgm:spPr>
    </dgm:pt>
    <dgm:pt modelId="{FB755F27-0857-4389-92E5-693ACE1510BF}" type="pres">
      <dgm:prSet presAssocID="{B5AC1782-FBE8-4061-B059-49399EEB0420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CAC4C9A8-CE95-437E-BE5C-1313DAB28D98}" type="pres">
      <dgm:prSet presAssocID="{B5AC1782-FBE8-4061-B059-49399EEB0420}" presName="Triangle" presStyleLbl="alignNode1" presStyleIdx="5" presStyleCnt="7"/>
      <dgm:spPr>
        <a:solidFill>
          <a:schemeClr val="bg1">
            <a:lumMod val="50000"/>
          </a:schemeClr>
        </a:solidFill>
        <a:ln>
          <a:solidFill>
            <a:schemeClr val="bg1">
              <a:lumMod val="50000"/>
            </a:schemeClr>
          </a:solidFill>
        </a:ln>
      </dgm:spPr>
    </dgm:pt>
    <dgm:pt modelId="{A9CB0DF9-90F3-4485-B6AF-DF9CBF94591B}" type="pres">
      <dgm:prSet presAssocID="{971EE9C0-1525-44D4-8F5F-32F87019FCC8}" presName="sibTrans" presStyleCnt="0"/>
      <dgm:spPr/>
    </dgm:pt>
    <dgm:pt modelId="{7BB1C3BC-1FBA-4521-8AB3-F870453D15B2}" type="pres">
      <dgm:prSet presAssocID="{971EE9C0-1525-44D4-8F5F-32F87019FCC8}" presName="space" presStyleCnt="0"/>
      <dgm:spPr/>
    </dgm:pt>
    <dgm:pt modelId="{608F10DA-EDA8-4006-B48D-73EC30E0FFB1}" type="pres">
      <dgm:prSet presAssocID="{45FEC463-341C-4642-8684-2501F4AE3786}" presName="composite" presStyleCnt="0"/>
      <dgm:spPr/>
    </dgm:pt>
    <dgm:pt modelId="{A5460F23-A762-43E7-BE69-FFDD5869C720}" type="pres">
      <dgm:prSet presAssocID="{45FEC463-341C-4642-8684-2501F4AE3786}" presName="LShape" presStyleLbl="alignNode1" presStyleIdx="6" presStyleCnt="7"/>
      <dgm:spPr>
        <a:solidFill>
          <a:schemeClr val="bg1">
            <a:lumMod val="50000"/>
          </a:schemeClr>
        </a:solidFill>
        <a:ln>
          <a:solidFill>
            <a:schemeClr val="bg1">
              <a:lumMod val="50000"/>
            </a:schemeClr>
          </a:solidFill>
        </a:ln>
      </dgm:spPr>
    </dgm:pt>
    <dgm:pt modelId="{26963D37-3369-4E20-82CA-89FB3EC69BD0}" type="pres">
      <dgm:prSet presAssocID="{45FEC463-341C-4642-8684-2501F4AE3786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3DC09003-9462-4E4B-9A6F-08AC7483DFB1}" srcId="{B2479DF2-18BE-4706-9EBC-84BF20F6BCFA}" destId="{ECA087AA-E0A9-4C19-82B2-4180EE388EC1}" srcOrd="1" destOrd="0" parTransId="{AF13FE13-DDB4-4587-BF54-C3AF51FD822E}" sibTransId="{34A587AF-3D55-4B92-AFEA-A9FEE159B2DD}"/>
    <dgm:cxn modelId="{B9765A13-8513-9043-93A0-06394AB7A88B}" type="presOf" srcId="{ECA087AA-E0A9-4C19-82B2-4180EE388EC1}" destId="{8584F1CE-BAE5-4DD3-B554-B21DDE4C4984}" srcOrd="0" destOrd="0" presId="urn:microsoft.com/office/officeart/2009/3/layout/StepUpProcess"/>
    <dgm:cxn modelId="{54089F2D-0891-4C79-8915-6E8276BEE9B2}" type="presOf" srcId="{45FEC463-341C-4642-8684-2501F4AE3786}" destId="{26963D37-3369-4E20-82CA-89FB3EC69BD0}" srcOrd="0" destOrd="0" presId="urn:microsoft.com/office/officeart/2009/3/layout/StepUpProcess"/>
    <dgm:cxn modelId="{3742A733-44C7-43C5-985C-2D9DAE8AC987}" srcId="{B2479DF2-18BE-4706-9EBC-84BF20F6BCFA}" destId="{B5AC1782-FBE8-4061-B059-49399EEB0420}" srcOrd="2" destOrd="0" parTransId="{701FEFEC-1C9B-4F65-B724-C37AFA239E1D}" sibTransId="{971EE9C0-1525-44D4-8F5F-32F87019FCC8}"/>
    <dgm:cxn modelId="{EC612B76-A287-5D44-8775-6FFBA6ADD1B3}" type="presOf" srcId="{B5AC1782-FBE8-4061-B059-49399EEB0420}" destId="{FB755F27-0857-4389-92E5-693ACE1510BF}" srcOrd="0" destOrd="0" presId="urn:microsoft.com/office/officeart/2009/3/layout/StepUpProcess"/>
    <dgm:cxn modelId="{D3266C7C-9547-4EE9-A824-3569ADF68FAA}" srcId="{B2479DF2-18BE-4706-9EBC-84BF20F6BCFA}" destId="{45FEC463-341C-4642-8684-2501F4AE3786}" srcOrd="3" destOrd="0" parTransId="{A9EF4C34-B46D-45B7-9DF1-D27270F177C1}" sibTransId="{AE9501D4-0858-4307-93AC-5FEFBBE39AC2}"/>
    <dgm:cxn modelId="{85369E90-A9ED-3248-AF45-1428329E8B2B}" type="presOf" srcId="{7B26F86F-E95F-4FA3-9873-CC5B5EFB278C}" destId="{5B4CD855-3217-4D83-8448-F0E097D5C1AE}" srcOrd="0" destOrd="0" presId="urn:microsoft.com/office/officeart/2009/3/layout/StepUpProcess"/>
    <dgm:cxn modelId="{952201B9-3A36-4599-ABDF-71BE0E643A63}" srcId="{B2479DF2-18BE-4706-9EBC-84BF20F6BCFA}" destId="{7B26F86F-E95F-4FA3-9873-CC5B5EFB278C}" srcOrd="0" destOrd="0" parTransId="{55A710D8-BA7C-4CD6-B111-7FA16DA40599}" sibTransId="{0005656A-C8D2-4EC0-91BA-FBA72F99A715}"/>
    <dgm:cxn modelId="{0C0712CD-C853-D94B-9761-4F2DD5E18411}" type="presOf" srcId="{B2479DF2-18BE-4706-9EBC-84BF20F6BCFA}" destId="{B0514034-4F6A-4C68-BED8-4104F3783EB8}" srcOrd="0" destOrd="0" presId="urn:microsoft.com/office/officeart/2009/3/layout/StepUpProcess"/>
    <dgm:cxn modelId="{CF350FD5-9921-C84B-B756-126355C68FBC}" type="presParOf" srcId="{B0514034-4F6A-4C68-BED8-4104F3783EB8}" destId="{FDAFF3D8-A475-4E3B-AE96-29A121FCD9DE}" srcOrd="0" destOrd="0" presId="urn:microsoft.com/office/officeart/2009/3/layout/StepUpProcess"/>
    <dgm:cxn modelId="{744794D8-4255-D547-87D5-9D14BD1974A2}" type="presParOf" srcId="{FDAFF3D8-A475-4E3B-AE96-29A121FCD9DE}" destId="{27E24B96-B708-4DCB-9027-D6181D5D6CB9}" srcOrd="0" destOrd="0" presId="urn:microsoft.com/office/officeart/2009/3/layout/StepUpProcess"/>
    <dgm:cxn modelId="{BFEB8316-62B1-1A49-8DF8-48983AB787EA}" type="presParOf" srcId="{FDAFF3D8-A475-4E3B-AE96-29A121FCD9DE}" destId="{5B4CD855-3217-4D83-8448-F0E097D5C1AE}" srcOrd="1" destOrd="0" presId="urn:microsoft.com/office/officeart/2009/3/layout/StepUpProcess"/>
    <dgm:cxn modelId="{16BFB5D8-DD6E-0A4A-864B-D6A20542FCBA}" type="presParOf" srcId="{FDAFF3D8-A475-4E3B-AE96-29A121FCD9DE}" destId="{09E39A77-EA1B-4A2C-9078-B171661D7775}" srcOrd="2" destOrd="0" presId="urn:microsoft.com/office/officeart/2009/3/layout/StepUpProcess"/>
    <dgm:cxn modelId="{B30DF438-6AB6-2D4D-8A54-AA37B0ACA6CB}" type="presParOf" srcId="{B0514034-4F6A-4C68-BED8-4104F3783EB8}" destId="{78D8A3C5-76DF-430D-A64B-1DEDA4736806}" srcOrd="1" destOrd="0" presId="urn:microsoft.com/office/officeart/2009/3/layout/StepUpProcess"/>
    <dgm:cxn modelId="{1D45B959-D8C1-DC43-9424-FC841B00E076}" type="presParOf" srcId="{78D8A3C5-76DF-430D-A64B-1DEDA4736806}" destId="{93A20B42-BE01-4FBA-86A9-31E265839EDB}" srcOrd="0" destOrd="0" presId="urn:microsoft.com/office/officeart/2009/3/layout/StepUpProcess"/>
    <dgm:cxn modelId="{B896CC57-CC1E-064B-97E8-90D08EAAE117}" type="presParOf" srcId="{B0514034-4F6A-4C68-BED8-4104F3783EB8}" destId="{2C84A593-713C-4F8E-9606-C98FE24B9F03}" srcOrd="2" destOrd="0" presId="urn:microsoft.com/office/officeart/2009/3/layout/StepUpProcess"/>
    <dgm:cxn modelId="{0A112FC5-A4B3-2D4C-8BAB-004B5969A228}" type="presParOf" srcId="{2C84A593-713C-4F8E-9606-C98FE24B9F03}" destId="{232A4D03-2F7E-4B0A-97C0-610DBE95715C}" srcOrd="0" destOrd="0" presId="urn:microsoft.com/office/officeart/2009/3/layout/StepUpProcess"/>
    <dgm:cxn modelId="{6B0B79EB-8DEE-824D-BA7D-EE99FD1EF795}" type="presParOf" srcId="{2C84A593-713C-4F8E-9606-C98FE24B9F03}" destId="{8584F1CE-BAE5-4DD3-B554-B21DDE4C4984}" srcOrd="1" destOrd="0" presId="urn:microsoft.com/office/officeart/2009/3/layout/StepUpProcess"/>
    <dgm:cxn modelId="{705BC16C-D327-F941-B6A5-DD47236365D2}" type="presParOf" srcId="{2C84A593-713C-4F8E-9606-C98FE24B9F03}" destId="{1E77F5E5-2084-4994-AF85-5BBC59876578}" srcOrd="2" destOrd="0" presId="urn:microsoft.com/office/officeart/2009/3/layout/StepUpProcess"/>
    <dgm:cxn modelId="{0ADCD83A-B03E-0042-B531-C6893BCF5F6A}" type="presParOf" srcId="{B0514034-4F6A-4C68-BED8-4104F3783EB8}" destId="{FBA0547B-22A4-43F9-A1E5-65F3D608E49F}" srcOrd="3" destOrd="0" presId="urn:microsoft.com/office/officeart/2009/3/layout/StepUpProcess"/>
    <dgm:cxn modelId="{8CDE7060-73DD-ED43-A970-928E801229A0}" type="presParOf" srcId="{FBA0547B-22A4-43F9-A1E5-65F3D608E49F}" destId="{CDD96EF4-6AAD-4204-84EF-FC2298EB1EF4}" srcOrd="0" destOrd="0" presId="urn:microsoft.com/office/officeart/2009/3/layout/StepUpProcess"/>
    <dgm:cxn modelId="{6B615FE7-3FD8-6A44-BCF4-1D7F4105583B}" type="presParOf" srcId="{B0514034-4F6A-4C68-BED8-4104F3783EB8}" destId="{3879F641-9449-4621-9441-E87F3D303E81}" srcOrd="4" destOrd="0" presId="urn:microsoft.com/office/officeart/2009/3/layout/StepUpProcess"/>
    <dgm:cxn modelId="{CC3F793E-13FE-E94C-895E-EA6E39ACA99C}" type="presParOf" srcId="{3879F641-9449-4621-9441-E87F3D303E81}" destId="{1F58E235-EA8C-4B6F-9796-C024F6059C22}" srcOrd="0" destOrd="0" presId="urn:microsoft.com/office/officeart/2009/3/layout/StepUpProcess"/>
    <dgm:cxn modelId="{013BDD5A-3FFF-B24B-B060-EC5E10914F5A}" type="presParOf" srcId="{3879F641-9449-4621-9441-E87F3D303E81}" destId="{FB755F27-0857-4389-92E5-693ACE1510BF}" srcOrd="1" destOrd="0" presId="urn:microsoft.com/office/officeart/2009/3/layout/StepUpProcess"/>
    <dgm:cxn modelId="{2FFE236D-0D44-4FCE-BAD1-F72C9CD4E1D3}" type="presParOf" srcId="{3879F641-9449-4621-9441-E87F3D303E81}" destId="{CAC4C9A8-CE95-437E-BE5C-1313DAB28D98}" srcOrd="2" destOrd="0" presId="urn:microsoft.com/office/officeart/2009/3/layout/StepUpProcess"/>
    <dgm:cxn modelId="{5925DFF8-96DE-4894-952A-12A3B1CF269E}" type="presParOf" srcId="{B0514034-4F6A-4C68-BED8-4104F3783EB8}" destId="{A9CB0DF9-90F3-4485-B6AF-DF9CBF94591B}" srcOrd="5" destOrd="0" presId="urn:microsoft.com/office/officeart/2009/3/layout/StepUpProcess"/>
    <dgm:cxn modelId="{DC2EE0EB-B5C2-4E53-9EAB-41ECF4D76E81}" type="presParOf" srcId="{A9CB0DF9-90F3-4485-B6AF-DF9CBF94591B}" destId="{7BB1C3BC-1FBA-4521-8AB3-F870453D15B2}" srcOrd="0" destOrd="0" presId="urn:microsoft.com/office/officeart/2009/3/layout/StepUpProcess"/>
    <dgm:cxn modelId="{761F6792-27A8-40C0-AED4-97E6167941DF}" type="presParOf" srcId="{B0514034-4F6A-4C68-BED8-4104F3783EB8}" destId="{608F10DA-EDA8-4006-B48D-73EC30E0FFB1}" srcOrd="6" destOrd="0" presId="urn:microsoft.com/office/officeart/2009/3/layout/StepUpProcess"/>
    <dgm:cxn modelId="{CA5ABC4B-65A8-4F60-9929-6EABB3081C7C}" type="presParOf" srcId="{608F10DA-EDA8-4006-B48D-73EC30E0FFB1}" destId="{A5460F23-A762-43E7-BE69-FFDD5869C720}" srcOrd="0" destOrd="0" presId="urn:microsoft.com/office/officeart/2009/3/layout/StepUpProcess"/>
    <dgm:cxn modelId="{9AA9435E-A33C-4DC9-80CA-A2FE60C4AAED}" type="presParOf" srcId="{608F10DA-EDA8-4006-B48D-73EC30E0FFB1}" destId="{26963D37-3369-4E20-82CA-89FB3EC69BD0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A2018C9-4254-4E2F-ABBB-7C08CBCC02F3}" type="doc">
      <dgm:prSet loTypeId="urn:microsoft.com/office/officeart/2005/8/layout/hList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E154B342-DA8D-42E5-A73C-FD9F4B5224A3}">
      <dgm:prSet phldrT="[Texto]" custT="1"/>
      <dgm:spPr/>
      <dgm:t>
        <a:bodyPr/>
        <a:lstStyle/>
        <a:p>
          <a:pPr algn="r"/>
          <a:r>
            <a:rPr lang="es-CO" sz="3200" b="1" dirty="0"/>
            <a:t>2018</a:t>
          </a:r>
        </a:p>
      </dgm:t>
    </dgm:pt>
    <dgm:pt modelId="{5CA40B6C-49F1-4542-B3AF-FE1BF33161B2}" type="parTrans" cxnId="{EE5C394F-0FB9-490A-9574-B416D255814E}">
      <dgm:prSet/>
      <dgm:spPr/>
      <dgm:t>
        <a:bodyPr/>
        <a:lstStyle/>
        <a:p>
          <a:pPr algn="just"/>
          <a:endParaRPr lang="es-CO" sz="3200" b="0"/>
        </a:p>
      </dgm:t>
    </dgm:pt>
    <dgm:pt modelId="{8128A66C-69AF-4C03-9D74-D6F5C7871AD2}" type="sibTrans" cxnId="{EE5C394F-0FB9-490A-9574-B416D255814E}">
      <dgm:prSet/>
      <dgm:spPr/>
      <dgm:t>
        <a:bodyPr/>
        <a:lstStyle/>
        <a:p>
          <a:pPr algn="just"/>
          <a:endParaRPr lang="es-CO" sz="3200" b="0"/>
        </a:p>
      </dgm:t>
    </dgm:pt>
    <dgm:pt modelId="{F2507A6D-6A7C-4941-A7F2-210E1C3D1DF2}">
      <dgm:prSet phldrT="[Texto]" custT="1"/>
      <dgm:spPr/>
      <dgm:t>
        <a:bodyPr/>
        <a:lstStyle/>
        <a:p>
          <a:pPr marL="0" algn="l">
            <a:buNone/>
          </a:pPr>
          <a:r>
            <a:rPr lang="es-CO" sz="3200" b="0" dirty="0"/>
            <a:t>Opinión sin salvedades,  dictamen en limpio con párrafo de énfasis.</a:t>
          </a:r>
        </a:p>
      </dgm:t>
    </dgm:pt>
    <dgm:pt modelId="{9DDC0E4F-5F95-46D6-9B5A-63F54CD64D66}" type="parTrans" cxnId="{E1433DAE-2A13-4AA7-B258-25C00157236D}">
      <dgm:prSet/>
      <dgm:spPr/>
      <dgm:t>
        <a:bodyPr/>
        <a:lstStyle/>
        <a:p>
          <a:pPr algn="just"/>
          <a:endParaRPr lang="es-CO" sz="3200" b="0"/>
        </a:p>
      </dgm:t>
    </dgm:pt>
    <dgm:pt modelId="{2E4F02CF-7085-4B5E-9EFC-56E10A115CB5}" type="sibTrans" cxnId="{E1433DAE-2A13-4AA7-B258-25C00157236D}">
      <dgm:prSet/>
      <dgm:spPr/>
      <dgm:t>
        <a:bodyPr/>
        <a:lstStyle/>
        <a:p>
          <a:pPr algn="just"/>
          <a:endParaRPr lang="es-CO" sz="3200" b="0"/>
        </a:p>
      </dgm:t>
    </dgm:pt>
    <dgm:pt modelId="{48D311ED-007D-413A-AE72-BA9E13EAAFA4}">
      <dgm:prSet phldrT="[Texto]" custT="1"/>
      <dgm:spPr/>
      <dgm:t>
        <a:bodyPr/>
        <a:lstStyle/>
        <a:p>
          <a:pPr algn="r"/>
          <a:r>
            <a:rPr lang="es-CO" sz="3200" b="1" dirty="0"/>
            <a:t>2019</a:t>
          </a:r>
        </a:p>
      </dgm:t>
    </dgm:pt>
    <dgm:pt modelId="{6C017124-54A7-45B0-BE6D-3168B2AFDEE8}" type="parTrans" cxnId="{7CC752F8-8BEF-4095-B5F0-32494EDF577E}">
      <dgm:prSet/>
      <dgm:spPr/>
      <dgm:t>
        <a:bodyPr/>
        <a:lstStyle/>
        <a:p>
          <a:pPr algn="just"/>
          <a:endParaRPr lang="es-CO" sz="3200" b="0"/>
        </a:p>
      </dgm:t>
    </dgm:pt>
    <dgm:pt modelId="{6E229F78-928C-40B5-8DFE-6B0750D71B94}" type="sibTrans" cxnId="{7CC752F8-8BEF-4095-B5F0-32494EDF577E}">
      <dgm:prSet/>
      <dgm:spPr/>
      <dgm:t>
        <a:bodyPr/>
        <a:lstStyle/>
        <a:p>
          <a:pPr algn="just"/>
          <a:endParaRPr lang="es-CO" sz="3200" b="0"/>
        </a:p>
      </dgm:t>
    </dgm:pt>
    <dgm:pt modelId="{E0E4BF92-FAFE-4351-B844-11EAFA0DA349}">
      <dgm:prSet phldrT="[Texto]" custT="1"/>
      <dgm:spPr/>
      <dgm:t>
        <a:bodyPr/>
        <a:lstStyle/>
        <a:p>
          <a:pPr marL="0" algn="l">
            <a:spcAft>
              <a:spcPts val="0"/>
            </a:spcAft>
            <a:buNone/>
          </a:pPr>
          <a:r>
            <a:rPr lang="es-CO" sz="3200" b="0" dirty="0"/>
            <a:t>Opinión sin salvedades, dictamen en limpio, sin párrafo de énfasis.</a:t>
          </a:r>
        </a:p>
      </dgm:t>
    </dgm:pt>
    <dgm:pt modelId="{C4D25E39-EECB-4CA4-BA10-519224452E82}" type="parTrans" cxnId="{60789971-AF68-4E1B-A78B-D564371993D0}">
      <dgm:prSet/>
      <dgm:spPr/>
      <dgm:t>
        <a:bodyPr/>
        <a:lstStyle/>
        <a:p>
          <a:pPr algn="just"/>
          <a:endParaRPr lang="es-CO" sz="3200" b="0"/>
        </a:p>
      </dgm:t>
    </dgm:pt>
    <dgm:pt modelId="{406092F2-25B1-4A2E-8D1A-FEC5E2F692D8}" type="sibTrans" cxnId="{60789971-AF68-4E1B-A78B-D564371993D0}">
      <dgm:prSet/>
      <dgm:spPr/>
      <dgm:t>
        <a:bodyPr/>
        <a:lstStyle/>
        <a:p>
          <a:pPr algn="just"/>
          <a:endParaRPr lang="es-CO" sz="3200" b="0"/>
        </a:p>
      </dgm:t>
    </dgm:pt>
    <dgm:pt modelId="{B46D4B2C-080C-4D86-89F0-DD7582E8FAF1}">
      <dgm:prSet phldrT="[Texto]" custT="1"/>
      <dgm:spPr/>
      <dgm:t>
        <a:bodyPr/>
        <a:lstStyle/>
        <a:p>
          <a:pPr marL="0" algn="r">
            <a:spcAft>
              <a:spcPts val="0"/>
            </a:spcAft>
            <a:buNone/>
          </a:pPr>
          <a:r>
            <a:rPr lang="es-CO" sz="3200" b="1" dirty="0"/>
            <a:t>2020</a:t>
          </a:r>
        </a:p>
      </dgm:t>
    </dgm:pt>
    <dgm:pt modelId="{927CB4ED-244E-4279-BEB7-5F29340038EC}" type="parTrans" cxnId="{27D0723E-BE17-4B7D-8D9B-2EE22A718A74}">
      <dgm:prSet/>
      <dgm:spPr/>
      <dgm:t>
        <a:bodyPr/>
        <a:lstStyle/>
        <a:p>
          <a:endParaRPr lang="es-CO"/>
        </a:p>
      </dgm:t>
    </dgm:pt>
    <dgm:pt modelId="{57073860-A1ED-49A2-BB85-C67B53B7A13A}" type="sibTrans" cxnId="{27D0723E-BE17-4B7D-8D9B-2EE22A718A74}">
      <dgm:prSet/>
      <dgm:spPr/>
      <dgm:t>
        <a:bodyPr/>
        <a:lstStyle/>
        <a:p>
          <a:endParaRPr lang="es-CO"/>
        </a:p>
      </dgm:t>
    </dgm:pt>
    <dgm:pt modelId="{7A4383F7-046B-488C-8ED4-4581BAEBCBEE}">
      <dgm:prSet phldrT="[Texto]" custT="1"/>
      <dgm:spPr/>
      <dgm:t>
        <a:bodyPr/>
        <a:lstStyle/>
        <a:p>
          <a:pPr marL="0" algn="l">
            <a:spcAft>
              <a:spcPts val="0"/>
            </a:spcAft>
            <a:buNone/>
          </a:pPr>
          <a:r>
            <a:rPr lang="es-CO" sz="3200" b="0" dirty="0"/>
            <a:t>Opinión sin salvedades, dictamen en limpio, sin párrafo de énfasis.</a:t>
          </a:r>
        </a:p>
      </dgm:t>
    </dgm:pt>
    <dgm:pt modelId="{5796598A-0E1C-4021-B8F7-BECBCCA8DB40}" type="parTrans" cxnId="{BDC5867B-5F54-432D-A6B6-F4197A42C622}">
      <dgm:prSet/>
      <dgm:spPr/>
      <dgm:t>
        <a:bodyPr/>
        <a:lstStyle/>
        <a:p>
          <a:endParaRPr lang="es-CO"/>
        </a:p>
      </dgm:t>
    </dgm:pt>
    <dgm:pt modelId="{579ABBB9-E5CE-4088-A974-F19BEF0DF845}" type="sibTrans" cxnId="{BDC5867B-5F54-432D-A6B6-F4197A42C622}">
      <dgm:prSet/>
      <dgm:spPr/>
      <dgm:t>
        <a:bodyPr/>
        <a:lstStyle/>
        <a:p>
          <a:endParaRPr lang="es-CO"/>
        </a:p>
      </dgm:t>
    </dgm:pt>
    <dgm:pt modelId="{1F490177-AB26-4E1B-8123-C15A9E43510E}" type="pres">
      <dgm:prSet presAssocID="{8A2018C9-4254-4E2F-ABBB-7C08CBCC02F3}" presName="list" presStyleCnt="0">
        <dgm:presLayoutVars>
          <dgm:dir/>
          <dgm:animLvl val="lvl"/>
        </dgm:presLayoutVars>
      </dgm:prSet>
      <dgm:spPr/>
    </dgm:pt>
    <dgm:pt modelId="{A3F36357-CF18-43B8-A58A-C2EE02428CF8}" type="pres">
      <dgm:prSet presAssocID="{E154B342-DA8D-42E5-A73C-FD9F4B5224A3}" presName="posSpace" presStyleCnt="0"/>
      <dgm:spPr/>
    </dgm:pt>
    <dgm:pt modelId="{148A7AB7-4597-48CD-A268-CCF44303C7F5}" type="pres">
      <dgm:prSet presAssocID="{E154B342-DA8D-42E5-A73C-FD9F4B5224A3}" presName="vertFlow" presStyleCnt="0"/>
      <dgm:spPr/>
    </dgm:pt>
    <dgm:pt modelId="{F0E744F0-DC37-4F86-BAE3-3FCD89398819}" type="pres">
      <dgm:prSet presAssocID="{E154B342-DA8D-42E5-A73C-FD9F4B5224A3}" presName="topSpace" presStyleCnt="0"/>
      <dgm:spPr/>
    </dgm:pt>
    <dgm:pt modelId="{5FCA5C66-7A31-4C67-A520-59E6B68AB1AC}" type="pres">
      <dgm:prSet presAssocID="{E154B342-DA8D-42E5-A73C-FD9F4B5224A3}" presName="firstComp" presStyleCnt="0"/>
      <dgm:spPr/>
    </dgm:pt>
    <dgm:pt modelId="{D7F44644-9D39-40AD-B15B-C614F89E6203}" type="pres">
      <dgm:prSet presAssocID="{E154B342-DA8D-42E5-A73C-FD9F4B5224A3}" presName="firstChild" presStyleLbl="bgAccFollowNode1" presStyleIdx="0" presStyleCnt="3" custScaleY="227620"/>
      <dgm:spPr/>
    </dgm:pt>
    <dgm:pt modelId="{2E902B32-28A4-4FF2-A303-C8245E5D28B1}" type="pres">
      <dgm:prSet presAssocID="{E154B342-DA8D-42E5-A73C-FD9F4B5224A3}" presName="firstChildTx" presStyleLbl="bgAccFollowNode1" presStyleIdx="0" presStyleCnt="3">
        <dgm:presLayoutVars>
          <dgm:bulletEnabled val="1"/>
        </dgm:presLayoutVars>
      </dgm:prSet>
      <dgm:spPr/>
    </dgm:pt>
    <dgm:pt modelId="{206B692C-A71B-44C2-829E-779B3859AD0A}" type="pres">
      <dgm:prSet presAssocID="{E154B342-DA8D-42E5-A73C-FD9F4B5224A3}" presName="negSpace" presStyleCnt="0"/>
      <dgm:spPr/>
    </dgm:pt>
    <dgm:pt modelId="{40491B18-EB31-451F-A8A5-13F84837D028}" type="pres">
      <dgm:prSet presAssocID="{E154B342-DA8D-42E5-A73C-FD9F4B5224A3}" presName="circle" presStyleLbl="node1" presStyleIdx="0" presStyleCnt="3"/>
      <dgm:spPr/>
    </dgm:pt>
    <dgm:pt modelId="{203119C5-9C75-4144-A5D7-67FA2EBDFBD2}" type="pres">
      <dgm:prSet presAssocID="{8128A66C-69AF-4C03-9D74-D6F5C7871AD2}" presName="transSpace" presStyleCnt="0"/>
      <dgm:spPr/>
    </dgm:pt>
    <dgm:pt modelId="{201F0863-58D2-4437-8562-E914790CBB1A}" type="pres">
      <dgm:prSet presAssocID="{48D311ED-007D-413A-AE72-BA9E13EAAFA4}" presName="posSpace" presStyleCnt="0"/>
      <dgm:spPr/>
    </dgm:pt>
    <dgm:pt modelId="{B58414BB-A69D-438D-9677-F22DE09EDBD9}" type="pres">
      <dgm:prSet presAssocID="{48D311ED-007D-413A-AE72-BA9E13EAAFA4}" presName="vertFlow" presStyleCnt="0"/>
      <dgm:spPr/>
    </dgm:pt>
    <dgm:pt modelId="{85BD0B02-A40F-4B38-8233-1E2B27CCE44A}" type="pres">
      <dgm:prSet presAssocID="{48D311ED-007D-413A-AE72-BA9E13EAAFA4}" presName="topSpace" presStyleCnt="0"/>
      <dgm:spPr/>
    </dgm:pt>
    <dgm:pt modelId="{A80800E3-C2DD-4CE5-9742-38BC46422F0E}" type="pres">
      <dgm:prSet presAssocID="{48D311ED-007D-413A-AE72-BA9E13EAAFA4}" presName="firstComp" presStyleCnt="0"/>
      <dgm:spPr/>
    </dgm:pt>
    <dgm:pt modelId="{717F0CD6-9BB5-4FB0-A0F4-07F9BB8ED799}" type="pres">
      <dgm:prSet presAssocID="{48D311ED-007D-413A-AE72-BA9E13EAAFA4}" presName="firstChild" presStyleLbl="bgAccFollowNode1" presStyleIdx="1" presStyleCnt="3" custScaleY="227620"/>
      <dgm:spPr/>
    </dgm:pt>
    <dgm:pt modelId="{F06C8393-2070-4459-9D98-6C2024F835DC}" type="pres">
      <dgm:prSet presAssocID="{48D311ED-007D-413A-AE72-BA9E13EAAFA4}" presName="firstChildTx" presStyleLbl="bgAccFollowNode1" presStyleIdx="1" presStyleCnt="3">
        <dgm:presLayoutVars>
          <dgm:bulletEnabled val="1"/>
        </dgm:presLayoutVars>
      </dgm:prSet>
      <dgm:spPr/>
    </dgm:pt>
    <dgm:pt modelId="{0F9D3BD0-6106-4DE4-9158-2E06B828D8CE}" type="pres">
      <dgm:prSet presAssocID="{48D311ED-007D-413A-AE72-BA9E13EAAFA4}" presName="negSpace" presStyleCnt="0"/>
      <dgm:spPr/>
    </dgm:pt>
    <dgm:pt modelId="{5AC8CC0C-3601-4663-96A4-002F3CDA15C2}" type="pres">
      <dgm:prSet presAssocID="{48D311ED-007D-413A-AE72-BA9E13EAAFA4}" presName="circle" presStyleLbl="node1" presStyleIdx="1" presStyleCnt="3"/>
      <dgm:spPr/>
    </dgm:pt>
    <dgm:pt modelId="{3BC183AC-4C05-4DC3-AFD8-432B99A6AB4D}" type="pres">
      <dgm:prSet presAssocID="{6E229F78-928C-40B5-8DFE-6B0750D71B94}" presName="transSpace" presStyleCnt="0"/>
      <dgm:spPr/>
    </dgm:pt>
    <dgm:pt modelId="{91784353-EB33-41C7-BC51-0510CF994374}" type="pres">
      <dgm:prSet presAssocID="{B46D4B2C-080C-4D86-89F0-DD7582E8FAF1}" presName="posSpace" presStyleCnt="0"/>
      <dgm:spPr/>
    </dgm:pt>
    <dgm:pt modelId="{99EAF810-DE63-4D1C-97F1-A5EF734E45A2}" type="pres">
      <dgm:prSet presAssocID="{B46D4B2C-080C-4D86-89F0-DD7582E8FAF1}" presName="vertFlow" presStyleCnt="0"/>
      <dgm:spPr/>
    </dgm:pt>
    <dgm:pt modelId="{856CDEF5-6674-49FC-96E0-16CCE65107E4}" type="pres">
      <dgm:prSet presAssocID="{B46D4B2C-080C-4D86-89F0-DD7582E8FAF1}" presName="topSpace" presStyleCnt="0"/>
      <dgm:spPr/>
    </dgm:pt>
    <dgm:pt modelId="{3394875F-0B8B-4771-85E3-AC0E616CB3BF}" type="pres">
      <dgm:prSet presAssocID="{B46D4B2C-080C-4D86-89F0-DD7582E8FAF1}" presName="firstComp" presStyleCnt="0"/>
      <dgm:spPr/>
    </dgm:pt>
    <dgm:pt modelId="{6B7CE8EF-08AC-478D-B020-B654B0CE48FA}" type="pres">
      <dgm:prSet presAssocID="{B46D4B2C-080C-4D86-89F0-DD7582E8FAF1}" presName="firstChild" presStyleLbl="bgAccFollowNode1" presStyleIdx="2" presStyleCnt="3" custScaleY="227620"/>
      <dgm:spPr/>
    </dgm:pt>
    <dgm:pt modelId="{68BF9479-6130-482E-93BD-6D500656BA9B}" type="pres">
      <dgm:prSet presAssocID="{B46D4B2C-080C-4D86-89F0-DD7582E8FAF1}" presName="firstChildTx" presStyleLbl="bgAccFollowNode1" presStyleIdx="2" presStyleCnt="3">
        <dgm:presLayoutVars>
          <dgm:bulletEnabled val="1"/>
        </dgm:presLayoutVars>
      </dgm:prSet>
      <dgm:spPr/>
    </dgm:pt>
    <dgm:pt modelId="{314F8828-5169-47D0-89B7-E7A9CBAA44C0}" type="pres">
      <dgm:prSet presAssocID="{B46D4B2C-080C-4D86-89F0-DD7582E8FAF1}" presName="negSpace" presStyleCnt="0"/>
      <dgm:spPr/>
    </dgm:pt>
    <dgm:pt modelId="{60415A98-E7CB-4E12-95C7-CD1337963B1E}" type="pres">
      <dgm:prSet presAssocID="{B46D4B2C-080C-4D86-89F0-DD7582E8FAF1}" presName="circle" presStyleLbl="node1" presStyleIdx="2" presStyleCnt="3"/>
      <dgm:spPr/>
    </dgm:pt>
  </dgm:ptLst>
  <dgm:cxnLst>
    <dgm:cxn modelId="{EE329A14-C8A3-4CA8-96D7-7ADB6892EA4A}" type="presOf" srcId="{8A2018C9-4254-4E2F-ABBB-7C08CBCC02F3}" destId="{1F490177-AB26-4E1B-8123-C15A9E43510E}" srcOrd="0" destOrd="0" presId="urn:microsoft.com/office/officeart/2005/8/layout/hList9"/>
    <dgm:cxn modelId="{8D0C1820-9E8A-4C84-8BFB-3E462134C90C}" type="presOf" srcId="{B46D4B2C-080C-4D86-89F0-DD7582E8FAF1}" destId="{60415A98-E7CB-4E12-95C7-CD1337963B1E}" srcOrd="0" destOrd="0" presId="urn:microsoft.com/office/officeart/2005/8/layout/hList9"/>
    <dgm:cxn modelId="{1552D339-8A25-4FA7-B6D2-F991B3887E9C}" type="presOf" srcId="{E154B342-DA8D-42E5-A73C-FD9F4B5224A3}" destId="{40491B18-EB31-451F-A8A5-13F84837D028}" srcOrd="0" destOrd="0" presId="urn:microsoft.com/office/officeart/2005/8/layout/hList9"/>
    <dgm:cxn modelId="{27D0723E-BE17-4B7D-8D9B-2EE22A718A74}" srcId="{8A2018C9-4254-4E2F-ABBB-7C08CBCC02F3}" destId="{B46D4B2C-080C-4D86-89F0-DD7582E8FAF1}" srcOrd="2" destOrd="0" parTransId="{927CB4ED-244E-4279-BEB7-5F29340038EC}" sibTransId="{57073860-A1ED-49A2-BB85-C67B53B7A13A}"/>
    <dgm:cxn modelId="{1D78C168-7EAD-4761-AA74-C50F711145C4}" type="presOf" srcId="{7A4383F7-046B-488C-8ED4-4581BAEBCBEE}" destId="{68BF9479-6130-482E-93BD-6D500656BA9B}" srcOrd="1" destOrd="0" presId="urn:microsoft.com/office/officeart/2005/8/layout/hList9"/>
    <dgm:cxn modelId="{F743BD4E-D6F2-4305-983B-5EACC2C4967F}" type="presOf" srcId="{E0E4BF92-FAFE-4351-B844-11EAFA0DA349}" destId="{F06C8393-2070-4459-9D98-6C2024F835DC}" srcOrd="1" destOrd="0" presId="urn:microsoft.com/office/officeart/2005/8/layout/hList9"/>
    <dgm:cxn modelId="{EE5C394F-0FB9-490A-9574-B416D255814E}" srcId="{8A2018C9-4254-4E2F-ABBB-7C08CBCC02F3}" destId="{E154B342-DA8D-42E5-A73C-FD9F4B5224A3}" srcOrd="0" destOrd="0" parTransId="{5CA40B6C-49F1-4542-B3AF-FE1BF33161B2}" sibTransId="{8128A66C-69AF-4C03-9D74-D6F5C7871AD2}"/>
    <dgm:cxn modelId="{60789971-AF68-4E1B-A78B-D564371993D0}" srcId="{48D311ED-007D-413A-AE72-BA9E13EAAFA4}" destId="{E0E4BF92-FAFE-4351-B844-11EAFA0DA349}" srcOrd="0" destOrd="0" parTransId="{C4D25E39-EECB-4CA4-BA10-519224452E82}" sibTransId="{406092F2-25B1-4A2E-8D1A-FEC5E2F692D8}"/>
    <dgm:cxn modelId="{BDC5867B-5F54-432D-A6B6-F4197A42C622}" srcId="{B46D4B2C-080C-4D86-89F0-DD7582E8FAF1}" destId="{7A4383F7-046B-488C-8ED4-4581BAEBCBEE}" srcOrd="0" destOrd="0" parTransId="{5796598A-0E1C-4021-B8F7-BECBCCA8DB40}" sibTransId="{579ABBB9-E5CE-4088-A974-F19BEF0DF845}"/>
    <dgm:cxn modelId="{13C7CB81-31EF-4BC2-A054-812A0C5AC761}" type="presOf" srcId="{F2507A6D-6A7C-4941-A7F2-210E1C3D1DF2}" destId="{2E902B32-28A4-4FF2-A303-C8245E5D28B1}" srcOrd="1" destOrd="0" presId="urn:microsoft.com/office/officeart/2005/8/layout/hList9"/>
    <dgm:cxn modelId="{E1433DAE-2A13-4AA7-B258-25C00157236D}" srcId="{E154B342-DA8D-42E5-A73C-FD9F4B5224A3}" destId="{F2507A6D-6A7C-4941-A7F2-210E1C3D1DF2}" srcOrd="0" destOrd="0" parTransId="{9DDC0E4F-5F95-46D6-9B5A-63F54CD64D66}" sibTransId="{2E4F02CF-7085-4B5E-9EFC-56E10A115CB5}"/>
    <dgm:cxn modelId="{C82C96CF-6AB0-4233-BE76-79316CD3BA35}" type="presOf" srcId="{F2507A6D-6A7C-4941-A7F2-210E1C3D1DF2}" destId="{D7F44644-9D39-40AD-B15B-C614F89E6203}" srcOrd="0" destOrd="0" presId="urn:microsoft.com/office/officeart/2005/8/layout/hList9"/>
    <dgm:cxn modelId="{4EDA6DE3-8094-48AB-B513-0A621325EF6A}" type="presOf" srcId="{48D311ED-007D-413A-AE72-BA9E13EAAFA4}" destId="{5AC8CC0C-3601-4663-96A4-002F3CDA15C2}" srcOrd="0" destOrd="0" presId="urn:microsoft.com/office/officeart/2005/8/layout/hList9"/>
    <dgm:cxn modelId="{72DC1CF4-F30D-48E4-9182-1A03FEED9973}" type="presOf" srcId="{7A4383F7-046B-488C-8ED4-4581BAEBCBEE}" destId="{6B7CE8EF-08AC-478D-B020-B654B0CE48FA}" srcOrd="0" destOrd="0" presId="urn:microsoft.com/office/officeart/2005/8/layout/hList9"/>
    <dgm:cxn modelId="{7CC752F8-8BEF-4095-B5F0-32494EDF577E}" srcId="{8A2018C9-4254-4E2F-ABBB-7C08CBCC02F3}" destId="{48D311ED-007D-413A-AE72-BA9E13EAAFA4}" srcOrd="1" destOrd="0" parTransId="{6C017124-54A7-45B0-BE6D-3168B2AFDEE8}" sibTransId="{6E229F78-928C-40B5-8DFE-6B0750D71B94}"/>
    <dgm:cxn modelId="{D71EA5FF-B8EF-4EF7-8463-238B4EC5C2F6}" type="presOf" srcId="{E0E4BF92-FAFE-4351-B844-11EAFA0DA349}" destId="{717F0CD6-9BB5-4FB0-A0F4-07F9BB8ED799}" srcOrd="0" destOrd="0" presId="urn:microsoft.com/office/officeart/2005/8/layout/hList9"/>
    <dgm:cxn modelId="{7B016302-DA9B-4B4D-BCAC-E9B5D5528FD5}" type="presParOf" srcId="{1F490177-AB26-4E1B-8123-C15A9E43510E}" destId="{A3F36357-CF18-43B8-A58A-C2EE02428CF8}" srcOrd="0" destOrd="0" presId="urn:microsoft.com/office/officeart/2005/8/layout/hList9"/>
    <dgm:cxn modelId="{F5CC2512-DE1F-4AB7-A9C7-173826D42D2B}" type="presParOf" srcId="{1F490177-AB26-4E1B-8123-C15A9E43510E}" destId="{148A7AB7-4597-48CD-A268-CCF44303C7F5}" srcOrd="1" destOrd="0" presId="urn:microsoft.com/office/officeart/2005/8/layout/hList9"/>
    <dgm:cxn modelId="{BFB113CD-3BDE-46E2-B5BB-40590D1B0165}" type="presParOf" srcId="{148A7AB7-4597-48CD-A268-CCF44303C7F5}" destId="{F0E744F0-DC37-4F86-BAE3-3FCD89398819}" srcOrd="0" destOrd="0" presId="urn:microsoft.com/office/officeart/2005/8/layout/hList9"/>
    <dgm:cxn modelId="{B19A3D9F-9FDC-4567-A80A-29FA669B2CB5}" type="presParOf" srcId="{148A7AB7-4597-48CD-A268-CCF44303C7F5}" destId="{5FCA5C66-7A31-4C67-A520-59E6B68AB1AC}" srcOrd="1" destOrd="0" presId="urn:microsoft.com/office/officeart/2005/8/layout/hList9"/>
    <dgm:cxn modelId="{50B1C8FD-1869-4256-A0C7-32B610258AEA}" type="presParOf" srcId="{5FCA5C66-7A31-4C67-A520-59E6B68AB1AC}" destId="{D7F44644-9D39-40AD-B15B-C614F89E6203}" srcOrd="0" destOrd="0" presId="urn:microsoft.com/office/officeart/2005/8/layout/hList9"/>
    <dgm:cxn modelId="{C60C1A96-429E-4547-8513-9B47A6356318}" type="presParOf" srcId="{5FCA5C66-7A31-4C67-A520-59E6B68AB1AC}" destId="{2E902B32-28A4-4FF2-A303-C8245E5D28B1}" srcOrd="1" destOrd="0" presId="urn:microsoft.com/office/officeart/2005/8/layout/hList9"/>
    <dgm:cxn modelId="{D65E541D-9488-4427-ABE5-A37DE233BF2A}" type="presParOf" srcId="{1F490177-AB26-4E1B-8123-C15A9E43510E}" destId="{206B692C-A71B-44C2-829E-779B3859AD0A}" srcOrd="2" destOrd="0" presId="urn:microsoft.com/office/officeart/2005/8/layout/hList9"/>
    <dgm:cxn modelId="{D0028B90-EC32-4BF1-A05C-1E933DB3C56E}" type="presParOf" srcId="{1F490177-AB26-4E1B-8123-C15A9E43510E}" destId="{40491B18-EB31-451F-A8A5-13F84837D028}" srcOrd="3" destOrd="0" presId="urn:microsoft.com/office/officeart/2005/8/layout/hList9"/>
    <dgm:cxn modelId="{1E6B7C05-89A7-4830-BE9D-430A1A7FEA75}" type="presParOf" srcId="{1F490177-AB26-4E1B-8123-C15A9E43510E}" destId="{203119C5-9C75-4144-A5D7-67FA2EBDFBD2}" srcOrd="4" destOrd="0" presId="urn:microsoft.com/office/officeart/2005/8/layout/hList9"/>
    <dgm:cxn modelId="{CA078E7C-9AE4-4CAA-8C17-C3809FB34C76}" type="presParOf" srcId="{1F490177-AB26-4E1B-8123-C15A9E43510E}" destId="{201F0863-58D2-4437-8562-E914790CBB1A}" srcOrd="5" destOrd="0" presId="urn:microsoft.com/office/officeart/2005/8/layout/hList9"/>
    <dgm:cxn modelId="{02460769-3B50-4370-AF45-4ABFF7AFB485}" type="presParOf" srcId="{1F490177-AB26-4E1B-8123-C15A9E43510E}" destId="{B58414BB-A69D-438D-9677-F22DE09EDBD9}" srcOrd="6" destOrd="0" presId="urn:microsoft.com/office/officeart/2005/8/layout/hList9"/>
    <dgm:cxn modelId="{C04637FF-C818-4212-802A-8BBC571B295C}" type="presParOf" srcId="{B58414BB-A69D-438D-9677-F22DE09EDBD9}" destId="{85BD0B02-A40F-4B38-8233-1E2B27CCE44A}" srcOrd="0" destOrd="0" presId="urn:microsoft.com/office/officeart/2005/8/layout/hList9"/>
    <dgm:cxn modelId="{7D5DCA27-2EE7-4E90-9E58-AAFFA3B3490B}" type="presParOf" srcId="{B58414BB-A69D-438D-9677-F22DE09EDBD9}" destId="{A80800E3-C2DD-4CE5-9742-38BC46422F0E}" srcOrd="1" destOrd="0" presId="urn:microsoft.com/office/officeart/2005/8/layout/hList9"/>
    <dgm:cxn modelId="{768A484A-9AF7-46BA-890E-7856D0C73C22}" type="presParOf" srcId="{A80800E3-C2DD-4CE5-9742-38BC46422F0E}" destId="{717F0CD6-9BB5-4FB0-A0F4-07F9BB8ED799}" srcOrd="0" destOrd="0" presId="urn:microsoft.com/office/officeart/2005/8/layout/hList9"/>
    <dgm:cxn modelId="{963FC2F0-DFA6-4B7F-B9A3-EF72485E00A5}" type="presParOf" srcId="{A80800E3-C2DD-4CE5-9742-38BC46422F0E}" destId="{F06C8393-2070-4459-9D98-6C2024F835DC}" srcOrd="1" destOrd="0" presId="urn:microsoft.com/office/officeart/2005/8/layout/hList9"/>
    <dgm:cxn modelId="{B7FEAC0F-7A76-4E9B-B80A-8F0B1BF177CB}" type="presParOf" srcId="{1F490177-AB26-4E1B-8123-C15A9E43510E}" destId="{0F9D3BD0-6106-4DE4-9158-2E06B828D8CE}" srcOrd="7" destOrd="0" presId="urn:microsoft.com/office/officeart/2005/8/layout/hList9"/>
    <dgm:cxn modelId="{39E4DBD6-11E1-4F3F-8338-DD98185B39F3}" type="presParOf" srcId="{1F490177-AB26-4E1B-8123-C15A9E43510E}" destId="{5AC8CC0C-3601-4663-96A4-002F3CDA15C2}" srcOrd="8" destOrd="0" presId="urn:microsoft.com/office/officeart/2005/8/layout/hList9"/>
    <dgm:cxn modelId="{A8A44DF3-9E9F-4CF7-BA19-518CEDBA42A6}" type="presParOf" srcId="{1F490177-AB26-4E1B-8123-C15A9E43510E}" destId="{3BC183AC-4C05-4DC3-AFD8-432B99A6AB4D}" srcOrd="9" destOrd="0" presId="urn:microsoft.com/office/officeart/2005/8/layout/hList9"/>
    <dgm:cxn modelId="{77D3B973-62A2-4498-8D1F-44281AA2ED15}" type="presParOf" srcId="{1F490177-AB26-4E1B-8123-C15A9E43510E}" destId="{91784353-EB33-41C7-BC51-0510CF994374}" srcOrd="10" destOrd="0" presId="urn:microsoft.com/office/officeart/2005/8/layout/hList9"/>
    <dgm:cxn modelId="{E114380F-8130-463D-93E8-8E17ED62CB23}" type="presParOf" srcId="{1F490177-AB26-4E1B-8123-C15A9E43510E}" destId="{99EAF810-DE63-4D1C-97F1-A5EF734E45A2}" srcOrd="11" destOrd="0" presId="urn:microsoft.com/office/officeart/2005/8/layout/hList9"/>
    <dgm:cxn modelId="{E140256A-8FE0-44A0-9BEF-3CFB3B8F1949}" type="presParOf" srcId="{99EAF810-DE63-4D1C-97F1-A5EF734E45A2}" destId="{856CDEF5-6674-49FC-96E0-16CCE65107E4}" srcOrd="0" destOrd="0" presId="urn:microsoft.com/office/officeart/2005/8/layout/hList9"/>
    <dgm:cxn modelId="{DC5E72EE-CE3F-45BF-B4B4-539F26C53EC6}" type="presParOf" srcId="{99EAF810-DE63-4D1C-97F1-A5EF734E45A2}" destId="{3394875F-0B8B-4771-85E3-AC0E616CB3BF}" srcOrd="1" destOrd="0" presId="urn:microsoft.com/office/officeart/2005/8/layout/hList9"/>
    <dgm:cxn modelId="{99D1E7DF-C8C4-480C-BDA5-104A085411C4}" type="presParOf" srcId="{3394875F-0B8B-4771-85E3-AC0E616CB3BF}" destId="{6B7CE8EF-08AC-478D-B020-B654B0CE48FA}" srcOrd="0" destOrd="0" presId="urn:microsoft.com/office/officeart/2005/8/layout/hList9"/>
    <dgm:cxn modelId="{59592F1B-0EC6-4197-A17B-F13C18DE0BFE}" type="presParOf" srcId="{3394875F-0B8B-4771-85E3-AC0E616CB3BF}" destId="{68BF9479-6130-482E-93BD-6D500656BA9B}" srcOrd="1" destOrd="0" presId="urn:microsoft.com/office/officeart/2005/8/layout/hList9"/>
    <dgm:cxn modelId="{EE97E21D-A15A-4A8D-8E86-2296A4DD1DD3}" type="presParOf" srcId="{1F490177-AB26-4E1B-8123-C15A9E43510E}" destId="{314F8828-5169-47D0-89B7-E7A9CBAA44C0}" srcOrd="12" destOrd="0" presId="urn:microsoft.com/office/officeart/2005/8/layout/hList9"/>
    <dgm:cxn modelId="{1C9BCA04-F2E6-4E82-9342-00393F0AD770}" type="presParOf" srcId="{1F490177-AB26-4E1B-8123-C15A9E43510E}" destId="{60415A98-E7CB-4E12-95C7-CD1337963B1E}" srcOrd="1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E24B96-B708-4DCB-9027-D6181D5D6CB9}">
      <dsp:nvSpPr>
        <dsp:cNvPr id="0" name=""/>
        <dsp:cNvSpPr/>
      </dsp:nvSpPr>
      <dsp:spPr>
        <a:xfrm rot="5400000">
          <a:off x="706069" y="2315802"/>
          <a:ext cx="2112761" cy="3515586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accent1">
              <a:lumMod val="40000"/>
              <a:lumOff val="6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4CD855-3217-4D83-8448-F0E097D5C1AE}">
      <dsp:nvSpPr>
        <dsp:cNvPr id="0" name=""/>
        <dsp:cNvSpPr/>
      </dsp:nvSpPr>
      <dsp:spPr>
        <a:xfrm>
          <a:off x="353397" y="3366205"/>
          <a:ext cx="3173891" cy="2782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600" b="1" kern="1200" dirty="0">
              <a:solidFill>
                <a:schemeClr val="tx1">
                  <a:lumMod val="65000"/>
                  <a:lumOff val="35000"/>
                </a:schemeClr>
              </a:solidFill>
            </a:rPr>
            <a:t>Capital Mínimo</a:t>
          </a:r>
        </a:p>
      </dsp:txBody>
      <dsp:txXfrm>
        <a:off x="353397" y="3366205"/>
        <a:ext cx="3173891" cy="2782102"/>
      </dsp:txXfrm>
    </dsp:sp>
    <dsp:sp modelId="{09E39A77-EA1B-4A2C-9078-B171661D7775}">
      <dsp:nvSpPr>
        <dsp:cNvPr id="0" name=""/>
        <dsp:cNvSpPr/>
      </dsp:nvSpPr>
      <dsp:spPr>
        <a:xfrm>
          <a:off x="2928441" y="2056980"/>
          <a:ext cx="598847" cy="598847"/>
        </a:xfrm>
        <a:prstGeom prst="triangle">
          <a:avLst>
            <a:gd name="adj" fmla="val 100000"/>
          </a:avLst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accent1">
              <a:lumMod val="40000"/>
              <a:lumOff val="6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2A4D03-2F7E-4B0A-97C0-610DBE95715C}">
      <dsp:nvSpPr>
        <dsp:cNvPr id="0" name=""/>
        <dsp:cNvSpPr/>
      </dsp:nvSpPr>
      <dsp:spPr>
        <a:xfrm rot="5400000">
          <a:off x="4591532" y="1354340"/>
          <a:ext cx="2112761" cy="3515586"/>
        </a:xfrm>
        <a:prstGeom prst="corner">
          <a:avLst>
            <a:gd name="adj1" fmla="val 16120"/>
            <a:gd name="adj2" fmla="val 16110"/>
          </a:avLst>
        </a:prstGeom>
        <a:solidFill>
          <a:schemeClr val="accen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84F1CE-BAE5-4DD3-B554-B21DDE4C4984}">
      <dsp:nvSpPr>
        <dsp:cNvPr id="0" name=""/>
        <dsp:cNvSpPr/>
      </dsp:nvSpPr>
      <dsp:spPr>
        <a:xfrm>
          <a:off x="4238860" y="2404743"/>
          <a:ext cx="3173891" cy="2782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600" b="1" kern="1200" dirty="0">
              <a:solidFill>
                <a:schemeClr val="tx1">
                  <a:lumMod val="65000"/>
                  <a:lumOff val="35000"/>
                </a:schemeClr>
              </a:solidFill>
            </a:rPr>
            <a:t>Patrimonio Adecuado</a:t>
          </a:r>
        </a:p>
      </dsp:txBody>
      <dsp:txXfrm>
        <a:off x="4238860" y="2404743"/>
        <a:ext cx="3173891" cy="2782102"/>
      </dsp:txXfrm>
    </dsp:sp>
    <dsp:sp modelId="{1E77F5E5-2084-4994-AF85-5BBC59876578}">
      <dsp:nvSpPr>
        <dsp:cNvPr id="0" name=""/>
        <dsp:cNvSpPr/>
      </dsp:nvSpPr>
      <dsp:spPr>
        <a:xfrm>
          <a:off x="6813904" y="1095518"/>
          <a:ext cx="598847" cy="598847"/>
        </a:xfrm>
        <a:prstGeom prst="triangle">
          <a:avLst>
            <a:gd name="adj" fmla="val 100000"/>
          </a:avLst>
        </a:prstGeom>
        <a:solidFill>
          <a:schemeClr val="accen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58E235-EA8C-4B6F-9796-C024F6059C22}">
      <dsp:nvSpPr>
        <dsp:cNvPr id="0" name=""/>
        <dsp:cNvSpPr/>
      </dsp:nvSpPr>
      <dsp:spPr>
        <a:xfrm rot="5400000">
          <a:off x="8476995" y="392878"/>
          <a:ext cx="2112761" cy="3515586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755F27-0857-4389-92E5-693ACE1510BF}">
      <dsp:nvSpPr>
        <dsp:cNvPr id="0" name=""/>
        <dsp:cNvSpPr/>
      </dsp:nvSpPr>
      <dsp:spPr>
        <a:xfrm>
          <a:off x="8124323" y="1443281"/>
          <a:ext cx="3173891" cy="2782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600" b="1" kern="1200" dirty="0">
              <a:solidFill>
                <a:schemeClr val="tx1">
                  <a:lumMod val="65000"/>
                  <a:lumOff val="35000"/>
                </a:schemeClr>
              </a:solidFill>
            </a:rPr>
            <a:t>Régimen de Inversiones PBS</a:t>
          </a:r>
        </a:p>
      </dsp:txBody>
      <dsp:txXfrm>
        <a:off x="8124323" y="1443281"/>
        <a:ext cx="3173891" cy="2782102"/>
      </dsp:txXfrm>
    </dsp:sp>
    <dsp:sp modelId="{CAC4C9A8-CE95-437E-BE5C-1313DAB28D98}">
      <dsp:nvSpPr>
        <dsp:cNvPr id="0" name=""/>
        <dsp:cNvSpPr/>
      </dsp:nvSpPr>
      <dsp:spPr>
        <a:xfrm>
          <a:off x="10699367" y="134057"/>
          <a:ext cx="598847" cy="598847"/>
        </a:xfrm>
        <a:prstGeom prst="triangle">
          <a:avLst>
            <a:gd name="adj" fmla="val 100000"/>
          </a:avLst>
        </a:prstGeom>
        <a:solidFill>
          <a:schemeClr val="bg1">
            <a:lumMod val="50000"/>
          </a:schemeClr>
        </a:solidFill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460F23-A762-43E7-BE69-FFDD5869C720}">
      <dsp:nvSpPr>
        <dsp:cNvPr id="0" name=""/>
        <dsp:cNvSpPr/>
      </dsp:nvSpPr>
      <dsp:spPr>
        <a:xfrm rot="5400000">
          <a:off x="12362459" y="-568583"/>
          <a:ext cx="2112761" cy="3515586"/>
        </a:xfrm>
        <a:prstGeom prst="corner">
          <a:avLst>
            <a:gd name="adj1" fmla="val 16120"/>
            <a:gd name="adj2" fmla="val 16110"/>
          </a:avLst>
        </a:prstGeom>
        <a:solidFill>
          <a:schemeClr val="bg1">
            <a:lumMod val="50000"/>
          </a:schemeClr>
        </a:solidFill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963D37-3369-4E20-82CA-89FB3EC69BD0}">
      <dsp:nvSpPr>
        <dsp:cNvPr id="0" name=""/>
        <dsp:cNvSpPr/>
      </dsp:nvSpPr>
      <dsp:spPr>
        <a:xfrm>
          <a:off x="12009786" y="481819"/>
          <a:ext cx="3173891" cy="2782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600" b="1" kern="1200" dirty="0">
              <a:solidFill>
                <a:schemeClr val="tx1">
                  <a:lumMod val="65000"/>
                  <a:lumOff val="35000"/>
                </a:schemeClr>
              </a:solidFill>
            </a:rPr>
            <a:t>Régimen de Inversiones P. Máx.</a:t>
          </a:r>
        </a:p>
      </dsp:txBody>
      <dsp:txXfrm>
        <a:off x="12009786" y="481819"/>
        <a:ext cx="3173891" cy="27821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F44644-9D39-40AD-B15B-C614F89E6203}">
      <dsp:nvSpPr>
        <dsp:cNvPr id="0" name=""/>
        <dsp:cNvSpPr/>
      </dsp:nvSpPr>
      <dsp:spPr>
        <a:xfrm>
          <a:off x="2120972" y="1174702"/>
          <a:ext cx="3973724" cy="603300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7584" rIns="227584" bIns="227584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200" b="0" kern="1200" dirty="0"/>
            <a:t>Opinión sin salvedades,  dictamen en limpio con párrafo de énfasis.</a:t>
          </a:r>
        </a:p>
      </dsp:txBody>
      <dsp:txXfrm>
        <a:off x="2756768" y="1174702"/>
        <a:ext cx="3337928" cy="6033009"/>
      </dsp:txXfrm>
    </dsp:sp>
    <dsp:sp modelId="{40491B18-EB31-451F-A8A5-13F84837D028}">
      <dsp:nvSpPr>
        <dsp:cNvPr id="0" name=""/>
        <dsp:cNvSpPr/>
      </dsp:nvSpPr>
      <dsp:spPr>
        <a:xfrm>
          <a:off x="1652" y="115042"/>
          <a:ext cx="2649149" cy="264914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200" b="1" kern="1200" dirty="0"/>
            <a:t>2018</a:t>
          </a:r>
        </a:p>
      </dsp:txBody>
      <dsp:txXfrm>
        <a:off x="389611" y="503001"/>
        <a:ext cx="1873231" cy="1873231"/>
      </dsp:txXfrm>
    </dsp:sp>
    <dsp:sp modelId="{717F0CD6-9BB5-4FB0-A0F4-07F9BB8ED799}">
      <dsp:nvSpPr>
        <dsp:cNvPr id="0" name=""/>
        <dsp:cNvSpPr/>
      </dsp:nvSpPr>
      <dsp:spPr>
        <a:xfrm>
          <a:off x="8743847" y="1174702"/>
          <a:ext cx="3973724" cy="603300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7584" rIns="227584" bIns="227584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CO" sz="3200" b="0" kern="1200" dirty="0"/>
            <a:t>Opinión sin salvedades, dictamen en limpio, sin párrafo de énfasis.</a:t>
          </a:r>
        </a:p>
      </dsp:txBody>
      <dsp:txXfrm>
        <a:off x="9379643" y="1174702"/>
        <a:ext cx="3337928" cy="6033009"/>
      </dsp:txXfrm>
    </dsp:sp>
    <dsp:sp modelId="{5AC8CC0C-3601-4663-96A4-002F3CDA15C2}">
      <dsp:nvSpPr>
        <dsp:cNvPr id="0" name=""/>
        <dsp:cNvSpPr/>
      </dsp:nvSpPr>
      <dsp:spPr>
        <a:xfrm>
          <a:off x="6624527" y="115042"/>
          <a:ext cx="2649149" cy="264914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200" b="1" kern="1200" dirty="0"/>
            <a:t>2019</a:t>
          </a:r>
        </a:p>
      </dsp:txBody>
      <dsp:txXfrm>
        <a:off x="7012486" y="503001"/>
        <a:ext cx="1873231" cy="1873231"/>
      </dsp:txXfrm>
    </dsp:sp>
    <dsp:sp modelId="{6B7CE8EF-08AC-478D-B020-B654B0CE48FA}">
      <dsp:nvSpPr>
        <dsp:cNvPr id="0" name=""/>
        <dsp:cNvSpPr/>
      </dsp:nvSpPr>
      <dsp:spPr>
        <a:xfrm>
          <a:off x="15366721" y="1174702"/>
          <a:ext cx="3973724" cy="603300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7584" rIns="227584" bIns="227584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CO" sz="3200" b="0" kern="1200" dirty="0"/>
            <a:t>Opinión sin salvedades, dictamen en limpio, sin párrafo de énfasis.</a:t>
          </a:r>
        </a:p>
      </dsp:txBody>
      <dsp:txXfrm>
        <a:off x="16002517" y="1174702"/>
        <a:ext cx="3337928" cy="6033009"/>
      </dsp:txXfrm>
    </dsp:sp>
    <dsp:sp modelId="{60415A98-E7CB-4E12-95C7-CD1337963B1E}">
      <dsp:nvSpPr>
        <dsp:cNvPr id="0" name=""/>
        <dsp:cNvSpPr/>
      </dsp:nvSpPr>
      <dsp:spPr>
        <a:xfrm>
          <a:off x="13247401" y="115042"/>
          <a:ext cx="2649149" cy="264914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r" defTabSz="1422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CO" sz="3200" b="1" kern="1200" dirty="0"/>
            <a:t>2020</a:t>
          </a:r>
        </a:p>
      </dsp:txBody>
      <dsp:txXfrm>
        <a:off x="13635360" y="503001"/>
        <a:ext cx="1873231" cy="18732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51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51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27612A-3F6C-2E41-918B-15833B445113}" type="datetimeFigureOut">
              <a:rPr lang="es-ES" smtClean="0"/>
              <a:t>29/06/2021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281738" y="847725"/>
            <a:ext cx="7540625" cy="4241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2009775" y="5372100"/>
            <a:ext cx="16084550" cy="5089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51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51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147189-D8DD-BC4A-827D-5E1CCCC0211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19211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7189-D8DD-BC4A-827D-5E1CCCC02119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79281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47189-D8DD-BC4A-827D-5E1CCCC02119}" type="slidenum">
              <a:rPr lang="es-ES" smtClean="0"/>
              <a:t>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37796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47189-D8DD-BC4A-827D-5E1CCCC02119}" type="slidenum">
              <a:rPr lang="es-ES" smtClean="0"/>
              <a:t>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37796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47189-D8DD-BC4A-827D-5E1CCCC02119}" type="slidenum">
              <a:rPr lang="es-ES" smtClean="0"/>
              <a:t>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37796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47189-D8DD-BC4A-827D-5E1CCCC02119}" type="slidenum">
              <a:rPr lang="es-ES" smtClean="0"/>
              <a:t>36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37796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47189-D8DD-BC4A-827D-5E1CCCC02119}" type="slidenum">
              <a:rPr lang="es-ES" smtClean="0"/>
              <a:t>37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37796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47189-D8DD-BC4A-827D-5E1CCCC02119}" type="slidenum">
              <a:rPr lang="es-ES" smtClean="0"/>
              <a:t>38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37796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47189-D8DD-BC4A-827D-5E1CCCC02119}" type="slidenum">
              <a:rPr lang="es-ES" smtClean="0"/>
              <a:t>39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37796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47189-D8DD-BC4A-827D-5E1CCCC02119}" type="slidenum">
              <a:rPr lang="es-ES" smtClean="0"/>
              <a:t>40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38789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47189-D8DD-BC4A-827D-5E1CCCC02119}" type="slidenum">
              <a:rPr lang="es-ES" smtClean="0"/>
              <a:t>41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0192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47189-D8DD-BC4A-827D-5E1CCCC02119}" type="slidenum">
              <a:rPr lang="es-ES" smtClean="0"/>
              <a:t>42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1182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7189-D8DD-BC4A-827D-5E1CCCC02119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18498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47189-D8DD-BC4A-827D-5E1CCCC02119}" type="slidenum">
              <a:rPr lang="es-ES" smtClean="0"/>
              <a:pPr/>
              <a:t>44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77031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47189-D8DD-BC4A-827D-5E1CCCC02119}" type="slidenum">
              <a:rPr lang="es-ES" smtClean="0"/>
              <a:pPr/>
              <a:t>45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77031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3" name="Google Shape;2083;g942f4d9854_0_1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293813" y="554038"/>
            <a:ext cx="4927601" cy="27733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4" name="Google Shape;2084;g942f4d9854_0_1171:notes"/>
          <p:cNvSpPr txBox="1">
            <a:spLocks noGrp="1"/>
          </p:cNvSpPr>
          <p:nvPr>
            <p:ph type="body" idx="1"/>
          </p:nvPr>
        </p:nvSpPr>
        <p:spPr>
          <a:xfrm>
            <a:off x="233943" y="3511789"/>
            <a:ext cx="1871545" cy="3326958"/>
          </a:xfrm>
          <a:prstGeom prst="rect">
            <a:avLst/>
          </a:prstGeom>
        </p:spPr>
        <p:txBody>
          <a:bodyPr spcFirstLastPara="1" wrap="square" lIns="46563" tIns="46563" rIns="46563" bIns="46563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15979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3" name="Google Shape;2083;g942f4d9854_0_1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293813" y="554038"/>
            <a:ext cx="4927601" cy="27733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4" name="Google Shape;2084;g942f4d9854_0_1171:notes"/>
          <p:cNvSpPr txBox="1">
            <a:spLocks noGrp="1"/>
          </p:cNvSpPr>
          <p:nvPr>
            <p:ph type="body" idx="1"/>
          </p:nvPr>
        </p:nvSpPr>
        <p:spPr>
          <a:xfrm>
            <a:off x="233943" y="3511789"/>
            <a:ext cx="1871545" cy="3326958"/>
          </a:xfrm>
          <a:prstGeom prst="rect">
            <a:avLst/>
          </a:prstGeom>
        </p:spPr>
        <p:txBody>
          <a:bodyPr spcFirstLastPara="1" wrap="square" lIns="46563" tIns="46563" rIns="46563" bIns="46563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11857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3" name="Google Shape;2083;g942f4d9854_0_1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293813" y="554038"/>
            <a:ext cx="4927601" cy="27733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4" name="Google Shape;2084;g942f4d9854_0_1171:notes"/>
          <p:cNvSpPr txBox="1">
            <a:spLocks noGrp="1"/>
          </p:cNvSpPr>
          <p:nvPr>
            <p:ph type="body" idx="1"/>
          </p:nvPr>
        </p:nvSpPr>
        <p:spPr>
          <a:xfrm>
            <a:off x="233943" y="3511789"/>
            <a:ext cx="1871545" cy="3326958"/>
          </a:xfrm>
          <a:prstGeom prst="rect">
            <a:avLst/>
          </a:prstGeom>
        </p:spPr>
        <p:txBody>
          <a:bodyPr spcFirstLastPara="1" wrap="square" lIns="46563" tIns="46563" rIns="46563" bIns="46563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08676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3" name="Google Shape;2083;g942f4d9854_0_1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293813" y="554038"/>
            <a:ext cx="4927601" cy="27733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4" name="Google Shape;2084;g942f4d9854_0_1171:notes"/>
          <p:cNvSpPr txBox="1">
            <a:spLocks noGrp="1"/>
          </p:cNvSpPr>
          <p:nvPr>
            <p:ph type="body" idx="1"/>
          </p:nvPr>
        </p:nvSpPr>
        <p:spPr>
          <a:xfrm>
            <a:off x="233943" y="3511789"/>
            <a:ext cx="1871545" cy="3326958"/>
          </a:xfrm>
          <a:prstGeom prst="rect">
            <a:avLst/>
          </a:prstGeom>
        </p:spPr>
        <p:txBody>
          <a:bodyPr spcFirstLastPara="1" wrap="square" lIns="46563" tIns="46563" rIns="46563" bIns="46563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2651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3" name="Google Shape;2083;g942f4d9854_0_1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293813" y="554038"/>
            <a:ext cx="4927601" cy="27733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4" name="Google Shape;2084;g942f4d9854_0_1171:notes"/>
          <p:cNvSpPr txBox="1">
            <a:spLocks noGrp="1"/>
          </p:cNvSpPr>
          <p:nvPr>
            <p:ph type="body" idx="1"/>
          </p:nvPr>
        </p:nvSpPr>
        <p:spPr>
          <a:xfrm>
            <a:off x="233943" y="3511789"/>
            <a:ext cx="1871545" cy="3326958"/>
          </a:xfrm>
          <a:prstGeom prst="rect">
            <a:avLst/>
          </a:prstGeom>
        </p:spPr>
        <p:txBody>
          <a:bodyPr spcFirstLastPara="1" wrap="square" lIns="46563" tIns="46563" rIns="46563" bIns="46563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9253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7189-D8DD-BC4A-827D-5E1CCCC02119}" type="slidenum">
              <a:rPr lang="es-ES" smtClean="0"/>
              <a:t>61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24948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1DC2EF-6137-4161-B272-64AE60439AE4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24297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47189-D8DD-BC4A-827D-5E1CCCC02119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20298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47189-D8DD-BC4A-827D-5E1CCCC02119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79802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47189-D8DD-BC4A-827D-5E1CCCC02119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24234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47189-D8DD-BC4A-827D-5E1CCCC02119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86467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47189-D8DD-BC4A-827D-5E1CCCC02119}" type="slidenum">
              <a:rPr lang="es-ES" smtClean="0"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94286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47189-D8DD-BC4A-827D-5E1CCCC02119}" type="slidenum">
              <a:rPr lang="es-ES" smtClean="0"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4112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6/29/2021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F91B61-CBB0-48BB-8C57-7F6A8B914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776" y="602119"/>
            <a:ext cx="17339786" cy="218595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00F767C-5A19-4221-8D93-EF9CADB3AC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4776" y="2772362"/>
            <a:ext cx="8504976" cy="1358692"/>
          </a:xfrm>
        </p:spPr>
        <p:txBody>
          <a:bodyPr anchor="b"/>
          <a:lstStyle>
            <a:lvl1pPr marL="0" indent="0">
              <a:buNone/>
              <a:defRPr sz="3958" b="1"/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220A8E5-5078-42B2-935B-9D465E27A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84776" y="4131054"/>
            <a:ext cx="8504976" cy="607615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0F0E751-45CF-4B29-9B89-BC37B5ADA5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0177701" y="2772362"/>
            <a:ext cx="8546861" cy="1358692"/>
          </a:xfrm>
        </p:spPr>
        <p:txBody>
          <a:bodyPr anchor="b"/>
          <a:lstStyle>
            <a:lvl1pPr marL="0" indent="0">
              <a:buNone/>
              <a:defRPr sz="3958" b="1"/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EAFA289-0D60-4DDF-BFBA-0F1A6BC4B3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0177701" y="4131054"/>
            <a:ext cx="8546861" cy="607615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C72353D-C2B7-41DD-82EA-6A99A7AB1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A6339-B1A7-49A8-BA47-00E829AD0B47}" type="datetimeFigureOut">
              <a:rPr lang="es-CO" smtClean="0"/>
              <a:t>29/06/2021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F8858E1-C349-4AE0-B9B5-9561F73B3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9E9386D-189E-4931-A629-D098A40E3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BE3AF-E734-4980-BC7D-DA3A433E399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2532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F3C53C-448D-4B9B-9277-7082FF7B2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9018459-60E4-4CB8-84FA-3C3B8ECC3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A6339-B1A7-49A8-BA47-00E829AD0B47}" type="datetimeFigureOut">
              <a:rPr lang="es-CO" smtClean="0"/>
              <a:t>29/06/2021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E08071D-5F1B-4848-85EE-4F5BA0F7F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0C80756-192B-457E-AD7F-481FF4E6E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BE3AF-E734-4980-BC7D-DA3A433E399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843735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EC4C323-955D-4A92-8610-E2BE49093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A6339-B1A7-49A8-BA47-00E829AD0B47}" type="datetimeFigureOut">
              <a:rPr lang="es-CO" smtClean="0"/>
              <a:t>29/06/2021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351650D-982A-49F5-A0FD-E43183292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A75A599-3FDB-4AA9-922A-541AA013F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BE3AF-E734-4980-BC7D-DA3A433E399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192513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892624-47CA-4418-B40D-161F1010A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776" y="753957"/>
            <a:ext cx="6484095" cy="2638848"/>
          </a:xfrm>
        </p:spPr>
        <p:txBody>
          <a:bodyPr anchor="b"/>
          <a:lstStyle>
            <a:lvl1pPr>
              <a:defRPr sz="5277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70275A4-7291-4146-BBFB-2B08F32F44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46861" y="1628338"/>
            <a:ext cx="10177701" cy="8036969"/>
          </a:xfrm>
        </p:spPr>
        <p:txBody>
          <a:bodyPr/>
          <a:lstStyle>
            <a:lvl1pPr>
              <a:defRPr sz="5277"/>
            </a:lvl1pPr>
            <a:lvl2pPr>
              <a:defRPr sz="4617"/>
            </a:lvl2pPr>
            <a:lvl3pPr>
              <a:defRPr sz="3958"/>
            </a:lvl3pPr>
            <a:lvl4pPr>
              <a:defRPr sz="3298"/>
            </a:lvl4pPr>
            <a:lvl5pPr>
              <a:defRPr sz="3298"/>
            </a:lvl5pPr>
            <a:lvl6pPr>
              <a:defRPr sz="3298"/>
            </a:lvl6pPr>
            <a:lvl7pPr>
              <a:defRPr sz="3298"/>
            </a:lvl7pPr>
            <a:lvl8pPr>
              <a:defRPr sz="3298"/>
            </a:lvl8pPr>
            <a:lvl9pPr>
              <a:defRPr sz="3298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9DF5520-8602-414D-B692-6F6C9AB794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84776" y="3392805"/>
            <a:ext cx="6484095" cy="6285591"/>
          </a:xfrm>
        </p:spPr>
        <p:txBody>
          <a:bodyPr/>
          <a:lstStyle>
            <a:lvl1pPr marL="0" indent="0">
              <a:buNone/>
              <a:defRPr sz="2638"/>
            </a:lvl1pPr>
            <a:lvl2pPr marL="753923" indent="0">
              <a:buNone/>
              <a:defRPr sz="2309"/>
            </a:lvl2pPr>
            <a:lvl3pPr marL="1507846" indent="0">
              <a:buNone/>
              <a:defRPr sz="1979"/>
            </a:lvl3pPr>
            <a:lvl4pPr marL="2261768" indent="0">
              <a:buNone/>
              <a:defRPr sz="1649"/>
            </a:lvl4pPr>
            <a:lvl5pPr marL="3015691" indent="0">
              <a:buNone/>
              <a:defRPr sz="1649"/>
            </a:lvl5pPr>
            <a:lvl6pPr marL="3769614" indent="0">
              <a:buNone/>
              <a:defRPr sz="1649"/>
            </a:lvl6pPr>
            <a:lvl7pPr marL="4523537" indent="0">
              <a:buNone/>
              <a:defRPr sz="1649"/>
            </a:lvl7pPr>
            <a:lvl8pPr marL="5277460" indent="0">
              <a:buNone/>
              <a:defRPr sz="1649"/>
            </a:lvl8pPr>
            <a:lvl9pPr marL="6031382" indent="0">
              <a:buNone/>
              <a:defRPr sz="1649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832BBF0-47EB-4EEF-868A-148BFB6CB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A6339-B1A7-49A8-BA47-00E829AD0B47}" type="datetimeFigureOut">
              <a:rPr lang="es-CO" smtClean="0"/>
              <a:t>29/06/2021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FD0F5B1-8746-43F0-9499-7C2BB179E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DDF291C-EFA1-413F-B81C-D56EDEEA8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BE3AF-E734-4980-BC7D-DA3A433E399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125715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492E71-D22A-4E84-9357-6127994CA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776" y="753957"/>
            <a:ext cx="6484095" cy="2638848"/>
          </a:xfrm>
        </p:spPr>
        <p:txBody>
          <a:bodyPr anchor="b"/>
          <a:lstStyle>
            <a:lvl1pPr>
              <a:defRPr sz="5277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A31E775-5201-4D80-B250-D4FA60A157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546861" y="1628338"/>
            <a:ext cx="10177701" cy="8036969"/>
          </a:xfrm>
        </p:spPr>
        <p:txBody>
          <a:bodyPr/>
          <a:lstStyle>
            <a:lvl1pPr marL="0" indent="0">
              <a:buNone/>
              <a:defRPr sz="5277"/>
            </a:lvl1pPr>
            <a:lvl2pPr marL="753923" indent="0">
              <a:buNone/>
              <a:defRPr sz="4617"/>
            </a:lvl2pPr>
            <a:lvl3pPr marL="1507846" indent="0">
              <a:buNone/>
              <a:defRPr sz="3958"/>
            </a:lvl3pPr>
            <a:lvl4pPr marL="2261768" indent="0">
              <a:buNone/>
              <a:defRPr sz="3298"/>
            </a:lvl4pPr>
            <a:lvl5pPr marL="3015691" indent="0">
              <a:buNone/>
              <a:defRPr sz="3298"/>
            </a:lvl5pPr>
            <a:lvl6pPr marL="3769614" indent="0">
              <a:buNone/>
              <a:defRPr sz="3298"/>
            </a:lvl6pPr>
            <a:lvl7pPr marL="4523537" indent="0">
              <a:buNone/>
              <a:defRPr sz="3298"/>
            </a:lvl7pPr>
            <a:lvl8pPr marL="5277460" indent="0">
              <a:buNone/>
              <a:defRPr sz="3298"/>
            </a:lvl8pPr>
            <a:lvl9pPr marL="6031382" indent="0">
              <a:buNone/>
              <a:defRPr sz="3298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8159B09-6438-4915-8376-54497ABD2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84776" y="3392805"/>
            <a:ext cx="6484095" cy="6285591"/>
          </a:xfrm>
        </p:spPr>
        <p:txBody>
          <a:bodyPr/>
          <a:lstStyle>
            <a:lvl1pPr marL="0" indent="0">
              <a:buNone/>
              <a:defRPr sz="2638"/>
            </a:lvl1pPr>
            <a:lvl2pPr marL="753923" indent="0">
              <a:buNone/>
              <a:defRPr sz="2309"/>
            </a:lvl2pPr>
            <a:lvl3pPr marL="1507846" indent="0">
              <a:buNone/>
              <a:defRPr sz="1979"/>
            </a:lvl3pPr>
            <a:lvl4pPr marL="2261768" indent="0">
              <a:buNone/>
              <a:defRPr sz="1649"/>
            </a:lvl4pPr>
            <a:lvl5pPr marL="3015691" indent="0">
              <a:buNone/>
              <a:defRPr sz="1649"/>
            </a:lvl5pPr>
            <a:lvl6pPr marL="3769614" indent="0">
              <a:buNone/>
              <a:defRPr sz="1649"/>
            </a:lvl6pPr>
            <a:lvl7pPr marL="4523537" indent="0">
              <a:buNone/>
              <a:defRPr sz="1649"/>
            </a:lvl7pPr>
            <a:lvl8pPr marL="5277460" indent="0">
              <a:buNone/>
              <a:defRPr sz="1649"/>
            </a:lvl8pPr>
            <a:lvl9pPr marL="6031382" indent="0">
              <a:buNone/>
              <a:defRPr sz="1649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10315E8-CBE3-4906-994C-66E199E7D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A6339-B1A7-49A8-BA47-00E829AD0B47}" type="datetimeFigureOut">
              <a:rPr lang="es-CO" smtClean="0"/>
              <a:t>29/06/2021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EF0F6B0-A669-4338-8A33-9F8184654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4581F5C-7CEB-4219-9948-6D190A7C6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BE3AF-E734-4980-BC7D-DA3A433E399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504969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400BD6-B264-4295-AFB2-FF8FB7965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224F93D-30EF-4928-B13C-44C799BC1C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85FBB35-1502-4465-BDB5-FA15FED8E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A6339-B1A7-49A8-BA47-00E829AD0B47}" type="datetimeFigureOut">
              <a:rPr lang="es-CO" smtClean="0"/>
              <a:t>29/06/2021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EAB2A38-B5BA-4178-AFF3-FB31898EA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2C1CE20-4585-48A1-B5AB-4BE452BFA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BE3AF-E734-4980-BC7D-DA3A433E399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632736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BC13EBB-A4DA-4CC6-B95E-9A6030C2EF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4386996" y="602118"/>
            <a:ext cx="4334947" cy="9584151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E8D2A8-0C25-4E72-917F-6E1CE28473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382157" y="602118"/>
            <a:ext cx="12753538" cy="9584151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768F27C-14DE-41D5-B662-F5C7D4B2E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A6339-B1A7-49A8-BA47-00E829AD0B47}" type="datetimeFigureOut">
              <a:rPr lang="es-CO" smtClean="0"/>
              <a:t>29/06/2021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7A5AB4-1CFC-4314-AF65-2BD63F427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3CBA607-4C78-4ED7-9806-28FD19AB0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BE3AF-E734-4980-BC7D-DA3A433E399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465428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55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6/29/2021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8960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55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5500" b="0" i="0">
                <a:solidFill>
                  <a:srgbClr val="1C4583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6/29/2021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55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6/29/2021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55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6/29/2021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6/29/2021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FF8938-DCDC-4CD0-828C-586C477317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3013" y="1850860"/>
            <a:ext cx="15078075" cy="3937329"/>
          </a:xfrm>
        </p:spPr>
        <p:txBody>
          <a:bodyPr anchor="b"/>
          <a:lstStyle>
            <a:lvl1pPr algn="ctr">
              <a:defRPr sz="9894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036E5F1-E92C-4E49-8DD9-E14378E6C5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3013" y="5940028"/>
            <a:ext cx="15078075" cy="2730474"/>
          </a:xfrm>
        </p:spPr>
        <p:txBody>
          <a:bodyPr/>
          <a:lstStyle>
            <a:lvl1pPr marL="0" indent="0" algn="ctr">
              <a:buNone/>
              <a:defRPr sz="3958"/>
            </a:lvl1pPr>
            <a:lvl2pPr marL="753923" indent="0" algn="ctr">
              <a:buNone/>
              <a:defRPr sz="3298"/>
            </a:lvl2pPr>
            <a:lvl3pPr marL="1507846" indent="0" algn="ctr">
              <a:buNone/>
              <a:defRPr sz="2968"/>
            </a:lvl3pPr>
            <a:lvl4pPr marL="2261768" indent="0" algn="ctr">
              <a:buNone/>
              <a:defRPr sz="2638"/>
            </a:lvl4pPr>
            <a:lvl5pPr marL="3015691" indent="0" algn="ctr">
              <a:buNone/>
              <a:defRPr sz="2638"/>
            </a:lvl5pPr>
            <a:lvl6pPr marL="3769614" indent="0" algn="ctr">
              <a:buNone/>
              <a:defRPr sz="2638"/>
            </a:lvl6pPr>
            <a:lvl7pPr marL="4523537" indent="0" algn="ctr">
              <a:buNone/>
              <a:defRPr sz="2638"/>
            </a:lvl7pPr>
            <a:lvl8pPr marL="5277460" indent="0" algn="ctr">
              <a:buNone/>
              <a:defRPr sz="2638"/>
            </a:lvl8pPr>
            <a:lvl9pPr marL="6031382" indent="0" algn="ctr">
              <a:buNone/>
              <a:defRPr sz="2638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8E2E2A9-CAA3-408E-8E14-B6FDDF1F2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A6339-B1A7-49A8-BA47-00E829AD0B47}" type="datetimeFigureOut">
              <a:rPr lang="es-CO" smtClean="0"/>
              <a:t>29/06/2021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9137D25-9876-4A5B-9770-7D7D14BF6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E3D293D-EE77-4BE2-A42A-3CB0A3066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BE3AF-E734-4980-BC7D-DA3A433E399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45392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B5B28C-2CC3-4204-978C-083808E90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3AB2B87-C336-4055-82A7-367E62D32E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ECEE266-942B-4A67-949E-C2940A6D5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A6339-B1A7-49A8-BA47-00E829AD0B47}" type="datetimeFigureOut">
              <a:rPr lang="es-CO" smtClean="0"/>
              <a:t>29/06/2021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D842449-3B14-4615-964B-AF8E03617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BA398C-73EB-4B7C-B737-0959105C6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BE3AF-E734-4980-BC7D-DA3A433E399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47229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226EF6-145D-4F78-9CBD-54DD16388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86" y="2819485"/>
            <a:ext cx="17339786" cy="4704375"/>
          </a:xfrm>
        </p:spPr>
        <p:txBody>
          <a:bodyPr anchor="b"/>
          <a:lstStyle>
            <a:lvl1pPr>
              <a:defRPr sz="9894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4021BD7-7BB5-47C0-95D7-7CAA950A5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86" y="7568366"/>
            <a:ext cx="17339786" cy="2473919"/>
          </a:xfrm>
        </p:spPr>
        <p:txBody>
          <a:bodyPr/>
          <a:lstStyle>
            <a:lvl1pPr marL="0" indent="0">
              <a:buNone/>
              <a:defRPr sz="3958">
                <a:solidFill>
                  <a:schemeClr val="tx1">
                    <a:tint val="75000"/>
                  </a:schemeClr>
                </a:solidFill>
              </a:defRPr>
            </a:lvl1pPr>
            <a:lvl2pPr marL="753923" indent="0">
              <a:buNone/>
              <a:defRPr sz="3298">
                <a:solidFill>
                  <a:schemeClr val="tx1">
                    <a:tint val="75000"/>
                  </a:schemeClr>
                </a:solidFill>
              </a:defRPr>
            </a:lvl2pPr>
            <a:lvl3pPr marL="1507846" indent="0">
              <a:buNone/>
              <a:defRPr sz="2968">
                <a:solidFill>
                  <a:schemeClr val="tx1">
                    <a:tint val="75000"/>
                  </a:schemeClr>
                </a:solidFill>
              </a:defRPr>
            </a:lvl3pPr>
            <a:lvl4pPr marL="2261768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4pPr>
            <a:lvl5pPr marL="3015691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5pPr>
            <a:lvl6pPr marL="3769614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6pPr>
            <a:lvl7pPr marL="4523537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7pPr>
            <a:lvl8pPr marL="5277460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8pPr>
            <a:lvl9pPr marL="6031382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7ED568-585D-4329-8BBF-137C6D3FE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A6339-B1A7-49A8-BA47-00E829AD0B47}" type="datetimeFigureOut">
              <a:rPr lang="es-CO" smtClean="0"/>
              <a:t>29/06/2021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8AFBD92-5B73-46ED-BD83-17BC93BA2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2DFF15-12B1-4F79-9E81-F27099F39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BE3AF-E734-4980-BC7D-DA3A433E399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9945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CD1623-5899-4A12-9465-0D2A84291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87F1194-7ACC-45A0-983A-CA2FDE84C4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82157" y="3010591"/>
            <a:ext cx="8544243" cy="717567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7F22938-2F13-40C6-8F08-DD461CC903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177700" y="3010591"/>
            <a:ext cx="8544243" cy="717567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707C253-BAA1-4F0A-9578-B5A8CC543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A6339-B1A7-49A8-BA47-00E829AD0B47}" type="datetimeFigureOut">
              <a:rPr lang="es-CO" smtClean="0"/>
              <a:t>29/06/2021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EEB303D-AAAD-4833-B0D4-1CB03D06D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F7EFF6B-E1C1-4633-952D-F7B1CDA1B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BE3AF-E734-4980-BC7D-DA3A433E399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02748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431982" y="5722363"/>
            <a:ext cx="7240134" cy="14808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55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87548" y="4664483"/>
            <a:ext cx="19129003" cy="39789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500" b="0" i="0">
                <a:solidFill>
                  <a:srgbClr val="1C4583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6/29/2021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337F15D-817F-47AD-9024-8E4E52C64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157" y="602119"/>
            <a:ext cx="17339786" cy="2185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F328241-2BC5-42FB-99A8-7B24FB97CC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2157" y="3010591"/>
            <a:ext cx="17339786" cy="71756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31EAFF-BAC3-4755-8BFE-3CEFD8638C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82157" y="10482093"/>
            <a:ext cx="4523423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9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EA6339-B1A7-49A8-BA47-00E829AD0B47}" type="datetimeFigureOut">
              <a:rPr lang="es-CO" smtClean="0"/>
              <a:t>29/06/2021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7484DA-1D01-433A-A579-1285B20B43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9483" y="10482093"/>
            <a:ext cx="6785134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9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E09960B-F620-412E-80E5-1DA1BDE5A0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198520" y="10482093"/>
            <a:ext cx="4523423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9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0BE3AF-E734-4980-BC7D-DA3A433E399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45165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txStyles>
    <p:titleStyle>
      <a:lvl1pPr algn="l" defTabSz="1507846" rtl="0" eaLnBrk="1" latinLnBrk="0" hangingPunct="1">
        <a:lnSpc>
          <a:spcPct val="90000"/>
        </a:lnSpc>
        <a:spcBef>
          <a:spcPct val="0"/>
        </a:spcBef>
        <a:buNone/>
        <a:defRPr sz="725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6961" indent="-376961" algn="l" defTabSz="1507846" rtl="0" eaLnBrk="1" latinLnBrk="0" hangingPunct="1">
        <a:lnSpc>
          <a:spcPct val="90000"/>
        </a:lnSpc>
        <a:spcBef>
          <a:spcPts val="1649"/>
        </a:spcBef>
        <a:buFont typeface="Arial" panose="020B0604020202020204" pitchFamily="34" charset="0"/>
        <a:buChar char="•"/>
        <a:defRPr sz="4617" kern="1200">
          <a:solidFill>
            <a:schemeClr val="tx1"/>
          </a:solidFill>
          <a:latin typeface="+mn-lt"/>
          <a:ea typeface="+mn-ea"/>
          <a:cs typeface="+mn-cs"/>
        </a:defRPr>
      </a:lvl1pPr>
      <a:lvl2pPr marL="1130884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3958" kern="1200">
          <a:solidFill>
            <a:schemeClr val="tx1"/>
          </a:solidFill>
          <a:latin typeface="+mn-lt"/>
          <a:ea typeface="+mn-ea"/>
          <a:cs typeface="+mn-cs"/>
        </a:defRPr>
      </a:lvl2pPr>
      <a:lvl3pPr marL="1884807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3298" kern="1200">
          <a:solidFill>
            <a:schemeClr val="tx1"/>
          </a:solidFill>
          <a:latin typeface="+mn-lt"/>
          <a:ea typeface="+mn-ea"/>
          <a:cs typeface="+mn-cs"/>
        </a:defRPr>
      </a:lvl3pPr>
      <a:lvl4pPr marL="2638730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4pPr>
      <a:lvl5pPr marL="3392653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5pPr>
      <a:lvl6pPr marL="4146575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900498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654421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408344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1pPr>
      <a:lvl2pPr marL="753923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2pPr>
      <a:lvl3pPr marL="1507846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3pPr>
      <a:lvl4pPr marL="2261768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4pPr>
      <a:lvl5pPr marL="3015691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5pPr>
      <a:lvl6pPr marL="3769614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523537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27746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031382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chart" Target="../charts/char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chart" Target="../charts/char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53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uQBpcWGXFP0?feature=oembed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emf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DFOfbh56Yss?feature=oembed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jpeg"/><Relationship Id="rId7" Type="http://schemas.openxmlformats.org/officeDocument/2006/relationships/image" Target="../media/image69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Relationship Id="rId9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8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8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2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85.emf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79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1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GIARsTGcpo8?feature=oembed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forms.gle/QHM1mHa8JpbiZNLT7" TargetMode="External"/><Relationship Id="rId5" Type="http://schemas.openxmlformats.org/officeDocument/2006/relationships/chart" Target="../charts/chart5.xml"/><Relationship Id="rId4" Type="http://schemas.openxmlformats.org/officeDocument/2006/relationships/image" Target="../media/image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famisanar.com.co/rendicion-de-cuentas/" TargetMode="External"/><Relationship Id="rId5" Type="http://schemas.openxmlformats.org/officeDocument/2006/relationships/image" Target="../media/image96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6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chart" Target="../charts/chart1.xml"/><Relationship Id="rId2" Type="http://schemas.openxmlformats.org/officeDocument/2006/relationships/image" Target="../media/image27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5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89" cy="113085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3481469" y="168275"/>
            <a:ext cx="16813760" cy="11811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51000"/>
                </a:schemeClr>
              </a:gs>
              <a:gs pos="0">
                <a:prstClr val="white">
                  <a:alpha val="0"/>
                </a:prstClr>
              </a:gs>
            </a:gsLst>
            <a:lin ang="0" scaled="1"/>
            <a:tileRect/>
          </a:gra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5213610" y="1095598"/>
            <a:ext cx="149440" cy="1456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15010761" y="1127845"/>
            <a:ext cx="544830" cy="208915"/>
          </a:xfrm>
          <a:custGeom>
            <a:avLst/>
            <a:gdLst/>
            <a:ahLst/>
            <a:cxnLst/>
            <a:rect l="l" t="t" r="r" b="b"/>
            <a:pathLst>
              <a:path w="544830" h="208915">
                <a:moveTo>
                  <a:pt x="33904" y="0"/>
                </a:moveTo>
                <a:lnTo>
                  <a:pt x="20642" y="2606"/>
                </a:lnTo>
                <a:lnTo>
                  <a:pt x="9872" y="9733"/>
                </a:lnTo>
                <a:lnTo>
                  <a:pt x="2642" y="20342"/>
                </a:lnTo>
                <a:lnTo>
                  <a:pt x="0" y="33391"/>
                </a:lnTo>
                <a:lnTo>
                  <a:pt x="0" y="40710"/>
                </a:lnTo>
                <a:lnTo>
                  <a:pt x="2722" y="48176"/>
                </a:lnTo>
                <a:lnTo>
                  <a:pt x="7874" y="54113"/>
                </a:lnTo>
                <a:lnTo>
                  <a:pt x="32704" y="92679"/>
                </a:lnTo>
                <a:lnTo>
                  <a:pt x="63480" y="126889"/>
                </a:lnTo>
                <a:lnTo>
                  <a:pt x="99339" y="156161"/>
                </a:lnTo>
                <a:lnTo>
                  <a:pt x="139421" y="179910"/>
                </a:lnTo>
                <a:lnTo>
                  <a:pt x="182861" y="197553"/>
                </a:lnTo>
                <a:lnTo>
                  <a:pt x="228799" y="208506"/>
                </a:lnTo>
                <a:lnTo>
                  <a:pt x="243891" y="186343"/>
                </a:lnTo>
                <a:lnTo>
                  <a:pt x="264300" y="169223"/>
                </a:lnTo>
                <a:lnTo>
                  <a:pt x="288557" y="158188"/>
                </a:lnTo>
                <a:lnTo>
                  <a:pt x="315194" y="154278"/>
                </a:lnTo>
                <a:lnTo>
                  <a:pt x="452257" y="154278"/>
                </a:lnTo>
                <a:lnTo>
                  <a:pt x="463353" y="146100"/>
                </a:lnTo>
                <a:lnTo>
                  <a:pt x="274222" y="146100"/>
                </a:lnTo>
                <a:lnTo>
                  <a:pt x="224564" y="140841"/>
                </a:lnTo>
                <a:lnTo>
                  <a:pt x="177610" y="125436"/>
                </a:lnTo>
                <a:lnTo>
                  <a:pt x="134761" y="100443"/>
                </a:lnTo>
                <a:lnTo>
                  <a:pt x="97414" y="66416"/>
                </a:lnTo>
                <a:lnTo>
                  <a:pt x="66971" y="23915"/>
                </a:lnTo>
                <a:lnTo>
                  <a:pt x="60067" y="13243"/>
                </a:lnTo>
                <a:lnTo>
                  <a:pt x="52079" y="5793"/>
                </a:lnTo>
                <a:lnTo>
                  <a:pt x="43270" y="1425"/>
                </a:lnTo>
                <a:lnTo>
                  <a:pt x="33904" y="0"/>
                </a:lnTo>
                <a:close/>
              </a:path>
              <a:path w="544830" h="208915">
                <a:moveTo>
                  <a:pt x="452257" y="154278"/>
                </a:moveTo>
                <a:lnTo>
                  <a:pt x="315194" y="154278"/>
                </a:lnTo>
                <a:lnTo>
                  <a:pt x="337055" y="156820"/>
                </a:lnTo>
                <a:lnTo>
                  <a:pt x="357567" y="164063"/>
                </a:lnTo>
                <a:lnTo>
                  <a:pt x="375751" y="175428"/>
                </a:lnTo>
                <a:lnTo>
                  <a:pt x="390626" y="190339"/>
                </a:lnTo>
                <a:lnTo>
                  <a:pt x="434542" y="167333"/>
                </a:lnTo>
                <a:lnTo>
                  <a:pt x="452257" y="154278"/>
                </a:lnTo>
                <a:close/>
              </a:path>
              <a:path w="544830" h="208915">
                <a:moveTo>
                  <a:pt x="510602" y="8533"/>
                </a:moveTo>
                <a:lnTo>
                  <a:pt x="452896" y="65189"/>
                </a:lnTo>
                <a:lnTo>
                  <a:pt x="416149" y="98850"/>
                </a:lnTo>
                <a:lnTo>
                  <a:pt x="372990" y="124328"/>
                </a:lnTo>
                <a:lnTo>
                  <a:pt x="325115" y="140464"/>
                </a:lnTo>
                <a:lnTo>
                  <a:pt x="274222" y="146100"/>
                </a:lnTo>
                <a:lnTo>
                  <a:pt x="463353" y="146100"/>
                </a:lnTo>
                <a:lnTo>
                  <a:pt x="474226" y="138087"/>
                </a:lnTo>
                <a:lnTo>
                  <a:pt x="508633" y="102987"/>
                </a:lnTo>
                <a:lnTo>
                  <a:pt x="536716" y="62416"/>
                </a:lnTo>
                <a:lnTo>
                  <a:pt x="541554" y="56595"/>
                </a:lnTo>
                <a:lnTo>
                  <a:pt x="544224" y="49077"/>
                </a:lnTo>
                <a:lnTo>
                  <a:pt x="544224" y="41684"/>
                </a:lnTo>
                <a:lnTo>
                  <a:pt x="541591" y="28827"/>
                </a:lnTo>
                <a:lnTo>
                  <a:pt x="534402" y="18284"/>
                </a:lnTo>
                <a:lnTo>
                  <a:pt x="523718" y="11154"/>
                </a:lnTo>
                <a:lnTo>
                  <a:pt x="510602" y="853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15260276" y="867825"/>
            <a:ext cx="149314" cy="1457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15092022" y="748155"/>
            <a:ext cx="514350" cy="398145"/>
          </a:xfrm>
          <a:custGeom>
            <a:avLst/>
            <a:gdLst/>
            <a:ahLst/>
            <a:cxnLst/>
            <a:rect l="l" t="t" r="r" b="b"/>
            <a:pathLst>
              <a:path w="514350" h="398144">
                <a:moveTo>
                  <a:pt x="487801" y="330099"/>
                </a:moveTo>
                <a:lnTo>
                  <a:pt x="195679" y="330099"/>
                </a:lnTo>
                <a:lnTo>
                  <a:pt x="226456" y="335147"/>
                </a:lnTo>
                <a:lnTo>
                  <a:pt x="253212" y="349183"/>
                </a:lnTo>
                <a:lnTo>
                  <a:pt x="274038" y="370549"/>
                </a:lnTo>
                <a:lnTo>
                  <a:pt x="287027" y="397584"/>
                </a:lnTo>
                <a:lnTo>
                  <a:pt x="291750" y="396757"/>
                </a:lnTo>
                <a:lnTo>
                  <a:pt x="300914" y="396757"/>
                </a:lnTo>
                <a:lnTo>
                  <a:pt x="355263" y="391605"/>
                </a:lnTo>
                <a:lnTo>
                  <a:pt x="409365" y="376235"/>
                </a:lnTo>
                <a:lnTo>
                  <a:pt x="459331" y="351640"/>
                </a:lnTo>
                <a:lnTo>
                  <a:pt x="487801" y="330099"/>
                </a:lnTo>
                <a:close/>
              </a:path>
              <a:path w="514350" h="398144">
                <a:moveTo>
                  <a:pt x="300914" y="396757"/>
                </a:moveTo>
                <a:lnTo>
                  <a:pt x="291750" y="396757"/>
                </a:lnTo>
                <a:lnTo>
                  <a:pt x="295561" y="396914"/>
                </a:lnTo>
                <a:lnTo>
                  <a:pt x="299257" y="396914"/>
                </a:lnTo>
                <a:lnTo>
                  <a:pt x="300914" y="396757"/>
                </a:lnTo>
                <a:close/>
              </a:path>
              <a:path w="514350" h="398144">
                <a:moveTo>
                  <a:pt x="42013" y="0"/>
                </a:moveTo>
                <a:lnTo>
                  <a:pt x="8282" y="41258"/>
                </a:lnTo>
                <a:lnTo>
                  <a:pt x="1267" y="87272"/>
                </a:lnTo>
                <a:lnTo>
                  <a:pt x="0" y="104964"/>
                </a:lnTo>
                <a:lnTo>
                  <a:pt x="3271" y="154148"/>
                </a:lnTo>
                <a:lnTo>
                  <a:pt x="15105" y="200819"/>
                </a:lnTo>
                <a:lnTo>
                  <a:pt x="34806" y="244314"/>
                </a:lnTo>
                <a:lnTo>
                  <a:pt x="61681" y="283967"/>
                </a:lnTo>
                <a:lnTo>
                  <a:pt x="95035" y="319115"/>
                </a:lnTo>
                <a:lnTo>
                  <a:pt x="134173" y="349093"/>
                </a:lnTo>
                <a:lnTo>
                  <a:pt x="148774" y="341116"/>
                </a:lnTo>
                <a:lnTo>
                  <a:pt x="164074" y="335143"/>
                </a:lnTo>
                <a:lnTo>
                  <a:pt x="179801" y="331397"/>
                </a:lnTo>
                <a:lnTo>
                  <a:pt x="195679" y="330099"/>
                </a:lnTo>
                <a:lnTo>
                  <a:pt x="487801" y="330099"/>
                </a:lnTo>
                <a:lnTo>
                  <a:pt x="492326" y="326675"/>
                </a:lnTo>
                <a:lnTo>
                  <a:pt x="299027" y="326675"/>
                </a:lnTo>
                <a:lnTo>
                  <a:pt x="253307" y="322153"/>
                </a:lnTo>
                <a:lnTo>
                  <a:pt x="210701" y="309193"/>
                </a:lnTo>
                <a:lnTo>
                  <a:pt x="172128" y="288700"/>
                </a:lnTo>
                <a:lnTo>
                  <a:pt x="138506" y="261580"/>
                </a:lnTo>
                <a:lnTo>
                  <a:pt x="110755" y="228740"/>
                </a:lnTo>
                <a:lnTo>
                  <a:pt x="89795" y="191087"/>
                </a:lnTo>
                <a:lnTo>
                  <a:pt x="76545" y="149526"/>
                </a:lnTo>
                <a:lnTo>
                  <a:pt x="71924" y="104964"/>
                </a:lnTo>
                <a:lnTo>
                  <a:pt x="72432" y="91093"/>
                </a:lnTo>
                <a:lnTo>
                  <a:pt x="74005" y="76724"/>
                </a:lnTo>
                <a:lnTo>
                  <a:pt x="76721" y="62113"/>
                </a:lnTo>
                <a:lnTo>
                  <a:pt x="80657" y="47511"/>
                </a:lnTo>
                <a:lnTo>
                  <a:pt x="82378" y="39147"/>
                </a:lnTo>
                <a:lnTo>
                  <a:pt x="55911" y="791"/>
                </a:lnTo>
                <a:lnTo>
                  <a:pt x="42013" y="0"/>
                </a:lnTo>
                <a:close/>
              </a:path>
              <a:path w="514350" h="398144">
                <a:moveTo>
                  <a:pt x="477325" y="257546"/>
                </a:moveTo>
                <a:lnTo>
                  <a:pt x="469818" y="257546"/>
                </a:lnTo>
                <a:lnTo>
                  <a:pt x="462341" y="259714"/>
                </a:lnTo>
                <a:lnTo>
                  <a:pt x="454750" y="265881"/>
                </a:lnTo>
                <a:lnTo>
                  <a:pt x="420226" y="291822"/>
                </a:lnTo>
                <a:lnTo>
                  <a:pt x="381946" y="310893"/>
                </a:lnTo>
                <a:lnTo>
                  <a:pt x="341137" y="322656"/>
                </a:lnTo>
                <a:lnTo>
                  <a:pt x="299027" y="326675"/>
                </a:lnTo>
                <a:lnTo>
                  <a:pt x="492326" y="326675"/>
                </a:lnTo>
                <a:lnTo>
                  <a:pt x="513743" y="292980"/>
                </a:lnTo>
                <a:lnTo>
                  <a:pt x="510878" y="279130"/>
                </a:lnTo>
                <a:lnTo>
                  <a:pt x="503069" y="267873"/>
                </a:lnTo>
                <a:lnTo>
                  <a:pt x="491493" y="260311"/>
                </a:lnTo>
                <a:lnTo>
                  <a:pt x="477325" y="2575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15251227" y="1299560"/>
            <a:ext cx="149210" cy="14590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15124146" y="1269267"/>
            <a:ext cx="437515" cy="297180"/>
          </a:xfrm>
          <a:custGeom>
            <a:avLst/>
            <a:gdLst/>
            <a:ahLst/>
            <a:cxnLst/>
            <a:rect l="l" t="t" r="r" b="b"/>
            <a:pathLst>
              <a:path w="437515" h="297180">
                <a:moveTo>
                  <a:pt x="36449" y="205585"/>
                </a:moveTo>
                <a:lnTo>
                  <a:pt x="34009" y="205585"/>
                </a:lnTo>
                <a:lnTo>
                  <a:pt x="20801" y="208160"/>
                </a:lnTo>
                <a:lnTo>
                  <a:pt x="9987" y="215214"/>
                </a:lnTo>
                <a:lnTo>
                  <a:pt x="2682" y="225741"/>
                </a:lnTo>
                <a:lnTo>
                  <a:pt x="0" y="238736"/>
                </a:lnTo>
                <a:lnTo>
                  <a:pt x="1631" y="248668"/>
                </a:lnTo>
                <a:lnTo>
                  <a:pt x="54027" y="282510"/>
                </a:lnTo>
                <a:lnTo>
                  <a:pt x="114150" y="295203"/>
                </a:lnTo>
                <a:lnTo>
                  <a:pt x="144561" y="296818"/>
                </a:lnTo>
                <a:lnTo>
                  <a:pt x="193638" y="292744"/>
                </a:lnTo>
                <a:lnTo>
                  <a:pt x="240273" y="280962"/>
                </a:lnTo>
                <a:lnTo>
                  <a:pt x="283739" y="262130"/>
                </a:lnTo>
                <a:lnTo>
                  <a:pt x="323310" y="236903"/>
                </a:lnTo>
                <a:lnTo>
                  <a:pt x="333582" y="227804"/>
                </a:lnTo>
                <a:lnTo>
                  <a:pt x="144561" y="227804"/>
                </a:lnTo>
                <a:lnTo>
                  <a:pt x="120546" y="226410"/>
                </a:lnTo>
                <a:lnTo>
                  <a:pt x="96029" y="222342"/>
                </a:lnTo>
                <a:lnTo>
                  <a:pt x="71248" y="215775"/>
                </a:lnTo>
                <a:lnTo>
                  <a:pt x="46438" y="206883"/>
                </a:lnTo>
                <a:lnTo>
                  <a:pt x="39045" y="205669"/>
                </a:lnTo>
                <a:lnTo>
                  <a:pt x="36449" y="205585"/>
                </a:lnTo>
                <a:close/>
              </a:path>
              <a:path w="437515" h="297180">
                <a:moveTo>
                  <a:pt x="403390" y="0"/>
                </a:moveTo>
                <a:lnTo>
                  <a:pt x="369297" y="29255"/>
                </a:lnTo>
                <a:lnTo>
                  <a:pt x="359570" y="75491"/>
                </a:lnTo>
                <a:lnTo>
                  <a:pt x="340360" y="117559"/>
                </a:lnTo>
                <a:lnTo>
                  <a:pt x="312883" y="154385"/>
                </a:lnTo>
                <a:lnTo>
                  <a:pt x="278350" y="184896"/>
                </a:lnTo>
                <a:lnTo>
                  <a:pt x="237977" y="208018"/>
                </a:lnTo>
                <a:lnTo>
                  <a:pt x="192975" y="222679"/>
                </a:lnTo>
                <a:lnTo>
                  <a:pt x="144561" y="227804"/>
                </a:lnTo>
                <a:lnTo>
                  <a:pt x="333582" y="227804"/>
                </a:lnTo>
                <a:lnTo>
                  <a:pt x="387870" y="169898"/>
                </a:lnTo>
                <a:lnTo>
                  <a:pt x="411407" y="129435"/>
                </a:lnTo>
                <a:lnTo>
                  <a:pt x="428148" y="85207"/>
                </a:lnTo>
                <a:lnTo>
                  <a:pt x="437368" y="37873"/>
                </a:lnTo>
                <a:lnTo>
                  <a:pt x="437054" y="35464"/>
                </a:lnTo>
                <a:lnTo>
                  <a:pt x="437054" y="32909"/>
                </a:lnTo>
                <a:lnTo>
                  <a:pt x="434399" y="19988"/>
                </a:lnTo>
                <a:lnTo>
                  <a:pt x="427168" y="9540"/>
                </a:lnTo>
                <a:lnTo>
                  <a:pt x="416465" y="2549"/>
                </a:lnTo>
                <a:lnTo>
                  <a:pt x="4033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16108432" y="893423"/>
            <a:ext cx="408305" cy="431165"/>
          </a:xfrm>
          <a:custGeom>
            <a:avLst/>
            <a:gdLst/>
            <a:ahLst/>
            <a:cxnLst/>
            <a:rect l="l" t="t" r="r" b="b"/>
            <a:pathLst>
              <a:path w="408305" h="431165">
                <a:moveTo>
                  <a:pt x="354039" y="70940"/>
                </a:moveTo>
                <a:lnTo>
                  <a:pt x="195491" y="70940"/>
                </a:lnTo>
                <a:lnTo>
                  <a:pt x="232415" y="74435"/>
                </a:lnTo>
                <a:lnTo>
                  <a:pt x="258785" y="84924"/>
                </a:lnTo>
                <a:lnTo>
                  <a:pt x="274604" y="102409"/>
                </a:lnTo>
                <a:lnTo>
                  <a:pt x="279876" y="126896"/>
                </a:lnTo>
                <a:lnTo>
                  <a:pt x="277595" y="142357"/>
                </a:lnTo>
                <a:lnTo>
                  <a:pt x="243584" y="171020"/>
                </a:lnTo>
                <a:lnTo>
                  <a:pt x="189125" y="179266"/>
                </a:lnTo>
                <a:lnTo>
                  <a:pt x="176393" y="181082"/>
                </a:lnTo>
                <a:lnTo>
                  <a:pt x="165925" y="182801"/>
                </a:lnTo>
                <a:lnTo>
                  <a:pt x="157702" y="184465"/>
                </a:lnTo>
                <a:lnTo>
                  <a:pt x="123193" y="189457"/>
                </a:lnTo>
                <a:lnTo>
                  <a:pt x="69589" y="203670"/>
                </a:lnTo>
                <a:lnTo>
                  <a:pt x="28443" y="230498"/>
                </a:lnTo>
                <a:lnTo>
                  <a:pt x="3168" y="279736"/>
                </a:lnTo>
                <a:lnTo>
                  <a:pt x="0" y="311330"/>
                </a:lnTo>
                <a:lnTo>
                  <a:pt x="2674" y="338511"/>
                </a:lnTo>
                <a:lnTo>
                  <a:pt x="23995" y="383416"/>
                </a:lnTo>
                <a:lnTo>
                  <a:pt x="63212" y="414254"/>
                </a:lnTo>
                <a:lnTo>
                  <a:pt x="112051" y="429209"/>
                </a:lnTo>
                <a:lnTo>
                  <a:pt x="140278" y="431075"/>
                </a:lnTo>
                <a:lnTo>
                  <a:pt x="183117" y="427977"/>
                </a:lnTo>
                <a:lnTo>
                  <a:pt x="220913" y="418674"/>
                </a:lnTo>
                <a:lnTo>
                  <a:pt x="253665" y="403153"/>
                </a:lnTo>
                <a:lnTo>
                  <a:pt x="281373" y="381401"/>
                </a:lnTo>
                <a:lnTo>
                  <a:pt x="408280" y="381401"/>
                </a:lnTo>
                <a:lnTo>
                  <a:pt x="408280" y="360177"/>
                </a:lnTo>
                <a:lnTo>
                  <a:pt x="173429" y="360177"/>
                </a:lnTo>
                <a:lnTo>
                  <a:pt x="158548" y="359484"/>
                </a:lnTo>
                <a:lnTo>
                  <a:pt x="119828" y="349120"/>
                </a:lnTo>
                <a:lnTo>
                  <a:pt x="91734" y="320327"/>
                </a:lnTo>
                <a:lnTo>
                  <a:pt x="89861" y="307362"/>
                </a:lnTo>
                <a:lnTo>
                  <a:pt x="94505" y="282148"/>
                </a:lnTo>
                <a:lnTo>
                  <a:pt x="108395" y="262465"/>
                </a:lnTo>
                <a:lnTo>
                  <a:pt x="131539" y="248281"/>
                </a:lnTo>
                <a:lnTo>
                  <a:pt x="163911" y="239605"/>
                </a:lnTo>
                <a:lnTo>
                  <a:pt x="200404" y="235225"/>
                </a:lnTo>
                <a:lnTo>
                  <a:pt x="230966" y="229948"/>
                </a:lnTo>
                <a:lnTo>
                  <a:pt x="255607" y="223788"/>
                </a:lnTo>
                <a:lnTo>
                  <a:pt x="274337" y="216757"/>
                </a:lnTo>
                <a:lnTo>
                  <a:pt x="364983" y="216757"/>
                </a:lnTo>
                <a:lnTo>
                  <a:pt x="364983" y="133388"/>
                </a:lnTo>
                <a:lnTo>
                  <a:pt x="364428" y="133388"/>
                </a:lnTo>
                <a:lnTo>
                  <a:pt x="364512" y="132833"/>
                </a:lnTo>
                <a:lnTo>
                  <a:pt x="364826" y="132205"/>
                </a:lnTo>
                <a:lnTo>
                  <a:pt x="364983" y="131619"/>
                </a:lnTo>
                <a:lnTo>
                  <a:pt x="364983" y="118991"/>
                </a:lnTo>
                <a:lnTo>
                  <a:pt x="361725" y="90497"/>
                </a:lnTo>
                <a:lnTo>
                  <a:pt x="354039" y="70940"/>
                </a:lnTo>
                <a:close/>
              </a:path>
              <a:path w="408305" h="431165">
                <a:moveTo>
                  <a:pt x="408280" y="381401"/>
                </a:moveTo>
                <a:lnTo>
                  <a:pt x="281373" y="381401"/>
                </a:lnTo>
                <a:lnTo>
                  <a:pt x="289342" y="403153"/>
                </a:lnTo>
                <a:lnTo>
                  <a:pt x="303691" y="418674"/>
                </a:lnTo>
                <a:lnTo>
                  <a:pt x="324430" y="427977"/>
                </a:lnTo>
                <a:lnTo>
                  <a:pt x="351570" y="431075"/>
                </a:lnTo>
                <a:lnTo>
                  <a:pt x="365442" y="430434"/>
                </a:lnTo>
                <a:lnTo>
                  <a:pt x="379513" y="428509"/>
                </a:lnTo>
                <a:lnTo>
                  <a:pt x="393790" y="425302"/>
                </a:lnTo>
                <a:lnTo>
                  <a:pt x="408280" y="420814"/>
                </a:lnTo>
                <a:lnTo>
                  <a:pt x="408280" y="381401"/>
                </a:lnTo>
                <a:close/>
              </a:path>
              <a:path w="408305" h="431165">
                <a:moveTo>
                  <a:pt x="364983" y="216757"/>
                </a:moveTo>
                <a:lnTo>
                  <a:pt x="274337" y="216757"/>
                </a:lnTo>
                <a:lnTo>
                  <a:pt x="274335" y="282159"/>
                </a:lnTo>
                <a:lnTo>
                  <a:pt x="272119" y="300446"/>
                </a:lnTo>
                <a:lnTo>
                  <a:pt x="238861" y="342827"/>
                </a:lnTo>
                <a:lnTo>
                  <a:pt x="191125" y="359092"/>
                </a:lnTo>
                <a:lnTo>
                  <a:pt x="173429" y="360177"/>
                </a:lnTo>
                <a:lnTo>
                  <a:pt x="377841" y="360177"/>
                </a:lnTo>
                <a:lnTo>
                  <a:pt x="372020" y="357779"/>
                </a:lnTo>
                <a:lnTo>
                  <a:pt x="368795" y="353088"/>
                </a:lnTo>
                <a:lnTo>
                  <a:pt x="366240" y="348334"/>
                </a:lnTo>
                <a:lnTo>
                  <a:pt x="365103" y="341220"/>
                </a:lnTo>
                <a:lnTo>
                  <a:pt x="364983" y="216757"/>
                </a:lnTo>
                <a:close/>
              </a:path>
              <a:path w="408305" h="431165">
                <a:moveTo>
                  <a:pt x="408280" y="358564"/>
                </a:moveTo>
                <a:lnTo>
                  <a:pt x="401945" y="359664"/>
                </a:lnTo>
                <a:lnTo>
                  <a:pt x="397736" y="360177"/>
                </a:lnTo>
                <a:lnTo>
                  <a:pt x="408280" y="360177"/>
                </a:lnTo>
                <a:lnTo>
                  <a:pt x="408280" y="358564"/>
                </a:lnTo>
                <a:close/>
              </a:path>
              <a:path w="408305" h="431165">
                <a:moveTo>
                  <a:pt x="200999" y="0"/>
                </a:moveTo>
                <a:lnTo>
                  <a:pt x="130852" y="7097"/>
                </a:lnTo>
                <a:lnTo>
                  <a:pt x="76458" y="28386"/>
                </a:lnTo>
                <a:lnTo>
                  <a:pt x="32754" y="72688"/>
                </a:lnTo>
                <a:lnTo>
                  <a:pt x="15067" y="136341"/>
                </a:lnTo>
                <a:lnTo>
                  <a:pt x="104844" y="136341"/>
                </a:lnTo>
                <a:lnTo>
                  <a:pt x="112881" y="107723"/>
                </a:lnTo>
                <a:lnTo>
                  <a:pt x="130672" y="87286"/>
                </a:lnTo>
                <a:lnTo>
                  <a:pt x="158211" y="75026"/>
                </a:lnTo>
                <a:lnTo>
                  <a:pt x="195491" y="70940"/>
                </a:lnTo>
                <a:lnTo>
                  <a:pt x="354039" y="70940"/>
                </a:lnTo>
                <a:lnTo>
                  <a:pt x="351956" y="65639"/>
                </a:lnTo>
                <a:lnTo>
                  <a:pt x="312911" y="26815"/>
                </a:lnTo>
                <a:lnTo>
                  <a:pt x="262853" y="6697"/>
                </a:lnTo>
                <a:lnTo>
                  <a:pt x="233404" y="1673"/>
                </a:lnTo>
                <a:lnTo>
                  <a:pt x="200999" y="0"/>
                </a:lnTo>
                <a:close/>
              </a:path>
              <a:path w="408305" h="431165">
                <a:moveTo>
                  <a:pt x="364983" y="132948"/>
                </a:moveTo>
                <a:lnTo>
                  <a:pt x="364742" y="133074"/>
                </a:lnTo>
                <a:lnTo>
                  <a:pt x="364627" y="133304"/>
                </a:lnTo>
                <a:lnTo>
                  <a:pt x="364428" y="133388"/>
                </a:lnTo>
                <a:lnTo>
                  <a:pt x="364983" y="133388"/>
                </a:lnTo>
                <a:lnTo>
                  <a:pt x="364983" y="1329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16540875" y="894183"/>
            <a:ext cx="591185" cy="419100"/>
          </a:xfrm>
          <a:custGeom>
            <a:avLst/>
            <a:gdLst/>
            <a:ahLst/>
            <a:cxnLst/>
            <a:rect l="l" t="t" r="r" b="b"/>
            <a:pathLst>
              <a:path w="591184" h="419100">
                <a:moveTo>
                  <a:pt x="85180" y="11088"/>
                </a:moveTo>
                <a:lnTo>
                  <a:pt x="0" y="11088"/>
                </a:lnTo>
                <a:lnTo>
                  <a:pt x="0" y="418542"/>
                </a:lnTo>
                <a:lnTo>
                  <a:pt x="89892" y="418542"/>
                </a:lnTo>
                <a:lnTo>
                  <a:pt x="89892" y="176570"/>
                </a:lnTo>
                <a:lnTo>
                  <a:pt x="91571" y="153644"/>
                </a:lnTo>
                <a:lnTo>
                  <a:pt x="104973" y="114639"/>
                </a:lnTo>
                <a:lnTo>
                  <a:pt x="144837" y="77843"/>
                </a:lnTo>
                <a:lnTo>
                  <a:pt x="178926" y="70940"/>
                </a:lnTo>
                <a:lnTo>
                  <a:pt x="578431" y="70940"/>
                </a:lnTo>
                <a:lnTo>
                  <a:pt x="577094" y="67798"/>
                </a:lnTo>
                <a:lnTo>
                  <a:pt x="85180" y="67798"/>
                </a:lnTo>
                <a:lnTo>
                  <a:pt x="85180" y="11088"/>
                </a:lnTo>
                <a:close/>
              </a:path>
              <a:path w="591184" h="419100">
                <a:moveTo>
                  <a:pt x="427180" y="70940"/>
                </a:moveTo>
                <a:lnTo>
                  <a:pt x="178926" y="70940"/>
                </a:lnTo>
                <a:lnTo>
                  <a:pt x="197206" y="72268"/>
                </a:lnTo>
                <a:lnTo>
                  <a:pt x="212602" y="76254"/>
                </a:lnTo>
                <a:lnTo>
                  <a:pt x="241754" y="103955"/>
                </a:lnTo>
                <a:lnTo>
                  <a:pt x="250620" y="156864"/>
                </a:lnTo>
                <a:lnTo>
                  <a:pt x="250620" y="418542"/>
                </a:lnTo>
                <a:lnTo>
                  <a:pt x="340471" y="418542"/>
                </a:lnTo>
                <a:lnTo>
                  <a:pt x="340471" y="179753"/>
                </a:lnTo>
                <a:lnTo>
                  <a:pt x="345885" y="132143"/>
                </a:lnTo>
                <a:lnTo>
                  <a:pt x="362135" y="98139"/>
                </a:lnTo>
                <a:lnTo>
                  <a:pt x="389230" y="77739"/>
                </a:lnTo>
                <a:lnTo>
                  <a:pt x="427180" y="70940"/>
                </a:lnTo>
                <a:close/>
              </a:path>
              <a:path w="591184" h="419100">
                <a:moveTo>
                  <a:pt x="578431" y="70940"/>
                </a:moveTo>
                <a:lnTo>
                  <a:pt x="427180" y="70940"/>
                </a:lnTo>
                <a:lnTo>
                  <a:pt x="449148" y="72812"/>
                </a:lnTo>
                <a:lnTo>
                  <a:pt x="466980" y="78426"/>
                </a:lnTo>
                <a:lnTo>
                  <a:pt x="495054" y="113842"/>
                </a:lnTo>
                <a:lnTo>
                  <a:pt x="500514" y="153644"/>
                </a:lnTo>
                <a:lnTo>
                  <a:pt x="501199" y="418542"/>
                </a:lnTo>
                <a:lnTo>
                  <a:pt x="591050" y="418542"/>
                </a:lnTo>
                <a:lnTo>
                  <a:pt x="590948" y="136279"/>
                </a:lnTo>
                <a:lnTo>
                  <a:pt x="585596" y="87779"/>
                </a:lnTo>
                <a:lnTo>
                  <a:pt x="578431" y="70940"/>
                </a:lnTo>
                <a:close/>
              </a:path>
              <a:path w="591184" h="419100">
                <a:moveTo>
                  <a:pt x="212747" y="0"/>
                </a:moveTo>
                <a:lnTo>
                  <a:pt x="175371" y="4234"/>
                </a:lnTo>
                <a:lnTo>
                  <a:pt x="142042" y="16940"/>
                </a:lnTo>
                <a:lnTo>
                  <a:pt x="112734" y="38126"/>
                </a:lnTo>
                <a:lnTo>
                  <a:pt x="87421" y="67798"/>
                </a:lnTo>
                <a:lnTo>
                  <a:pt x="327058" y="67798"/>
                </a:lnTo>
                <a:lnTo>
                  <a:pt x="309871" y="38126"/>
                </a:lnTo>
                <a:lnTo>
                  <a:pt x="285090" y="16940"/>
                </a:lnTo>
                <a:lnTo>
                  <a:pt x="252716" y="4234"/>
                </a:lnTo>
                <a:lnTo>
                  <a:pt x="212747" y="0"/>
                </a:lnTo>
                <a:close/>
              </a:path>
              <a:path w="591184" h="419100">
                <a:moveTo>
                  <a:pt x="454708" y="0"/>
                </a:moveTo>
                <a:lnTo>
                  <a:pt x="417488" y="4234"/>
                </a:lnTo>
                <a:lnTo>
                  <a:pt x="383807" y="16940"/>
                </a:lnTo>
                <a:lnTo>
                  <a:pt x="353664" y="38126"/>
                </a:lnTo>
                <a:lnTo>
                  <a:pt x="327058" y="67798"/>
                </a:lnTo>
                <a:lnTo>
                  <a:pt x="577094" y="67798"/>
                </a:lnTo>
                <a:lnTo>
                  <a:pt x="569254" y="49375"/>
                </a:lnTo>
                <a:lnTo>
                  <a:pt x="541995" y="21940"/>
                </a:lnTo>
                <a:lnTo>
                  <a:pt x="503817" y="5484"/>
                </a:lnTo>
                <a:lnTo>
                  <a:pt x="4547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17184205" y="905271"/>
            <a:ext cx="90170" cy="407670"/>
          </a:xfrm>
          <a:custGeom>
            <a:avLst/>
            <a:gdLst/>
            <a:ahLst/>
            <a:cxnLst/>
            <a:rect l="l" t="t" r="r" b="b"/>
            <a:pathLst>
              <a:path w="90169" h="407669">
                <a:moveTo>
                  <a:pt x="89777" y="0"/>
                </a:moveTo>
                <a:lnTo>
                  <a:pt x="0" y="0"/>
                </a:lnTo>
                <a:lnTo>
                  <a:pt x="0" y="407453"/>
                </a:lnTo>
                <a:lnTo>
                  <a:pt x="89777" y="407453"/>
                </a:lnTo>
                <a:lnTo>
                  <a:pt x="897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17184205" y="792568"/>
            <a:ext cx="90170" cy="0"/>
          </a:xfrm>
          <a:custGeom>
            <a:avLst/>
            <a:gdLst/>
            <a:ahLst/>
            <a:cxnLst/>
            <a:rect l="l" t="t" r="r" b="b"/>
            <a:pathLst>
              <a:path w="90169">
                <a:moveTo>
                  <a:pt x="0" y="0"/>
                </a:moveTo>
                <a:lnTo>
                  <a:pt x="89777" y="0"/>
                </a:lnTo>
              </a:path>
            </a:pathLst>
          </a:custGeom>
          <a:ln w="8509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17307638" y="894171"/>
            <a:ext cx="362585" cy="429895"/>
          </a:xfrm>
          <a:custGeom>
            <a:avLst/>
            <a:gdLst/>
            <a:ahLst/>
            <a:cxnLst/>
            <a:rect l="l" t="t" r="r" b="b"/>
            <a:pathLst>
              <a:path w="362584" h="429894">
                <a:moveTo>
                  <a:pt x="89861" y="287739"/>
                </a:moveTo>
                <a:lnTo>
                  <a:pt x="0" y="287739"/>
                </a:lnTo>
                <a:lnTo>
                  <a:pt x="3893" y="320427"/>
                </a:lnTo>
                <a:lnTo>
                  <a:pt x="30298" y="374003"/>
                </a:lnTo>
                <a:lnTo>
                  <a:pt x="78535" y="410077"/>
                </a:lnTo>
                <a:lnTo>
                  <a:pt x="142386" y="427421"/>
                </a:lnTo>
                <a:lnTo>
                  <a:pt x="180539" y="429589"/>
                </a:lnTo>
                <a:lnTo>
                  <a:pt x="215703" y="427715"/>
                </a:lnTo>
                <a:lnTo>
                  <a:pt x="277178" y="412718"/>
                </a:lnTo>
                <a:lnTo>
                  <a:pt x="329307" y="379907"/>
                </a:lnTo>
                <a:lnTo>
                  <a:pt x="345941" y="358606"/>
                </a:lnTo>
                <a:lnTo>
                  <a:pt x="182120" y="358606"/>
                </a:lnTo>
                <a:lnTo>
                  <a:pt x="144399" y="354182"/>
                </a:lnTo>
                <a:lnTo>
                  <a:pt x="116463" y="340901"/>
                </a:lnTo>
                <a:lnTo>
                  <a:pt x="98291" y="318757"/>
                </a:lnTo>
                <a:lnTo>
                  <a:pt x="89861" y="287739"/>
                </a:lnTo>
                <a:close/>
              </a:path>
              <a:path w="362584" h="429894">
                <a:moveTo>
                  <a:pt x="178926" y="0"/>
                </a:moveTo>
                <a:lnTo>
                  <a:pt x="117252" y="6312"/>
                </a:lnTo>
                <a:lnTo>
                  <a:pt x="66228" y="25245"/>
                </a:lnTo>
                <a:lnTo>
                  <a:pt x="23033" y="63490"/>
                </a:lnTo>
                <a:lnTo>
                  <a:pt x="8659" y="116718"/>
                </a:lnTo>
                <a:lnTo>
                  <a:pt x="11223" y="143058"/>
                </a:lnTo>
                <a:lnTo>
                  <a:pt x="31731" y="185983"/>
                </a:lnTo>
                <a:lnTo>
                  <a:pt x="65959" y="212723"/>
                </a:lnTo>
                <a:lnTo>
                  <a:pt x="110871" y="230075"/>
                </a:lnTo>
                <a:lnTo>
                  <a:pt x="203145" y="252261"/>
                </a:lnTo>
                <a:lnTo>
                  <a:pt x="221214" y="256791"/>
                </a:lnTo>
                <a:lnTo>
                  <a:pt x="261285" y="278241"/>
                </a:lnTo>
                <a:lnTo>
                  <a:pt x="272714" y="305048"/>
                </a:lnTo>
                <a:lnTo>
                  <a:pt x="267911" y="328497"/>
                </a:lnTo>
                <a:lnTo>
                  <a:pt x="251204" y="345232"/>
                </a:lnTo>
                <a:lnTo>
                  <a:pt x="222603" y="355265"/>
                </a:lnTo>
                <a:lnTo>
                  <a:pt x="182120" y="358606"/>
                </a:lnTo>
                <a:lnTo>
                  <a:pt x="345941" y="358606"/>
                </a:lnTo>
                <a:lnTo>
                  <a:pt x="347769" y="356266"/>
                </a:lnTo>
                <a:lnTo>
                  <a:pt x="358849" y="328675"/>
                </a:lnTo>
                <a:lnTo>
                  <a:pt x="362543" y="297142"/>
                </a:lnTo>
                <a:lnTo>
                  <a:pt x="359977" y="271497"/>
                </a:lnTo>
                <a:lnTo>
                  <a:pt x="339476" y="229353"/>
                </a:lnTo>
                <a:lnTo>
                  <a:pt x="304948" y="203001"/>
                </a:lnTo>
                <a:lnTo>
                  <a:pt x="259630" y="185657"/>
                </a:lnTo>
                <a:lnTo>
                  <a:pt x="196009" y="170628"/>
                </a:lnTo>
                <a:lnTo>
                  <a:pt x="169278" y="164547"/>
                </a:lnTo>
                <a:lnTo>
                  <a:pt x="122019" y="148488"/>
                </a:lnTo>
                <a:lnTo>
                  <a:pt x="98510" y="112750"/>
                </a:lnTo>
                <a:lnTo>
                  <a:pt x="103146" y="94478"/>
                </a:lnTo>
                <a:lnTo>
                  <a:pt x="117050" y="81425"/>
                </a:lnTo>
                <a:lnTo>
                  <a:pt x="140214" y="73593"/>
                </a:lnTo>
                <a:lnTo>
                  <a:pt x="172633" y="70982"/>
                </a:lnTo>
                <a:lnTo>
                  <a:pt x="332192" y="70982"/>
                </a:lnTo>
                <a:lnTo>
                  <a:pt x="331235" y="68832"/>
                </a:lnTo>
                <a:lnTo>
                  <a:pt x="291593" y="28428"/>
                </a:lnTo>
                <a:lnTo>
                  <a:pt x="241381" y="7107"/>
                </a:lnTo>
                <a:lnTo>
                  <a:pt x="211689" y="1776"/>
                </a:lnTo>
                <a:lnTo>
                  <a:pt x="178926" y="0"/>
                </a:lnTo>
                <a:close/>
              </a:path>
              <a:path w="362584" h="429894">
                <a:moveTo>
                  <a:pt x="332192" y="70982"/>
                </a:moveTo>
                <a:lnTo>
                  <a:pt x="172633" y="70982"/>
                </a:lnTo>
                <a:lnTo>
                  <a:pt x="204665" y="74380"/>
                </a:lnTo>
                <a:lnTo>
                  <a:pt x="229137" y="84573"/>
                </a:lnTo>
                <a:lnTo>
                  <a:pt x="246041" y="101559"/>
                </a:lnTo>
                <a:lnTo>
                  <a:pt x="255374" y="125336"/>
                </a:lnTo>
                <a:lnTo>
                  <a:pt x="349172" y="125336"/>
                </a:lnTo>
                <a:lnTo>
                  <a:pt x="342926" y="95087"/>
                </a:lnTo>
                <a:lnTo>
                  <a:pt x="332192" y="7098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17698177" y="893423"/>
            <a:ext cx="408305" cy="431165"/>
          </a:xfrm>
          <a:custGeom>
            <a:avLst/>
            <a:gdLst/>
            <a:ahLst/>
            <a:cxnLst/>
            <a:rect l="l" t="t" r="r" b="b"/>
            <a:pathLst>
              <a:path w="408305" h="431165">
                <a:moveTo>
                  <a:pt x="354012" y="70940"/>
                </a:moveTo>
                <a:lnTo>
                  <a:pt x="195491" y="70940"/>
                </a:lnTo>
                <a:lnTo>
                  <a:pt x="232380" y="74435"/>
                </a:lnTo>
                <a:lnTo>
                  <a:pt x="258753" y="84924"/>
                </a:lnTo>
                <a:lnTo>
                  <a:pt x="274592" y="102409"/>
                </a:lnTo>
                <a:lnTo>
                  <a:pt x="279876" y="126896"/>
                </a:lnTo>
                <a:lnTo>
                  <a:pt x="277595" y="142357"/>
                </a:lnTo>
                <a:lnTo>
                  <a:pt x="243584" y="171020"/>
                </a:lnTo>
                <a:lnTo>
                  <a:pt x="189096" y="179266"/>
                </a:lnTo>
                <a:lnTo>
                  <a:pt x="176355" y="181082"/>
                </a:lnTo>
                <a:lnTo>
                  <a:pt x="165885" y="182801"/>
                </a:lnTo>
                <a:lnTo>
                  <a:pt x="157691" y="184465"/>
                </a:lnTo>
                <a:lnTo>
                  <a:pt x="123188" y="189457"/>
                </a:lnTo>
                <a:lnTo>
                  <a:pt x="69583" y="203670"/>
                </a:lnTo>
                <a:lnTo>
                  <a:pt x="28390" y="230498"/>
                </a:lnTo>
                <a:lnTo>
                  <a:pt x="3156" y="279736"/>
                </a:lnTo>
                <a:lnTo>
                  <a:pt x="0" y="311330"/>
                </a:lnTo>
                <a:lnTo>
                  <a:pt x="2661" y="338511"/>
                </a:lnTo>
                <a:lnTo>
                  <a:pt x="23942" y="383416"/>
                </a:lnTo>
                <a:lnTo>
                  <a:pt x="63153" y="414254"/>
                </a:lnTo>
                <a:lnTo>
                  <a:pt x="112035" y="429209"/>
                </a:lnTo>
                <a:lnTo>
                  <a:pt x="140309" y="431075"/>
                </a:lnTo>
                <a:lnTo>
                  <a:pt x="183131" y="427977"/>
                </a:lnTo>
                <a:lnTo>
                  <a:pt x="220922" y="418674"/>
                </a:lnTo>
                <a:lnTo>
                  <a:pt x="253684" y="403153"/>
                </a:lnTo>
                <a:lnTo>
                  <a:pt x="281415" y="381401"/>
                </a:lnTo>
                <a:lnTo>
                  <a:pt x="408270" y="381401"/>
                </a:lnTo>
                <a:lnTo>
                  <a:pt x="408270" y="360177"/>
                </a:lnTo>
                <a:lnTo>
                  <a:pt x="173429" y="360177"/>
                </a:lnTo>
                <a:lnTo>
                  <a:pt x="158548" y="359484"/>
                </a:lnTo>
                <a:lnTo>
                  <a:pt x="119786" y="349120"/>
                </a:lnTo>
                <a:lnTo>
                  <a:pt x="91733" y="320327"/>
                </a:lnTo>
                <a:lnTo>
                  <a:pt x="89861" y="307362"/>
                </a:lnTo>
                <a:lnTo>
                  <a:pt x="94501" y="282148"/>
                </a:lnTo>
                <a:lnTo>
                  <a:pt x="108394" y="262465"/>
                </a:lnTo>
                <a:lnTo>
                  <a:pt x="131570" y="248281"/>
                </a:lnTo>
                <a:lnTo>
                  <a:pt x="164026" y="239605"/>
                </a:lnTo>
                <a:lnTo>
                  <a:pt x="200397" y="235225"/>
                </a:lnTo>
                <a:lnTo>
                  <a:pt x="230911" y="229948"/>
                </a:lnTo>
                <a:lnTo>
                  <a:pt x="255540" y="223788"/>
                </a:lnTo>
                <a:lnTo>
                  <a:pt x="274253" y="216757"/>
                </a:lnTo>
                <a:lnTo>
                  <a:pt x="364941" y="216757"/>
                </a:lnTo>
                <a:lnTo>
                  <a:pt x="364941" y="118991"/>
                </a:lnTo>
                <a:lnTo>
                  <a:pt x="361688" y="90497"/>
                </a:lnTo>
                <a:lnTo>
                  <a:pt x="354012" y="70940"/>
                </a:lnTo>
                <a:close/>
              </a:path>
              <a:path w="408305" h="431165">
                <a:moveTo>
                  <a:pt x="408270" y="381401"/>
                </a:moveTo>
                <a:lnTo>
                  <a:pt x="281415" y="381401"/>
                </a:lnTo>
                <a:lnTo>
                  <a:pt x="289316" y="403153"/>
                </a:lnTo>
                <a:lnTo>
                  <a:pt x="303634" y="418674"/>
                </a:lnTo>
                <a:lnTo>
                  <a:pt x="324361" y="427977"/>
                </a:lnTo>
                <a:lnTo>
                  <a:pt x="351486" y="431075"/>
                </a:lnTo>
                <a:lnTo>
                  <a:pt x="365399" y="430434"/>
                </a:lnTo>
                <a:lnTo>
                  <a:pt x="379513" y="428509"/>
                </a:lnTo>
                <a:lnTo>
                  <a:pt x="393809" y="425302"/>
                </a:lnTo>
                <a:lnTo>
                  <a:pt x="408270" y="420814"/>
                </a:lnTo>
                <a:lnTo>
                  <a:pt x="408270" y="381401"/>
                </a:lnTo>
                <a:close/>
              </a:path>
              <a:path w="408305" h="431165">
                <a:moveTo>
                  <a:pt x="364941" y="216757"/>
                </a:moveTo>
                <a:lnTo>
                  <a:pt x="274253" y="216757"/>
                </a:lnTo>
                <a:lnTo>
                  <a:pt x="274252" y="282159"/>
                </a:lnTo>
                <a:lnTo>
                  <a:pt x="272041" y="300446"/>
                </a:lnTo>
                <a:lnTo>
                  <a:pt x="238819" y="342827"/>
                </a:lnTo>
                <a:lnTo>
                  <a:pt x="191078" y="359092"/>
                </a:lnTo>
                <a:lnTo>
                  <a:pt x="173429" y="360177"/>
                </a:lnTo>
                <a:lnTo>
                  <a:pt x="377800" y="360177"/>
                </a:lnTo>
                <a:lnTo>
                  <a:pt x="372051" y="357779"/>
                </a:lnTo>
                <a:lnTo>
                  <a:pt x="368868" y="353088"/>
                </a:lnTo>
                <a:lnTo>
                  <a:pt x="366240" y="348334"/>
                </a:lnTo>
                <a:lnTo>
                  <a:pt x="365065" y="341220"/>
                </a:lnTo>
                <a:lnTo>
                  <a:pt x="364941" y="216757"/>
                </a:lnTo>
                <a:close/>
              </a:path>
              <a:path w="408305" h="431165">
                <a:moveTo>
                  <a:pt x="408270" y="358564"/>
                </a:moveTo>
                <a:lnTo>
                  <a:pt x="401977" y="359664"/>
                </a:lnTo>
                <a:lnTo>
                  <a:pt x="397778" y="360177"/>
                </a:lnTo>
                <a:lnTo>
                  <a:pt x="408270" y="360177"/>
                </a:lnTo>
                <a:lnTo>
                  <a:pt x="408270" y="358564"/>
                </a:lnTo>
                <a:close/>
              </a:path>
              <a:path w="408305" h="431165">
                <a:moveTo>
                  <a:pt x="201030" y="0"/>
                </a:moveTo>
                <a:lnTo>
                  <a:pt x="130909" y="7097"/>
                </a:lnTo>
                <a:lnTo>
                  <a:pt x="76573" y="28386"/>
                </a:lnTo>
                <a:lnTo>
                  <a:pt x="32662" y="72688"/>
                </a:lnTo>
                <a:lnTo>
                  <a:pt x="14941" y="136341"/>
                </a:lnTo>
                <a:lnTo>
                  <a:pt x="104844" y="136341"/>
                </a:lnTo>
                <a:lnTo>
                  <a:pt x="112875" y="107723"/>
                </a:lnTo>
                <a:lnTo>
                  <a:pt x="130657" y="87286"/>
                </a:lnTo>
                <a:lnTo>
                  <a:pt x="158193" y="75026"/>
                </a:lnTo>
                <a:lnTo>
                  <a:pt x="195491" y="70940"/>
                </a:lnTo>
                <a:lnTo>
                  <a:pt x="354012" y="70940"/>
                </a:lnTo>
                <a:lnTo>
                  <a:pt x="351931" y="65639"/>
                </a:lnTo>
                <a:lnTo>
                  <a:pt x="312911" y="26815"/>
                </a:lnTo>
                <a:lnTo>
                  <a:pt x="262857" y="6697"/>
                </a:lnTo>
                <a:lnTo>
                  <a:pt x="233406" y="1673"/>
                </a:lnTo>
                <a:lnTo>
                  <a:pt x="20103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18130620" y="894183"/>
            <a:ext cx="358140" cy="419100"/>
          </a:xfrm>
          <a:custGeom>
            <a:avLst/>
            <a:gdLst/>
            <a:ahLst/>
            <a:cxnLst/>
            <a:rect l="l" t="t" r="r" b="b"/>
            <a:pathLst>
              <a:path w="358140" h="419100">
                <a:moveTo>
                  <a:pt x="85138" y="11088"/>
                </a:moveTo>
                <a:lnTo>
                  <a:pt x="0" y="11088"/>
                </a:lnTo>
                <a:lnTo>
                  <a:pt x="0" y="418542"/>
                </a:lnTo>
                <a:lnTo>
                  <a:pt x="89819" y="418542"/>
                </a:lnTo>
                <a:lnTo>
                  <a:pt x="89819" y="178183"/>
                </a:lnTo>
                <a:lnTo>
                  <a:pt x="91493" y="156248"/>
                </a:lnTo>
                <a:lnTo>
                  <a:pt x="104913" y="117985"/>
                </a:lnTo>
                <a:lnTo>
                  <a:pt x="131484" y="88243"/>
                </a:lnTo>
                <a:lnTo>
                  <a:pt x="167315" y="72863"/>
                </a:lnTo>
                <a:lnTo>
                  <a:pt x="171054" y="72521"/>
                </a:lnTo>
                <a:lnTo>
                  <a:pt x="86667" y="72521"/>
                </a:lnTo>
                <a:lnTo>
                  <a:pt x="85138" y="70940"/>
                </a:lnTo>
                <a:lnTo>
                  <a:pt x="85138" y="11088"/>
                </a:lnTo>
                <a:close/>
              </a:path>
              <a:path w="358140" h="419100">
                <a:moveTo>
                  <a:pt x="344185" y="70940"/>
                </a:moveTo>
                <a:lnTo>
                  <a:pt x="188318" y="70940"/>
                </a:lnTo>
                <a:lnTo>
                  <a:pt x="221981" y="76655"/>
                </a:lnTo>
                <a:lnTo>
                  <a:pt x="246468" y="93799"/>
                </a:lnTo>
                <a:lnTo>
                  <a:pt x="261792" y="122372"/>
                </a:lnTo>
                <a:lnTo>
                  <a:pt x="267960" y="162372"/>
                </a:lnTo>
                <a:lnTo>
                  <a:pt x="267960" y="418542"/>
                </a:lnTo>
                <a:lnTo>
                  <a:pt x="357852" y="418542"/>
                </a:lnTo>
                <a:lnTo>
                  <a:pt x="357852" y="138739"/>
                </a:lnTo>
                <a:lnTo>
                  <a:pt x="355428" y="106833"/>
                </a:lnTo>
                <a:lnTo>
                  <a:pt x="348162" y="78848"/>
                </a:lnTo>
                <a:lnTo>
                  <a:pt x="344185" y="70940"/>
                </a:lnTo>
                <a:close/>
              </a:path>
              <a:path w="358140" h="419100">
                <a:moveTo>
                  <a:pt x="213606" y="0"/>
                </a:moveTo>
                <a:lnTo>
                  <a:pt x="174610" y="4540"/>
                </a:lnTo>
                <a:lnTo>
                  <a:pt x="140449" y="18151"/>
                </a:lnTo>
                <a:lnTo>
                  <a:pt x="111132" y="40816"/>
                </a:lnTo>
                <a:lnTo>
                  <a:pt x="86667" y="72521"/>
                </a:lnTo>
                <a:lnTo>
                  <a:pt x="171054" y="72521"/>
                </a:lnTo>
                <a:lnTo>
                  <a:pt x="188318" y="70940"/>
                </a:lnTo>
                <a:lnTo>
                  <a:pt x="344185" y="70940"/>
                </a:lnTo>
                <a:lnTo>
                  <a:pt x="319152" y="34679"/>
                </a:lnTo>
                <a:lnTo>
                  <a:pt x="273890" y="8717"/>
                </a:lnTo>
                <a:lnTo>
                  <a:pt x="245613" y="2185"/>
                </a:lnTo>
                <a:lnTo>
                  <a:pt x="2136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18515175" y="893423"/>
            <a:ext cx="408305" cy="431165"/>
          </a:xfrm>
          <a:custGeom>
            <a:avLst/>
            <a:gdLst/>
            <a:ahLst/>
            <a:cxnLst/>
            <a:rect l="l" t="t" r="r" b="b"/>
            <a:pathLst>
              <a:path w="408305" h="431165">
                <a:moveTo>
                  <a:pt x="354012" y="70940"/>
                </a:moveTo>
                <a:lnTo>
                  <a:pt x="195480" y="70940"/>
                </a:lnTo>
                <a:lnTo>
                  <a:pt x="232345" y="74435"/>
                </a:lnTo>
                <a:lnTo>
                  <a:pt x="258695" y="84924"/>
                </a:lnTo>
                <a:lnTo>
                  <a:pt x="274515" y="102409"/>
                </a:lnTo>
                <a:lnTo>
                  <a:pt x="279792" y="126896"/>
                </a:lnTo>
                <a:lnTo>
                  <a:pt x="277523" y="142357"/>
                </a:lnTo>
                <a:lnTo>
                  <a:pt x="243615" y="171020"/>
                </a:lnTo>
                <a:lnTo>
                  <a:pt x="189096" y="179266"/>
                </a:lnTo>
                <a:lnTo>
                  <a:pt x="176321" y="181082"/>
                </a:lnTo>
                <a:lnTo>
                  <a:pt x="165813" y="182801"/>
                </a:lnTo>
                <a:lnTo>
                  <a:pt x="157576" y="184465"/>
                </a:lnTo>
                <a:lnTo>
                  <a:pt x="123128" y="189457"/>
                </a:lnTo>
                <a:lnTo>
                  <a:pt x="69541" y="203670"/>
                </a:lnTo>
                <a:lnTo>
                  <a:pt x="28364" y="230498"/>
                </a:lnTo>
                <a:lnTo>
                  <a:pt x="3148" y="279736"/>
                </a:lnTo>
                <a:lnTo>
                  <a:pt x="0" y="311330"/>
                </a:lnTo>
                <a:lnTo>
                  <a:pt x="2649" y="338511"/>
                </a:lnTo>
                <a:lnTo>
                  <a:pt x="23902" y="383416"/>
                </a:lnTo>
                <a:lnTo>
                  <a:pt x="63145" y="414254"/>
                </a:lnTo>
                <a:lnTo>
                  <a:pt x="112033" y="429209"/>
                </a:lnTo>
                <a:lnTo>
                  <a:pt x="140309" y="431075"/>
                </a:lnTo>
                <a:lnTo>
                  <a:pt x="183083" y="427977"/>
                </a:lnTo>
                <a:lnTo>
                  <a:pt x="220853" y="418674"/>
                </a:lnTo>
                <a:lnTo>
                  <a:pt x="253614" y="403153"/>
                </a:lnTo>
                <a:lnTo>
                  <a:pt x="281363" y="381401"/>
                </a:lnTo>
                <a:lnTo>
                  <a:pt x="408228" y="381401"/>
                </a:lnTo>
                <a:lnTo>
                  <a:pt x="408228" y="360177"/>
                </a:lnTo>
                <a:lnTo>
                  <a:pt x="173376" y="360177"/>
                </a:lnTo>
                <a:lnTo>
                  <a:pt x="158484" y="359484"/>
                </a:lnTo>
                <a:lnTo>
                  <a:pt x="119776" y="349120"/>
                </a:lnTo>
                <a:lnTo>
                  <a:pt x="91753" y="320327"/>
                </a:lnTo>
                <a:lnTo>
                  <a:pt x="89892" y="307362"/>
                </a:lnTo>
                <a:lnTo>
                  <a:pt x="94519" y="282148"/>
                </a:lnTo>
                <a:lnTo>
                  <a:pt x="108380" y="262465"/>
                </a:lnTo>
                <a:lnTo>
                  <a:pt x="131517" y="248281"/>
                </a:lnTo>
                <a:lnTo>
                  <a:pt x="163942" y="239605"/>
                </a:lnTo>
                <a:lnTo>
                  <a:pt x="200357" y="235225"/>
                </a:lnTo>
                <a:lnTo>
                  <a:pt x="230902" y="229948"/>
                </a:lnTo>
                <a:lnTo>
                  <a:pt x="255564" y="223788"/>
                </a:lnTo>
                <a:lnTo>
                  <a:pt x="274326" y="216757"/>
                </a:lnTo>
                <a:lnTo>
                  <a:pt x="364973" y="216757"/>
                </a:lnTo>
                <a:lnTo>
                  <a:pt x="364973" y="118991"/>
                </a:lnTo>
                <a:lnTo>
                  <a:pt x="361708" y="90497"/>
                </a:lnTo>
                <a:lnTo>
                  <a:pt x="354012" y="70940"/>
                </a:lnTo>
                <a:close/>
              </a:path>
              <a:path w="408305" h="431165">
                <a:moveTo>
                  <a:pt x="408228" y="381401"/>
                </a:moveTo>
                <a:lnTo>
                  <a:pt x="281363" y="381401"/>
                </a:lnTo>
                <a:lnTo>
                  <a:pt x="289313" y="403153"/>
                </a:lnTo>
                <a:lnTo>
                  <a:pt x="303660" y="418674"/>
                </a:lnTo>
                <a:lnTo>
                  <a:pt x="324400" y="427977"/>
                </a:lnTo>
                <a:lnTo>
                  <a:pt x="351528" y="431075"/>
                </a:lnTo>
                <a:lnTo>
                  <a:pt x="365400" y="430434"/>
                </a:lnTo>
                <a:lnTo>
                  <a:pt x="379477" y="428509"/>
                </a:lnTo>
                <a:lnTo>
                  <a:pt x="393756" y="425302"/>
                </a:lnTo>
                <a:lnTo>
                  <a:pt x="408228" y="420814"/>
                </a:lnTo>
                <a:lnTo>
                  <a:pt x="408228" y="381401"/>
                </a:lnTo>
                <a:close/>
              </a:path>
              <a:path w="408305" h="431165">
                <a:moveTo>
                  <a:pt x="364973" y="216757"/>
                </a:moveTo>
                <a:lnTo>
                  <a:pt x="274326" y="216757"/>
                </a:lnTo>
                <a:lnTo>
                  <a:pt x="274325" y="282159"/>
                </a:lnTo>
                <a:lnTo>
                  <a:pt x="272100" y="300446"/>
                </a:lnTo>
                <a:lnTo>
                  <a:pt x="238736" y="342827"/>
                </a:lnTo>
                <a:lnTo>
                  <a:pt x="191067" y="359092"/>
                </a:lnTo>
                <a:lnTo>
                  <a:pt x="173376" y="360177"/>
                </a:lnTo>
                <a:lnTo>
                  <a:pt x="377831" y="360177"/>
                </a:lnTo>
                <a:lnTo>
                  <a:pt x="371967" y="357779"/>
                </a:lnTo>
                <a:lnTo>
                  <a:pt x="368826" y="353088"/>
                </a:lnTo>
                <a:lnTo>
                  <a:pt x="366229" y="348334"/>
                </a:lnTo>
                <a:lnTo>
                  <a:pt x="365092" y="341220"/>
                </a:lnTo>
                <a:lnTo>
                  <a:pt x="364973" y="216757"/>
                </a:lnTo>
                <a:close/>
              </a:path>
              <a:path w="408305" h="431165">
                <a:moveTo>
                  <a:pt x="408228" y="358564"/>
                </a:moveTo>
                <a:lnTo>
                  <a:pt x="401903" y="359664"/>
                </a:lnTo>
                <a:lnTo>
                  <a:pt x="397809" y="360177"/>
                </a:lnTo>
                <a:lnTo>
                  <a:pt x="408228" y="360177"/>
                </a:lnTo>
                <a:lnTo>
                  <a:pt x="408228" y="358564"/>
                </a:lnTo>
                <a:close/>
              </a:path>
              <a:path w="408305" h="431165">
                <a:moveTo>
                  <a:pt x="200988" y="0"/>
                </a:moveTo>
                <a:lnTo>
                  <a:pt x="130814" y="7097"/>
                </a:lnTo>
                <a:lnTo>
                  <a:pt x="76479" y="28386"/>
                </a:lnTo>
                <a:lnTo>
                  <a:pt x="32721" y="72688"/>
                </a:lnTo>
                <a:lnTo>
                  <a:pt x="14941" y="136341"/>
                </a:lnTo>
                <a:lnTo>
                  <a:pt x="104876" y="136341"/>
                </a:lnTo>
                <a:lnTo>
                  <a:pt x="112878" y="107723"/>
                </a:lnTo>
                <a:lnTo>
                  <a:pt x="130640" y="87286"/>
                </a:lnTo>
                <a:lnTo>
                  <a:pt x="158170" y="75026"/>
                </a:lnTo>
                <a:lnTo>
                  <a:pt x="195480" y="70940"/>
                </a:lnTo>
                <a:lnTo>
                  <a:pt x="354012" y="70940"/>
                </a:lnTo>
                <a:lnTo>
                  <a:pt x="351926" y="65639"/>
                </a:lnTo>
                <a:lnTo>
                  <a:pt x="312870" y="26815"/>
                </a:lnTo>
                <a:lnTo>
                  <a:pt x="262827" y="6697"/>
                </a:lnTo>
                <a:lnTo>
                  <a:pt x="233377" y="1673"/>
                </a:lnTo>
                <a:lnTo>
                  <a:pt x="20098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18947609" y="894183"/>
            <a:ext cx="239395" cy="419100"/>
          </a:xfrm>
          <a:custGeom>
            <a:avLst/>
            <a:gdLst/>
            <a:ahLst/>
            <a:cxnLst/>
            <a:rect l="l" t="t" r="r" b="b"/>
            <a:pathLst>
              <a:path w="239394" h="419100">
                <a:moveTo>
                  <a:pt x="84353" y="11088"/>
                </a:moveTo>
                <a:lnTo>
                  <a:pt x="0" y="11088"/>
                </a:lnTo>
                <a:lnTo>
                  <a:pt x="0" y="418542"/>
                </a:lnTo>
                <a:lnTo>
                  <a:pt x="89777" y="418542"/>
                </a:lnTo>
                <a:lnTo>
                  <a:pt x="89777" y="224663"/>
                </a:lnTo>
                <a:lnTo>
                  <a:pt x="91814" y="193644"/>
                </a:lnTo>
                <a:lnTo>
                  <a:pt x="108025" y="141589"/>
                </a:lnTo>
                <a:lnTo>
                  <a:pt x="138543" y="105083"/>
                </a:lnTo>
                <a:lnTo>
                  <a:pt x="169830" y="89861"/>
                </a:lnTo>
                <a:lnTo>
                  <a:pt x="84353" y="89861"/>
                </a:lnTo>
                <a:lnTo>
                  <a:pt x="84353" y="11088"/>
                </a:lnTo>
                <a:close/>
              </a:path>
              <a:path w="239394" h="419100">
                <a:moveTo>
                  <a:pt x="204883" y="0"/>
                </a:moveTo>
                <a:lnTo>
                  <a:pt x="166288" y="7103"/>
                </a:lnTo>
                <a:lnTo>
                  <a:pt x="129263" y="28397"/>
                </a:lnTo>
                <a:lnTo>
                  <a:pt x="100722" y="57562"/>
                </a:lnTo>
                <a:lnTo>
                  <a:pt x="85924" y="89861"/>
                </a:lnTo>
                <a:lnTo>
                  <a:pt x="169830" y="89861"/>
                </a:lnTo>
                <a:lnTo>
                  <a:pt x="177565" y="87357"/>
                </a:lnTo>
                <a:lnTo>
                  <a:pt x="200203" y="85138"/>
                </a:lnTo>
                <a:lnTo>
                  <a:pt x="238778" y="85138"/>
                </a:lnTo>
                <a:lnTo>
                  <a:pt x="238778" y="2397"/>
                </a:lnTo>
                <a:lnTo>
                  <a:pt x="217319" y="609"/>
                </a:lnTo>
                <a:lnTo>
                  <a:pt x="209969" y="153"/>
                </a:lnTo>
                <a:lnTo>
                  <a:pt x="204883" y="0"/>
                </a:lnTo>
                <a:close/>
              </a:path>
              <a:path w="239394" h="419100">
                <a:moveTo>
                  <a:pt x="238778" y="85138"/>
                </a:moveTo>
                <a:lnTo>
                  <a:pt x="200203" y="85138"/>
                </a:lnTo>
                <a:lnTo>
                  <a:pt x="209075" y="85382"/>
                </a:lnTo>
                <a:lnTo>
                  <a:pt x="218461" y="86117"/>
                </a:lnTo>
                <a:lnTo>
                  <a:pt x="228424" y="87357"/>
                </a:lnTo>
                <a:lnTo>
                  <a:pt x="238778" y="89075"/>
                </a:lnTo>
                <a:lnTo>
                  <a:pt x="238778" y="8513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15737868" y="751739"/>
            <a:ext cx="391795" cy="561340"/>
          </a:xfrm>
          <a:custGeom>
            <a:avLst/>
            <a:gdLst/>
            <a:ahLst/>
            <a:cxnLst/>
            <a:rect l="l" t="t" r="r" b="b"/>
            <a:pathLst>
              <a:path w="391794" h="561340">
                <a:moveTo>
                  <a:pt x="391359" y="0"/>
                </a:moveTo>
                <a:lnTo>
                  <a:pt x="113609" y="0"/>
                </a:lnTo>
                <a:lnTo>
                  <a:pt x="112823" y="83"/>
                </a:lnTo>
                <a:lnTo>
                  <a:pt x="66992" y="5392"/>
                </a:lnTo>
                <a:lnTo>
                  <a:pt x="19127" y="38402"/>
                </a:lnTo>
                <a:lnTo>
                  <a:pt x="2089" y="88265"/>
                </a:lnTo>
                <a:lnTo>
                  <a:pt x="0" y="120970"/>
                </a:lnTo>
                <a:lnTo>
                  <a:pt x="115" y="560977"/>
                </a:lnTo>
                <a:lnTo>
                  <a:pt x="99295" y="560977"/>
                </a:lnTo>
                <a:lnTo>
                  <a:pt x="99295" y="311927"/>
                </a:lnTo>
                <a:lnTo>
                  <a:pt x="355769" y="311927"/>
                </a:lnTo>
                <a:lnTo>
                  <a:pt x="355769" y="231783"/>
                </a:lnTo>
                <a:lnTo>
                  <a:pt x="99295" y="231783"/>
                </a:lnTo>
                <a:lnTo>
                  <a:pt x="99295" y="84908"/>
                </a:lnTo>
                <a:lnTo>
                  <a:pt x="391359" y="84908"/>
                </a:lnTo>
                <a:lnTo>
                  <a:pt x="3913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18828729" y="1432031"/>
            <a:ext cx="41275" cy="35560"/>
          </a:xfrm>
          <a:custGeom>
            <a:avLst/>
            <a:gdLst/>
            <a:ahLst/>
            <a:cxnLst/>
            <a:rect l="l" t="t" r="r" b="b"/>
            <a:pathLst>
              <a:path w="41275" h="35559">
                <a:moveTo>
                  <a:pt x="24030" y="0"/>
                </a:moveTo>
                <a:lnTo>
                  <a:pt x="0" y="0"/>
                </a:lnTo>
                <a:lnTo>
                  <a:pt x="0" y="35077"/>
                </a:lnTo>
                <a:lnTo>
                  <a:pt x="17580" y="35077"/>
                </a:lnTo>
                <a:lnTo>
                  <a:pt x="27852" y="33972"/>
                </a:lnTo>
                <a:lnTo>
                  <a:pt x="35188" y="30660"/>
                </a:lnTo>
                <a:lnTo>
                  <a:pt x="39589" y="25142"/>
                </a:lnTo>
                <a:lnTo>
                  <a:pt x="41056" y="17423"/>
                </a:lnTo>
                <a:lnTo>
                  <a:pt x="41056" y="11245"/>
                </a:lnTo>
                <a:lnTo>
                  <a:pt x="39056" y="6837"/>
                </a:lnTo>
                <a:lnTo>
                  <a:pt x="35161" y="4094"/>
                </a:lnTo>
                <a:lnTo>
                  <a:pt x="31109" y="1371"/>
                </a:lnTo>
                <a:lnTo>
                  <a:pt x="2403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15607436" y="1386379"/>
            <a:ext cx="3619500" cy="182880"/>
          </a:xfrm>
          <a:custGeom>
            <a:avLst/>
            <a:gdLst/>
            <a:ahLst/>
            <a:cxnLst/>
            <a:rect l="l" t="t" r="r" b="b"/>
            <a:pathLst>
              <a:path w="3619500" h="182880">
                <a:moveTo>
                  <a:pt x="3591314" y="0"/>
                </a:moveTo>
                <a:lnTo>
                  <a:pt x="87494" y="0"/>
                </a:lnTo>
                <a:lnTo>
                  <a:pt x="69874" y="3192"/>
                </a:lnTo>
                <a:lnTo>
                  <a:pt x="33150" y="39757"/>
                </a:lnTo>
                <a:lnTo>
                  <a:pt x="2471" y="150372"/>
                </a:lnTo>
                <a:lnTo>
                  <a:pt x="0" y="159461"/>
                </a:lnTo>
                <a:lnTo>
                  <a:pt x="1413" y="167324"/>
                </a:lnTo>
                <a:lnTo>
                  <a:pt x="6052" y="173219"/>
                </a:lnTo>
                <a:lnTo>
                  <a:pt x="10732" y="179010"/>
                </a:lnTo>
                <a:lnTo>
                  <a:pt x="18711" y="182266"/>
                </a:lnTo>
                <a:lnTo>
                  <a:pt x="3531808" y="182266"/>
                </a:lnTo>
                <a:lnTo>
                  <a:pt x="3549345" y="179080"/>
                </a:lnTo>
                <a:lnTo>
                  <a:pt x="3562913" y="171848"/>
                </a:lnTo>
                <a:lnTo>
                  <a:pt x="3400891" y="171848"/>
                </a:lnTo>
                <a:lnTo>
                  <a:pt x="3388444" y="170935"/>
                </a:lnTo>
                <a:lnTo>
                  <a:pt x="3381377" y="169450"/>
                </a:lnTo>
                <a:lnTo>
                  <a:pt x="3016808" y="169450"/>
                </a:lnTo>
                <a:lnTo>
                  <a:pt x="3016808" y="17695"/>
                </a:lnTo>
                <a:lnTo>
                  <a:pt x="3382089" y="17695"/>
                </a:lnTo>
                <a:lnTo>
                  <a:pt x="3390172" y="16080"/>
                </a:lnTo>
                <a:lnTo>
                  <a:pt x="3402660" y="15329"/>
                </a:lnTo>
                <a:lnTo>
                  <a:pt x="3617885" y="15329"/>
                </a:lnTo>
                <a:lnTo>
                  <a:pt x="3617816" y="14941"/>
                </a:lnTo>
                <a:lnTo>
                  <a:pt x="3613209" y="9004"/>
                </a:lnTo>
                <a:lnTo>
                  <a:pt x="3608570" y="3298"/>
                </a:lnTo>
                <a:lnTo>
                  <a:pt x="3600822" y="73"/>
                </a:lnTo>
                <a:lnTo>
                  <a:pt x="3591314" y="0"/>
                </a:lnTo>
                <a:close/>
              </a:path>
              <a:path w="3619500" h="182880">
                <a:moveTo>
                  <a:pt x="3405812" y="43255"/>
                </a:moveTo>
                <a:lnTo>
                  <a:pt x="3398891" y="43255"/>
                </a:lnTo>
                <a:lnTo>
                  <a:pt x="3393425" y="44354"/>
                </a:lnTo>
                <a:lnTo>
                  <a:pt x="3389457" y="46752"/>
                </a:lnTo>
                <a:lnTo>
                  <a:pt x="3385446" y="49077"/>
                </a:lnTo>
                <a:lnTo>
                  <a:pt x="3383520" y="52061"/>
                </a:lnTo>
                <a:lnTo>
                  <a:pt x="3383520" y="55799"/>
                </a:lnTo>
                <a:lnTo>
                  <a:pt x="3417015" y="77663"/>
                </a:lnTo>
                <a:lnTo>
                  <a:pt x="3427839" y="82197"/>
                </a:lnTo>
                <a:lnTo>
                  <a:pt x="3459923" y="114359"/>
                </a:lnTo>
                <a:lnTo>
                  <a:pt x="3461174" y="125255"/>
                </a:lnTo>
                <a:lnTo>
                  <a:pt x="3460269" y="134513"/>
                </a:lnTo>
                <a:lnTo>
                  <a:pt x="3427942" y="168441"/>
                </a:lnTo>
                <a:lnTo>
                  <a:pt x="3400891" y="171848"/>
                </a:lnTo>
                <a:lnTo>
                  <a:pt x="3562913" y="171848"/>
                </a:lnTo>
                <a:lnTo>
                  <a:pt x="3565523" y="170456"/>
                </a:lnTo>
                <a:lnTo>
                  <a:pt x="3578440" y="157798"/>
                </a:lnTo>
                <a:lnTo>
                  <a:pt x="3586194" y="142508"/>
                </a:lnTo>
                <a:lnTo>
                  <a:pt x="3609766" y="57254"/>
                </a:lnTo>
                <a:lnTo>
                  <a:pt x="3454177" y="57254"/>
                </a:lnTo>
                <a:lnTo>
                  <a:pt x="3439875" y="51118"/>
                </a:lnTo>
                <a:lnTo>
                  <a:pt x="3427046" y="46744"/>
                </a:lnTo>
                <a:lnTo>
                  <a:pt x="3415691" y="44126"/>
                </a:lnTo>
                <a:lnTo>
                  <a:pt x="3405812" y="43255"/>
                </a:lnTo>
                <a:close/>
              </a:path>
              <a:path w="3619500" h="182880">
                <a:moveTo>
                  <a:pt x="3183431" y="17695"/>
                </a:moveTo>
                <a:lnTo>
                  <a:pt x="3128019" y="17695"/>
                </a:lnTo>
                <a:lnTo>
                  <a:pt x="3128019" y="45653"/>
                </a:lnTo>
                <a:lnTo>
                  <a:pt x="3054755" y="45653"/>
                </a:lnTo>
                <a:lnTo>
                  <a:pt x="3054755" y="77505"/>
                </a:lnTo>
                <a:lnTo>
                  <a:pt x="3124449" y="77505"/>
                </a:lnTo>
                <a:lnTo>
                  <a:pt x="3124449" y="105431"/>
                </a:lnTo>
                <a:lnTo>
                  <a:pt x="3054755" y="105431"/>
                </a:lnTo>
                <a:lnTo>
                  <a:pt x="3054755" y="141566"/>
                </a:lnTo>
                <a:lnTo>
                  <a:pt x="3129789" y="141566"/>
                </a:lnTo>
                <a:lnTo>
                  <a:pt x="3129789" y="169450"/>
                </a:lnTo>
                <a:lnTo>
                  <a:pt x="3183431" y="169450"/>
                </a:lnTo>
                <a:lnTo>
                  <a:pt x="3183431" y="17695"/>
                </a:lnTo>
                <a:close/>
              </a:path>
              <a:path w="3619500" h="182880">
                <a:moveTo>
                  <a:pt x="3382089" y="17695"/>
                </a:moveTo>
                <a:lnTo>
                  <a:pt x="3249890" y="17695"/>
                </a:lnTo>
                <a:lnTo>
                  <a:pt x="3261555" y="18536"/>
                </a:lnTo>
                <a:lnTo>
                  <a:pt x="3271789" y="21058"/>
                </a:lnTo>
                <a:lnTo>
                  <a:pt x="3300675" y="54009"/>
                </a:lnTo>
                <a:lnTo>
                  <a:pt x="3301522" y="62877"/>
                </a:lnTo>
                <a:lnTo>
                  <a:pt x="3300702" y="71876"/>
                </a:lnTo>
                <a:lnTo>
                  <a:pt x="3272587" y="105269"/>
                </a:lnTo>
                <a:lnTo>
                  <a:pt x="3251429" y="108656"/>
                </a:lnTo>
                <a:lnTo>
                  <a:pt x="3221305" y="108656"/>
                </a:lnTo>
                <a:lnTo>
                  <a:pt x="3221305" y="169450"/>
                </a:lnTo>
                <a:lnTo>
                  <a:pt x="3381377" y="169450"/>
                </a:lnTo>
                <a:lnTo>
                  <a:pt x="3375448" y="168204"/>
                </a:lnTo>
                <a:lnTo>
                  <a:pt x="3361904" y="163667"/>
                </a:lnTo>
                <a:lnTo>
                  <a:pt x="3347814" y="157335"/>
                </a:lnTo>
                <a:lnTo>
                  <a:pt x="3347814" y="124739"/>
                </a:lnTo>
                <a:lnTo>
                  <a:pt x="3420262" y="124739"/>
                </a:lnTo>
                <a:lnTo>
                  <a:pt x="3416719" y="120729"/>
                </a:lnTo>
                <a:lnTo>
                  <a:pt x="3410059" y="116321"/>
                </a:lnTo>
                <a:lnTo>
                  <a:pt x="3400744" y="112038"/>
                </a:lnTo>
                <a:lnTo>
                  <a:pt x="3377415" y="102750"/>
                </a:lnTo>
                <a:lnTo>
                  <a:pt x="3371834" y="100436"/>
                </a:lnTo>
                <a:lnTo>
                  <a:pt x="3344275" y="67285"/>
                </a:lnTo>
                <a:lnTo>
                  <a:pt x="3344275" y="59139"/>
                </a:lnTo>
                <a:lnTo>
                  <a:pt x="3369000" y="22039"/>
                </a:lnTo>
                <a:lnTo>
                  <a:pt x="3378952" y="18322"/>
                </a:lnTo>
                <a:lnTo>
                  <a:pt x="3382089" y="17695"/>
                </a:lnTo>
                <a:close/>
              </a:path>
              <a:path w="3619500" h="182880">
                <a:moveTo>
                  <a:pt x="3420262" y="124739"/>
                </a:moveTo>
                <a:lnTo>
                  <a:pt x="3347814" y="124739"/>
                </a:lnTo>
                <a:lnTo>
                  <a:pt x="3355718" y="129645"/>
                </a:lnTo>
                <a:lnTo>
                  <a:pt x="3390556" y="143932"/>
                </a:lnTo>
                <a:lnTo>
                  <a:pt x="3398535" y="143932"/>
                </a:lnTo>
                <a:lnTo>
                  <a:pt x="3408831" y="143049"/>
                </a:lnTo>
                <a:lnTo>
                  <a:pt x="3416180" y="140406"/>
                </a:lnTo>
                <a:lnTo>
                  <a:pt x="3420585" y="136016"/>
                </a:lnTo>
                <a:lnTo>
                  <a:pt x="3422052" y="129891"/>
                </a:lnTo>
                <a:lnTo>
                  <a:pt x="3420718" y="125255"/>
                </a:lnTo>
                <a:lnTo>
                  <a:pt x="3420262" y="124739"/>
                </a:lnTo>
                <a:close/>
              </a:path>
              <a:path w="3619500" h="182880">
                <a:moveTo>
                  <a:pt x="3617885" y="15329"/>
                </a:moveTo>
                <a:lnTo>
                  <a:pt x="3402660" y="15329"/>
                </a:lnTo>
                <a:lnTo>
                  <a:pt x="3415307" y="16083"/>
                </a:lnTo>
                <a:lnTo>
                  <a:pt x="3428112" y="18347"/>
                </a:lnTo>
                <a:lnTo>
                  <a:pt x="3441071" y="22123"/>
                </a:lnTo>
                <a:lnTo>
                  <a:pt x="3454177" y="27412"/>
                </a:lnTo>
                <a:lnTo>
                  <a:pt x="3454177" y="57254"/>
                </a:lnTo>
                <a:lnTo>
                  <a:pt x="3609766" y="57254"/>
                </a:lnTo>
                <a:lnTo>
                  <a:pt x="3619230" y="22920"/>
                </a:lnTo>
                <a:lnTo>
                  <a:pt x="3617885" y="153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15607430" y="1386387"/>
            <a:ext cx="3619500" cy="182880"/>
          </a:xfrm>
          <a:custGeom>
            <a:avLst/>
            <a:gdLst/>
            <a:ahLst/>
            <a:cxnLst/>
            <a:rect l="l" t="t" r="r" b="b"/>
            <a:pathLst>
              <a:path w="3619500" h="182880">
                <a:moveTo>
                  <a:pt x="3591314" y="0"/>
                </a:moveTo>
                <a:lnTo>
                  <a:pt x="87494" y="0"/>
                </a:lnTo>
                <a:lnTo>
                  <a:pt x="69880" y="3192"/>
                </a:lnTo>
                <a:lnTo>
                  <a:pt x="33150" y="39757"/>
                </a:lnTo>
                <a:lnTo>
                  <a:pt x="2481" y="150372"/>
                </a:lnTo>
                <a:lnTo>
                  <a:pt x="0" y="159450"/>
                </a:lnTo>
                <a:lnTo>
                  <a:pt x="1424" y="167324"/>
                </a:lnTo>
                <a:lnTo>
                  <a:pt x="6052" y="173209"/>
                </a:lnTo>
                <a:lnTo>
                  <a:pt x="10743" y="178999"/>
                </a:lnTo>
                <a:lnTo>
                  <a:pt x="18721" y="182256"/>
                </a:lnTo>
                <a:lnTo>
                  <a:pt x="3531819" y="182256"/>
                </a:lnTo>
                <a:lnTo>
                  <a:pt x="3549350" y="179069"/>
                </a:lnTo>
                <a:lnTo>
                  <a:pt x="3562896" y="171848"/>
                </a:lnTo>
                <a:lnTo>
                  <a:pt x="3400901" y="171848"/>
                </a:lnTo>
                <a:lnTo>
                  <a:pt x="3388453" y="170935"/>
                </a:lnTo>
                <a:lnTo>
                  <a:pt x="3381335" y="169439"/>
                </a:lnTo>
                <a:lnTo>
                  <a:pt x="3016819" y="169439"/>
                </a:lnTo>
                <a:lnTo>
                  <a:pt x="3016819" y="17695"/>
                </a:lnTo>
                <a:lnTo>
                  <a:pt x="3382078" y="17695"/>
                </a:lnTo>
                <a:lnTo>
                  <a:pt x="3390182" y="16078"/>
                </a:lnTo>
                <a:lnTo>
                  <a:pt x="3402671" y="15329"/>
                </a:lnTo>
                <a:lnTo>
                  <a:pt x="3617895" y="15329"/>
                </a:lnTo>
                <a:lnTo>
                  <a:pt x="3617827" y="14941"/>
                </a:lnTo>
                <a:lnTo>
                  <a:pt x="3613219" y="8994"/>
                </a:lnTo>
                <a:lnTo>
                  <a:pt x="3608581" y="3298"/>
                </a:lnTo>
                <a:lnTo>
                  <a:pt x="3600832" y="73"/>
                </a:lnTo>
                <a:lnTo>
                  <a:pt x="3591314" y="0"/>
                </a:lnTo>
                <a:close/>
              </a:path>
              <a:path w="3619500" h="182880">
                <a:moveTo>
                  <a:pt x="3405823" y="43244"/>
                </a:moveTo>
                <a:lnTo>
                  <a:pt x="3398901" y="43244"/>
                </a:lnTo>
                <a:lnTo>
                  <a:pt x="3393435" y="44354"/>
                </a:lnTo>
                <a:lnTo>
                  <a:pt x="3389467" y="46742"/>
                </a:lnTo>
                <a:lnTo>
                  <a:pt x="3385446" y="49077"/>
                </a:lnTo>
                <a:lnTo>
                  <a:pt x="3383530" y="52050"/>
                </a:lnTo>
                <a:lnTo>
                  <a:pt x="3383530" y="55788"/>
                </a:lnTo>
                <a:lnTo>
                  <a:pt x="3417026" y="77657"/>
                </a:lnTo>
                <a:lnTo>
                  <a:pt x="3427849" y="82189"/>
                </a:lnTo>
                <a:lnTo>
                  <a:pt x="3459932" y="114349"/>
                </a:lnTo>
                <a:lnTo>
                  <a:pt x="3461184" y="125244"/>
                </a:lnTo>
                <a:lnTo>
                  <a:pt x="3460280" y="134508"/>
                </a:lnTo>
                <a:lnTo>
                  <a:pt x="3427953" y="168439"/>
                </a:lnTo>
                <a:lnTo>
                  <a:pt x="3400901" y="171848"/>
                </a:lnTo>
                <a:lnTo>
                  <a:pt x="3562896" y="171848"/>
                </a:lnTo>
                <a:lnTo>
                  <a:pt x="3565526" y="170446"/>
                </a:lnTo>
                <a:lnTo>
                  <a:pt x="3578444" y="157788"/>
                </a:lnTo>
                <a:lnTo>
                  <a:pt x="3586204" y="142498"/>
                </a:lnTo>
                <a:lnTo>
                  <a:pt x="3609766" y="57254"/>
                </a:lnTo>
                <a:lnTo>
                  <a:pt x="3454188" y="57254"/>
                </a:lnTo>
                <a:lnTo>
                  <a:pt x="3439885" y="51112"/>
                </a:lnTo>
                <a:lnTo>
                  <a:pt x="3427056" y="46735"/>
                </a:lnTo>
                <a:lnTo>
                  <a:pt x="3415702" y="44115"/>
                </a:lnTo>
                <a:lnTo>
                  <a:pt x="3405823" y="43244"/>
                </a:lnTo>
                <a:close/>
              </a:path>
              <a:path w="3619500" h="182880">
                <a:moveTo>
                  <a:pt x="3183442" y="17695"/>
                </a:moveTo>
                <a:lnTo>
                  <a:pt x="3128030" y="17695"/>
                </a:lnTo>
                <a:lnTo>
                  <a:pt x="3128030" y="45653"/>
                </a:lnTo>
                <a:lnTo>
                  <a:pt x="3054765" y="45653"/>
                </a:lnTo>
                <a:lnTo>
                  <a:pt x="3054765" y="77505"/>
                </a:lnTo>
                <a:lnTo>
                  <a:pt x="3124449" y="77505"/>
                </a:lnTo>
                <a:lnTo>
                  <a:pt x="3124449" y="105420"/>
                </a:lnTo>
                <a:lnTo>
                  <a:pt x="3054765" y="105420"/>
                </a:lnTo>
                <a:lnTo>
                  <a:pt x="3054765" y="141555"/>
                </a:lnTo>
                <a:lnTo>
                  <a:pt x="3129799" y="141555"/>
                </a:lnTo>
                <a:lnTo>
                  <a:pt x="3129799" y="169439"/>
                </a:lnTo>
                <a:lnTo>
                  <a:pt x="3183442" y="169439"/>
                </a:lnTo>
                <a:lnTo>
                  <a:pt x="3183442" y="17695"/>
                </a:lnTo>
                <a:close/>
              </a:path>
              <a:path w="3619500" h="182880">
                <a:moveTo>
                  <a:pt x="3382078" y="17695"/>
                </a:moveTo>
                <a:lnTo>
                  <a:pt x="3249901" y="17695"/>
                </a:lnTo>
                <a:lnTo>
                  <a:pt x="3261560" y="18534"/>
                </a:lnTo>
                <a:lnTo>
                  <a:pt x="3271790" y="21053"/>
                </a:lnTo>
                <a:lnTo>
                  <a:pt x="3300685" y="54000"/>
                </a:lnTo>
                <a:lnTo>
                  <a:pt x="3301532" y="62867"/>
                </a:lnTo>
                <a:lnTo>
                  <a:pt x="3300713" y="71867"/>
                </a:lnTo>
                <a:lnTo>
                  <a:pt x="3272588" y="105267"/>
                </a:lnTo>
                <a:lnTo>
                  <a:pt x="3251429" y="108656"/>
                </a:lnTo>
                <a:lnTo>
                  <a:pt x="3221305" y="108656"/>
                </a:lnTo>
                <a:lnTo>
                  <a:pt x="3221305" y="169439"/>
                </a:lnTo>
                <a:lnTo>
                  <a:pt x="3381335" y="169439"/>
                </a:lnTo>
                <a:lnTo>
                  <a:pt x="3375454" y="168204"/>
                </a:lnTo>
                <a:lnTo>
                  <a:pt x="3361910" y="163667"/>
                </a:lnTo>
                <a:lnTo>
                  <a:pt x="3347824" y="157335"/>
                </a:lnTo>
                <a:lnTo>
                  <a:pt x="3347824" y="124729"/>
                </a:lnTo>
                <a:lnTo>
                  <a:pt x="3420273" y="124729"/>
                </a:lnTo>
                <a:lnTo>
                  <a:pt x="3416728" y="120718"/>
                </a:lnTo>
                <a:lnTo>
                  <a:pt x="3410065" y="116310"/>
                </a:lnTo>
                <a:lnTo>
                  <a:pt x="3400744" y="112028"/>
                </a:lnTo>
                <a:lnTo>
                  <a:pt x="3377425" y="102750"/>
                </a:lnTo>
                <a:lnTo>
                  <a:pt x="3371844" y="100426"/>
                </a:lnTo>
                <a:lnTo>
                  <a:pt x="3344275" y="67285"/>
                </a:lnTo>
                <a:lnTo>
                  <a:pt x="3344275" y="59139"/>
                </a:lnTo>
                <a:lnTo>
                  <a:pt x="3369010" y="22030"/>
                </a:lnTo>
                <a:lnTo>
                  <a:pt x="3378962" y="18317"/>
                </a:lnTo>
                <a:lnTo>
                  <a:pt x="3382078" y="17695"/>
                </a:lnTo>
                <a:close/>
              </a:path>
              <a:path w="3619500" h="182880">
                <a:moveTo>
                  <a:pt x="3420273" y="124729"/>
                </a:moveTo>
                <a:lnTo>
                  <a:pt x="3347824" y="124729"/>
                </a:lnTo>
                <a:lnTo>
                  <a:pt x="3355729" y="129636"/>
                </a:lnTo>
                <a:lnTo>
                  <a:pt x="3390566" y="143922"/>
                </a:lnTo>
                <a:lnTo>
                  <a:pt x="3398545" y="143922"/>
                </a:lnTo>
                <a:lnTo>
                  <a:pt x="3408842" y="143038"/>
                </a:lnTo>
                <a:lnTo>
                  <a:pt x="3416190" y="140396"/>
                </a:lnTo>
                <a:lnTo>
                  <a:pt x="3420595" y="136006"/>
                </a:lnTo>
                <a:lnTo>
                  <a:pt x="3422063" y="129880"/>
                </a:lnTo>
                <a:lnTo>
                  <a:pt x="3420728" y="125244"/>
                </a:lnTo>
                <a:lnTo>
                  <a:pt x="3420273" y="124729"/>
                </a:lnTo>
                <a:close/>
              </a:path>
              <a:path w="3619500" h="182880">
                <a:moveTo>
                  <a:pt x="3617895" y="15329"/>
                </a:moveTo>
                <a:lnTo>
                  <a:pt x="3402671" y="15329"/>
                </a:lnTo>
                <a:lnTo>
                  <a:pt x="3415316" y="16081"/>
                </a:lnTo>
                <a:lnTo>
                  <a:pt x="3428119" y="18342"/>
                </a:lnTo>
                <a:lnTo>
                  <a:pt x="3441077" y="22114"/>
                </a:lnTo>
                <a:lnTo>
                  <a:pt x="3454188" y="27402"/>
                </a:lnTo>
                <a:lnTo>
                  <a:pt x="3454188" y="57254"/>
                </a:lnTo>
                <a:lnTo>
                  <a:pt x="3609766" y="57254"/>
                </a:lnTo>
                <a:lnTo>
                  <a:pt x="3619230" y="22958"/>
                </a:lnTo>
                <a:lnTo>
                  <a:pt x="3617895" y="153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 txBox="1"/>
          <p:nvPr/>
        </p:nvSpPr>
        <p:spPr>
          <a:xfrm>
            <a:off x="874042" y="10351675"/>
            <a:ext cx="1301750" cy="4031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065"/>
              </a:lnSpc>
            </a:pPr>
            <a:r>
              <a:rPr lang="es-ES" sz="3100" spc="-114" dirty="0">
                <a:solidFill>
                  <a:srgbClr val="FFFFFF"/>
                </a:solidFill>
                <a:latin typeface="Calibri-Light"/>
                <a:cs typeface="Calibri-Light"/>
              </a:rPr>
              <a:t>12</a:t>
            </a:r>
            <a:r>
              <a:rPr sz="3100" spc="-114" dirty="0">
                <a:solidFill>
                  <a:srgbClr val="FFFFFF"/>
                </a:solidFill>
                <a:latin typeface="Calibri-Light"/>
                <a:cs typeface="Calibri-Light"/>
              </a:rPr>
              <a:t>.0</a:t>
            </a:r>
            <a:r>
              <a:rPr lang="es-ES" sz="3100" spc="-114" dirty="0">
                <a:solidFill>
                  <a:srgbClr val="FFFFFF"/>
                </a:solidFill>
                <a:latin typeface="Calibri-Light"/>
                <a:cs typeface="Calibri-Light"/>
              </a:rPr>
              <a:t>5</a:t>
            </a:r>
            <a:r>
              <a:rPr sz="3100" spc="-114" dirty="0">
                <a:solidFill>
                  <a:srgbClr val="FFFFFF"/>
                </a:solidFill>
                <a:latin typeface="Calibri-Light"/>
                <a:cs typeface="Calibri-Light"/>
              </a:rPr>
              <a:t>.2</a:t>
            </a:r>
            <a:r>
              <a:rPr lang="es-ES" sz="3100" spc="-114" dirty="0">
                <a:solidFill>
                  <a:srgbClr val="FFFFFF"/>
                </a:solidFill>
                <a:latin typeface="Calibri-Light"/>
                <a:cs typeface="Calibri-Light"/>
              </a:rPr>
              <a:t>1</a:t>
            </a:r>
            <a:endParaRPr sz="3100" dirty="0">
              <a:latin typeface="Calibri-Light"/>
              <a:cs typeface="Calibri-Light"/>
            </a:endParaRPr>
          </a:p>
        </p:txBody>
      </p:sp>
      <p:sp>
        <p:nvSpPr>
          <p:cNvPr id="27" name="object 4">
            <a:extLst>
              <a:ext uri="{FF2B5EF4-FFF2-40B4-BE49-F238E27FC236}">
                <a16:creationId xmlns:a16="http://schemas.microsoft.com/office/drawing/2014/main" id="{475806DA-0395-46A6-B1D2-4D0E0022A7D1}"/>
              </a:ext>
            </a:extLst>
          </p:cNvPr>
          <p:cNvSpPr txBox="1">
            <a:spLocks/>
          </p:cNvSpPr>
          <p:nvPr/>
        </p:nvSpPr>
        <p:spPr>
          <a:xfrm>
            <a:off x="10280650" y="6950075"/>
            <a:ext cx="9823450" cy="224099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955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 algn="ctr" defTabSz="914400">
              <a:spcBef>
                <a:spcPts val="95"/>
              </a:spcBef>
            </a:pPr>
            <a:r>
              <a:rPr lang="es-ES_tradnl" sz="7200" b="0" u="sng" kern="0" spc="-305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Bold" panose="020F0702030404030204" pitchFamily="34" charset="0"/>
                <a:cs typeface="Calibri Bold" panose="020F0702030404030204" pitchFamily="34" charset="0"/>
              </a:rPr>
              <a:t>Rendición de Cuentas 2020</a:t>
            </a:r>
          </a:p>
          <a:p>
            <a:pPr marL="12700" algn="ctr" defTabSz="914400">
              <a:spcBef>
                <a:spcPts val="95"/>
              </a:spcBef>
            </a:pPr>
            <a:r>
              <a:rPr lang="es-ES_tradnl" sz="7200" b="0" u="sng" kern="0" spc="-305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Bold" panose="020F0702030404030204" pitchFamily="34" charset="0"/>
                <a:cs typeface="Calibri Bold" panose="020F0702030404030204" pitchFamily="34" charset="0"/>
              </a:rPr>
              <a:t>Zonal Occidente - Nariño</a:t>
            </a:r>
            <a:endParaRPr lang="es-ES_tradnl" sz="7200" b="0" u="sng" kern="0" spc="-405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Bold" panose="020F0702030404030204" pitchFamily="34" charset="0"/>
              <a:cs typeface="Calibri Bold" panose="020F070203040403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6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075" y="12979"/>
            <a:ext cx="16964025" cy="11309350"/>
          </a:xfrm>
          <a:prstGeom prst="rect">
            <a:avLst/>
          </a:prstGeom>
        </p:spPr>
      </p:pic>
      <p:sp>
        <p:nvSpPr>
          <p:cNvPr id="90" name="object 3"/>
          <p:cNvSpPr/>
          <p:nvPr/>
        </p:nvSpPr>
        <p:spPr>
          <a:xfrm>
            <a:off x="-6350" y="15875"/>
            <a:ext cx="20104100" cy="113085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4"/>
          <p:cNvSpPr txBox="1">
            <a:spLocks noGrp="1"/>
          </p:cNvSpPr>
          <p:nvPr>
            <p:ph type="title"/>
          </p:nvPr>
        </p:nvSpPr>
        <p:spPr>
          <a:xfrm>
            <a:off x="9137650" y="8490952"/>
            <a:ext cx="11506200" cy="10278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s-ES_tradnl" sz="6600" spc="-30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Bold" panose="020F0702030404030204" pitchFamily="34" charset="0"/>
                <a:cs typeface="Calibri Bold" panose="020F0702030404030204" pitchFamily="34" charset="0"/>
              </a:rPr>
              <a:t>Gestión Servicio al Usuario 2020</a:t>
            </a:r>
            <a:endParaRPr sz="6600" spc="-405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Bold" panose="020F0702030404030204" pitchFamily="34" charset="0"/>
              <a:cs typeface="Calibri Bold" panose="020F0702030404030204" pitchFamily="34" charset="0"/>
            </a:endParaRPr>
          </a:p>
        </p:txBody>
      </p:sp>
      <p:sp>
        <p:nvSpPr>
          <p:cNvPr id="92" name="object 5"/>
          <p:cNvSpPr txBox="1"/>
          <p:nvPr/>
        </p:nvSpPr>
        <p:spPr>
          <a:xfrm>
            <a:off x="8165493" y="8272179"/>
            <a:ext cx="587375" cy="13557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s-ES_tradnl" sz="8700" b="1" spc="1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8700" dirty="0">
              <a:latin typeface="Calibri"/>
              <a:cs typeface="Calibri"/>
            </a:endParaRPr>
          </a:p>
        </p:txBody>
      </p:sp>
      <p:sp>
        <p:nvSpPr>
          <p:cNvPr id="93" name="object 9"/>
          <p:cNvSpPr/>
          <p:nvPr/>
        </p:nvSpPr>
        <p:spPr>
          <a:xfrm>
            <a:off x="1077670" y="1219966"/>
            <a:ext cx="118855" cy="1158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10"/>
          <p:cNvSpPr/>
          <p:nvPr/>
        </p:nvSpPr>
        <p:spPr>
          <a:xfrm>
            <a:off x="916345" y="1245610"/>
            <a:ext cx="433070" cy="166370"/>
          </a:xfrm>
          <a:custGeom>
            <a:avLst/>
            <a:gdLst/>
            <a:ahLst/>
            <a:cxnLst/>
            <a:rect l="l" t="t" r="r" b="b"/>
            <a:pathLst>
              <a:path w="433069" h="166369">
                <a:moveTo>
                  <a:pt x="26952" y="0"/>
                </a:moveTo>
                <a:lnTo>
                  <a:pt x="16410" y="2072"/>
                </a:lnTo>
                <a:lnTo>
                  <a:pt x="7849" y="7740"/>
                </a:lnTo>
                <a:lnTo>
                  <a:pt x="2101" y="16176"/>
                </a:lnTo>
                <a:lnTo>
                  <a:pt x="0" y="26554"/>
                </a:lnTo>
                <a:lnTo>
                  <a:pt x="0" y="32375"/>
                </a:lnTo>
                <a:lnTo>
                  <a:pt x="2157" y="38312"/>
                </a:lnTo>
                <a:lnTo>
                  <a:pt x="6251" y="43035"/>
                </a:lnTo>
                <a:lnTo>
                  <a:pt x="30540" y="79443"/>
                </a:lnTo>
                <a:lnTo>
                  <a:pt x="61441" y="110730"/>
                </a:lnTo>
                <a:lnTo>
                  <a:pt x="97769" y="136094"/>
                </a:lnTo>
                <a:lnTo>
                  <a:pt x="138338" y="154731"/>
                </a:lnTo>
                <a:lnTo>
                  <a:pt x="181963" y="165837"/>
                </a:lnTo>
                <a:lnTo>
                  <a:pt x="193968" y="148209"/>
                </a:lnTo>
                <a:lnTo>
                  <a:pt x="210200" y="134594"/>
                </a:lnTo>
                <a:lnTo>
                  <a:pt x="229491" y="125817"/>
                </a:lnTo>
                <a:lnTo>
                  <a:pt x="250672" y="122708"/>
                </a:lnTo>
                <a:lnTo>
                  <a:pt x="359682" y="122708"/>
                </a:lnTo>
                <a:lnTo>
                  <a:pt x="368505" y="116205"/>
                </a:lnTo>
                <a:lnTo>
                  <a:pt x="218087" y="116205"/>
                </a:lnTo>
                <a:lnTo>
                  <a:pt x="169014" y="109698"/>
                </a:lnTo>
                <a:lnTo>
                  <a:pt x="123735" y="90755"/>
                </a:lnTo>
                <a:lnTo>
                  <a:pt x="84427" y="60241"/>
                </a:lnTo>
                <a:lnTo>
                  <a:pt x="53265" y="19025"/>
                </a:lnTo>
                <a:lnTo>
                  <a:pt x="47765" y="10531"/>
                </a:lnTo>
                <a:lnTo>
                  <a:pt x="41408" y="4604"/>
                </a:lnTo>
                <a:lnTo>
                  <a:pt x="34401" y="1132"/>
                </a:lnTo>
                <a:lnTo>
                  <a:pt x="26952" y="0"/>
                </a:lnTo>
                <a:close/>
              </a:path>
              <a:path w="433069" h="166369">
                <a:moveTo>
                  <a:pt x="359682" y="122708"/>
                </a:moveTo>
                <a:lnTo>
                  <a:pt x="250672" y="122708"/>
                </a:lnTo>
                <a:lnTo>
                  <a:pt x="268068" y="124730"/>
                </a:lnTo>
                <a:lnTo>
                  <a:pt x="284382" y="130490"/>
                </a:lnTo>
                <a:lnTo>
                  <a:pt x="298841" y="139529"/>
                </a:lnTo>
                <a:lnTo>
                  <a:pt x="310671" y="151388"/>
                </a:lnTo>
                <a:lnTo>
                  <a:pt x="345601" y="133085"/>
                </a:lnTo>
                <a:lnTo>
                  <a:pt x="359682" y="122708"/>
                </a:lnTo>
                <a:close/>
              </a:path>
              <a:path w="433069" h="166369">
                <a:moveTo>
                  <a:pt x="406092" y="6795"/>
                </a:moveTo>
                <a:lnTo>
                  <a:pt x="353448" y="59102"/>
                </a:lnTo>
                <a:lnTo>
                  <a:pt x="314364" y="89626"/>
                </a:lnTo>
                <a:lnTo>
                  <a:pt x="268366" y="109261"/>
                </a:lnTo>
                <a:lnTo>
                  <a:pt x="218087" y="116205"/>
                </a:lnTo>
                <a:lnTo>
                  <a:pt x="368505" y="116205"/>
                </a:lnTo>
                <a:lnTo>
                  <a:pt x="377163" y="109825"/>
                </a:lnTo>
                <a:lnTo>
                  <a:pt x="404529" y="81909"/>
                </a:lnTo>
                <a:lnTo>
                  <a:pt x="426866" y="49642"/>
                </a:lnTo>
                <a:lnTo>
                  <a:pt x="430719" y="45014"/>
                </a:lnTo>
                <a:lnTo>
                  <a:pt x="432845" y="39045"/>
                </a:lnTo>
                <a:lnTo>
                  <a:pt x="432845" y="33161"/>
                </a:lnTo>
                <a:lnTo>
                  <a:pt x="430750" y="22927"/>
                </a:lnTo>
                <a:lnTo>
                  <a:pt x="425028" y="14544"/>
                </a:lnTo>
                <a:lnTo>
                  <a:pt x="416527" y="8877"/>
                </a:lnTo>
                <a:lnTo>
                  <a:pt x="406092" y="67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11"/>
          <p:cNvSpPr/>
          <p:nvPr/>
        </p:nvSpPr>
        <p:spPr>
          <a:xfrm>
            <a:off x="1114792" y="1038800"/>
            <a:ext cx="118760" cy="1159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12"/>
          <p:cNvSpPr/>
          <p:nvPr/>
        </p:nvSpPr>
        <p:spPr>
          <a:xfrm>
            <a:off x="980976" y="943625"/>
            <a:ext cx="408940" cy="316230"/>
          </a:xfrm>
          <a:custGeom>
            <a:avLst/>
            <a:gdLst/>
            <a:ahLst/>
            <a:cxnLst/>
            <a:rect l="l" t="t" r="r" b="b"/>
            <a:pathLst>
              <a:path w="408940" h="316230">
                <a:moveTo>
                  <a:pt x="387957" y="262550"/>
                </a:moveTo>
                <a:lnTo>
                  <a:pt x="155628" y="262550"/>
                </a:lnTo>
                <a:lnTo>
                  <a:pt x="180106" y="266564"/>
                </a:lnTo>
                <a:lnTo>
                  <a:pt x="201387" y="277725"/>
                </a:lnTo>
                <a:lnTo>
                  <a:pt x="217950" y="294718"/>
                </a:lnTo>
                <a:lnTo>
                  <a:pt x="228275" y="316224"/>
                </a:lnTo>
                <a:lnTo>
                  <a:pt x="232034" y="315564"/>
                </a:lnTo>
                <a:lnTo>
                  <a:pt x="239338" y="315564"/>
                </a:lnTo>
                <a:lnTo>
                  <a:pt x="282555" y="311466"/>
                </a:lnTo>
                <a:lnTo>
                  <a:pt x="325583" y="299239"/>
                </a:lnTo>
                <a:lnTo>
                  <a:pt x="365321" y="279675"/>
                </a:lnTo>
                <a:lnTo>
                  <a:pt x="387957" y="262550"/>
                </a:lnTo>
                <a:close/>
              </a:path>
              <a:path w="408940" h="316230">
                <a:moveTo>
                  <a:pt x="239338" y="315564"/>
                </a:moveTo>
                <a:lnTo>
                  <a:pt x="232034" y="315564"/>
                </a:lnTo>
                <a:lnTo>
                  <a:pt x="235071" y="315690"/>
                </a:lnTo>
                <a:lnTo>
                  <a:pt x="238013" y="315690"/>
                </a:lnTo>
                <a:lnTo>
                  <a:pt x="239338" y="315564"/>
                </a:lnTo>
                <a:close/>
              </a:path>
              <a:path w="408940" h="316230">
                <a:moveTo>
                  <a:pt x="33407" y="0"/>
                </a:moveTo>
                <a:lnTo>
                  <a:pt x="6580" y="32811"/>
                </a:lnTo>
                <a:lnTo>
                  <a:pt x="0" y="83488"/>
                </a:lnTo>
                <a:lnTo>
                  <a:pt x="3967" y="130249"/>
                </a:lnTo>
                <a:lnTo>
                  <a:pt x="17554" y="173893"/>
                </a:lnTo>
                <a:lnTo>
                  <a:pt x="39849" y="213638"/>
                </a:lnTo>
                <a:lnTo>
                  <a:pt x="69884" y="248527"/>
                </a:lnTo>
                <a:lnTo>
                  <a:pt x="106708" y="277649"/>
                </a:lnTo>
                <a:lnTo>
                  <a:pt x="118319" y="271310"/>
                </a:lnTo>
                <a:lnTo>
                  <a:pt x="130485" y="266562"/>
                </a:lnTo>
                <a:lnTo>
                  <a:pt x="142993" y="263583"/>
                </a:lnTo>
                <a:lnTo>
                  <a:pt x="155628" y="262550"/>
                </a:lnTo>
                <a:lnTo>
                  <a:pt x="387957" y="262550"/>
                </a:lnTo>
                <a:lnTo>
                  <a:pt x="391555" y="259828"/>
                </a:lnTo>
                <a:lnTo>
                  <a:pt x="237814" y="259828"/>
                </a:lnTo>
                <a:lnTo>
                  <a:pt x="189848" y="253505"/>
                </a:lnTo>
                <a:lnTo>
                  <a:pt x="146715" y="235678"/>
                </a:lnTo>
                <a:lnTo>
                  <a:pt x="110149" y="208053"/>
                </a:lnTo>
                <a:lnTo>
                  <a:pt x="81884" y="172341"/>
                </a:lnTo>
                <a:lnTo>
                  <a:pt x="63648" y="130206"/>
                </a:lnTo>
                <a:lnTo>
                  <a:pt x="57191" y="83488"/>
                </a:lnTo>
                <a:lnTo>
                  <a:pt x="57596" y="72456"/>
                </a:lnTo>
                <a:lnTo>
                  <a:pt x="58850" y="61029"/>
                </a:lnTo>
                <a:lnTo>
                  <a:pt x="61013" y="49407"/>
                </a:lnTo>
                <a:lnTo>
                  <a:pt x="64144" y="37793"/>
                </a:lnTo>
                <a:lnTo>
                  <a:pt x="65510" y="31135"/>
                </a:lnTo>
                <a:lnTo>
                  <a:pt x="44463" y="628"/>
                </a:lnTo>
                <a:lnTo>
                  <a:pt x="33407" y="0"/>
                </a:lnTo>
                <a:close/>
              </a:path>
              <a:path w="408940" h="316230">
                <a:moveTo>
                  <a:pt x="379632" y="204845"/>
                </a:moveTo>
                <a:lnTo>
                  <a:pt x="373653" y="204845"/>
                </a:lnTo>
                <a:lnTo>
                  <a:pt x="367716" y="206562"/>
                </a:lnTo>
                <a:lnTo>
                  <a:pt x="361685" y="211473"/>
                </a:lnTo>
                <a:lnTo>
                  <a:pt x="334226" y="232104"/>
                </a:lnTo>
                <a:lnTo>
                  <a:pt x="303778" y="247273"/>
                </a:lnTo>
                <a:lnTo>
                  <a:pt x="271317" y="256631"/>
                </a:lnTo>
                <a:lnTo>
                  <a:pt x="237814" y="259828"/>
                </a:lnTo>
                <a:lnTo>
                  <a:pt x="391555" y="259828"/>
                </a:lnTo>
                <a:lnTo>
                  <a:pt x="399998" y="253441"/>
                </a:lnTo>
                <a:lnTo>
                  <a:pt x="404961" y="248655"/>
                </a:lnTo>
                <a:lnTo>
                  <a:pt x="408594" y="240896"/>
                </a:lnTo>
                <a:lnTo>
                  <a:pt x="408594" y="233022"/>
                </a:lnTo>
                <a:lnTo>
                  <a:pt x="406317" y="222007"/>
                </a:lnTo>
                <a:lnTo>
                  <a:pt x="400109" y="213056"/>
                </a:lnTo>
                <a:lnTo>
                  <a:pt x="390903" y="207044"/>
                </a:lnTo>
                <a:lnTo>
                  <a:pt x="379632" y="2048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13"/>
          <p:cNvSpPr/>
          <p:nvPr/>
        </p:nvSpPr>
        <p:spPr>
          <a:xfrm>
            <a:off x="1107593" y="1382182"/>
            <a:ext cx="118666" cy="11603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14"/>
          <p:cNvSpPr/>
          <p:nvPr/>
        </p:nvSpPr>
        <p:spPr>
          <a:xfrm>
            <a:off x="1006512" y="1358087"/>
            <a:ext cx="347980" cy="236220"/>
          </a:xfrm>
          <a:custGeom>
            <a:avLst/>
            <a:gdLst/>
            <a:ahLst/>
            <a:cxnLst/>
            <a:rect l="l" t="t" r="r" b="b"/>
            <a:pathLst>
              <a:path w="347980" h="236219">
                <a:moveTo>
                  <a:pt x="29004" y="163523"/>
                </a:moveTo>
                <a:lnTo>
                  <a:pt x="27056" y="163523"/>
                </a:lnTo>
                <a:lnTo>
                  <a:pt x="16547" y="165571"/>
                </a:lnTo>
                <a:lnTo>
                  <a:pt x="7944" y="171180"/>
                </a:lnTo>
                <a:lnTo>
                  <a:pt x="2133" y="179550"/>
                </a:lnTo>
                <a:lnTo>
                  <a:pt x="0" y="189879"/>
                </a:lnTo>
                <a:lnTo>
                  <a:pt x="1299" y="197780"/>
                </a:lnTo>
                <a:lnTo>
                  <a:pt x="42978" y="224692"/>
                </a:lnTo>
                <a:lnTo>
                  <a:pt x="90794" y="234791"/>
                </a:lnTo>
                <a:lnTo>
                  <a:pt x="114980" y="236076"/>
                </a:lnTo>
                <a:lnTo>
                  <a:pt x="164836" y="230762"/>
                </a:lnTo>
                <a:lnTo>
                  <a:pt x="211206" y="215559"/>
                </a:lnTo>
                <a:lnTo>
                  <a:pt x="252865" y="191579"/>
                </a:lnTo>
                <a:lnTo>
                  <a:pt x="264595" y="181188"/>
                </a:lnTo>
                <a:lnTo>
                  <a:pt x="114980" y="181188"/>
                </a:lnTo>
                <a:lnTo>
                  <a:pt x="95879" y="180080"/>
                </a:lnTo>
                <a:lnTo>
                  <a:pt x="76382" y="176846"/>
                </a:lnTo>
                <a:lnTo>
                  <a:pt x="56676" y="171624"/>
                </a:lnTo>
                <a:lnTo>
                  <a:pt x="36951" y="164549"/>
                </a:lnTo>
                <a:lnTo>
                  <a:pt x="31067" y="163576"/>
                </a:lnTo>
                <a:lnTo>
                  <a:pt x="29004" y="163523"/>
                </a:lnTo>
                <a:close/>
              </a:path>
              <a:path w="347980" h="236219">
                <a:moveTo>
                  <a:pt x="320848" y="0"/>
                </a:moveTo>
                <a:lnTo>
                  <a:pt x="283943" y="65875"/>
                </a:lnTo>
                <a:lnTo>
                  <a:pt x="264110" y="103775"/>
                </a:lnTo>
                <a:lnTo>
                  <a:pt x="235763" y="135611"/>
                </a:lnTo>
                <a:lnTo>
                  <a:pt x="200437" y="160028"/>
                </a:lnTo>
                <a:lnTo>
                  <a:pt x="159665" y="175672"/>
                </a:lnTo>
                <a:lnTo>
                  <a:pt x="114980" y="181188"/>
                </a:lnTo>
                <a:lnTo>
                  <a:pt x="264595" y="181188"/>
                </a:lnTo>
                <a:lnTo>
                  <a:pt x="288587" y="159933"/>
                </a:lnTo>
                <a:lnTo>
                  <a:pt x="317147" y="121733"/>
                </a:lnTo>
                <a:lnTo>
                  <a:pt x="337318" y="78089"/>
                </a:lnTo>
                <a:lnTo>
                  <a:pt x="347874" y="30114"/>
                </a:lnTo>
                <a:lnTo>
                  <a:pt x="347612" y="28219"/>
                </a:lnTo>
                <a:lnTo>
                  <a:pt x="347612" y="26177"/>
                </a:lnTo>
                <a:lnTo>
                  <a:pt x="345500" y="15898"/>
                </a:lnTo>
                <a:lnTo>
                  <a:pt x="339751" y="7587"/>
                </a:lnTo>
                <a:lnTo>
                  <a:pt x="331241" y="2027"/>
                </a:lnTo>
                <a:lnTo>
                  <a:pt x="3208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15"/>
          <p:cNvSpPr/>
          <p:nvPr/>
        </p:nvSpPr>
        <p:spPr>
          <a:xfrm>
            <a:off x="1789375" y="1059156"/>
            <a:ext cx="325120" cy="342900"/>
          </a:xfrm>
          <a:custGeom>
            <a:avLst/>
            <a:gdLst/>
            <a:ahLst/>
            <a:cxnLst/>
            <a:rect l="l" t="t" r="r" b="b"/>
            <a:pathLst>
              <a:path w="325119" h="342900">
                <a:moveTo>
                  <a:pt x="281579" y="56427"/>
                </a:moveTo>
                <a:lnTo>
                  <a:pt x="155482" y="56427"/>
                </a:lnTo>
                <a:lnTo>
                  <a:pt x="184849" y="59207"/>
                </a:lnTo>
                <a:lnTo>
                  <a:pt x="205823" y="67550"/>
                </a:lnTo>
                <a:lnTo>
                  <a:pt x="218406" y="81456"/>
                </a:lnTo>
                <a:lnTo>
                  <a:pt x="222600" y="100928"/>
                </a:lnTo>
                <a:lnTo>
                  <a:pt x="220785" y="113227"/>
                </a:lnTo>
                <a:lnTo>
                  <a:pt x="188013" y="137296"/>
                </a:lnTo>
                <a:lnTo>
                  <a:pt x="150418" y="142584"/>
                </a:lnTo>
                <a:lnTo>
                  <a:pt x="140290" y="144029"/>
                </a:lnTo>
                <a:lnTo>
                  <a:pt x="131962" y="145399"/>
                </a:lnTo>
                <a:lnTo>
                  <a:pt x="125420" y="146728"/>
                </a:lnTo>
                <a:lnTo>
                  <a:pt x="97973" y="150694"/>
                </a:lnTo>
                <a:lnTo>
                  <a:pt x="55339" y="161992"/>
                </a:lnTo>
                <a:lnTo>
                  <a:pt x="22612" y="183330"/>
                </a:lnTo>
                <a:lnTo>
                  <a:pt x="2518" y="222496"/>
                </a:lnTo>
                <a:lnTo>
                  <a:pt x="0" y="247625"/>
                </a:lnTo>
                <a:lnTo>
                  <a:pt x="2125" y="269240"/>
                </a:lnTo>
                <a:lnTo>
                  <a:pt x="19074" y="304953"/>
                </a:lnTo>
                <a:lnTo>
                  <a:pt x="50263" y="329484"/>
                </a:lnTo>
                <a:lnTo>
                  <a:pt x="89112" y="341383"/>
                </a:lnTo>
                <a:lnTo>
                  <a:pt x="111556" y="342869"/>
                </a:lnTo>
                <a:lnTo>
                  <a:pt x="145633" y="340403"/>
                </a:lnTo>
                <a:lnTo>
                  <a:pt x="175696" y="333002"/>
                </a:lnTo>
                <a:lnTo>
                  <a:pt x="201745" y="320658"/>
                </a:lnTo>
                <a:lnTo>
                  <a:pt x="223783" y="303362"/>
                </a:lnTo>
                <a:lnTo>
                  <a:pt x="324723" y="303362"/>
                </a:lnTo>
                <a:lnTo>
                  <a:pt x="324723" y="286472"/>
                </a:lnTo>
                <a:lnTo>
                  <a:pt x="137932" y="286472"/>
                </a:lnTo>
                <a:lnTo>
                  <a:pt x="126095" y="285921"/>
                </a:lnTo>
                <a:lnTo>
                  <a:pt x="84875" y="271396"/>
                </a:lnTo>
                <a:lnTo>
                  <a:pt x="71463" y="244463"/>
                </a:lnTo>
                <a:lnTo>
                  <a:pt x="75158" y="224412"/>
                </a:lnTo>
                <a:lnTo>
                  <a:pt x="86204" y="208761"/>
                </a:lnTo>
                <a:lnTo>
                  <a:pt x="104611" y="197481"/>
                </a:lnTo>
                <a:lnTo>
                  <a:pt x="130362" y="190580"/>
                </a:lnTo>
                <a:lnTo>
                  <a:pt x="159383" y="187095"/>
                </a:lnTo>
                <a:lnTo>
                  <a:pt x="183689" y="182897"/>
                </a:lnTo>
                <a:lnTo>
                  <a:pt x="203289" y="177996"/>
                </a:lnTo>
                <a:lnTo>
                  <a:pt x="218192" y="172403"/>
                </a:lnTo>
                <a:lnTo>
                  <a:pt x="290284" y="172403"/>
                </a:lnTo>
                <a:lnTo>
                  <a:pt x="290284" y="106091"/>
                </a:lnTo>
                <a:lnTo>
                  <a:pt x="289844" y="106091"/>
                </a:lnTo>
                <a:lnTo>
                  <a:pt x="289907" y="105651"/>
                </a:lnTo>
                <a:lnTo>
                  <a:pt x="290158" y="105148"/>
                </a:lnTo>
                <a:lnTo>
                  <a:pt x="290284" y="94646"/>
                </a:lnTo>
                <a:lnTo>
                  <a:pt x="287692" y="71979"/>
                </a:lnTo>
                <a:lnTo>
                  <a:pt x="281579" y="56427"/>
                </a:lnTo>
                <a:close/>
              </a:path>
              <a:path w="325119" h="342900">
                <a:moveTo>
                  <a:pt x="324723" y="303362"/>
                </a:moveTo>
                <a:lnTo>
                  <a:pt x="223783" y="303362"/>
                </a:lnTo>
                <a:lnTo>
                  <a:pt x="230124" y="320658"/>
                </a:lnTo>
                <a:lnTo>
                  <a:pt x="241537" y="333002"/>
                </a:lnTo>
                <a:lnTo>
                  <a:pt x="258030" y="340403"/>
                </a:lnTo>
                <a:lnTo>
                  <a:pt x="279614" y="342869"/>
                </a:lnTo>
                <a:lnTo>
                  <a:pt x="290647" y="342358"/>
                </a:lnTo>
                <a:lnTo>
                  <a:pt x="301838" y="340827"/>
                </a:lnTo>
                <a:lnTo>
                  <a:pt x="313195" y="338275"/>
                </a:lnTo>
                <a:lnTo>
                  <a:pt x="324723" y="334701"/>
                </a:lnTo>
                <a:lnTo>
                  <a:pt x="324723" y="303362"/>
                </a:lnTo>
                <a:close/>
              </a:path>
              <a:path w="325119" h="342900">
                <a:moveTo>
                  <a:pt x="290284" y="172403"/>
                </a:moveTo>
                <a:lnTo>
                  <a:pt x="218192" y="172403"/>
                </a:lnTo>
                <a:lnTo>
                  <a:pt x="218191" y="224422"/>
                </a:lnTo>
                <a:lnTo>
                  <a:pt x="216427" y="238966"/>
                </a:lnTo>
                <a:lnTo>
                  <a:pt x="189983" y="272672"/>
                </a:lnTo>
                <a:lnTo>
                  <a:pt x="152007" y="285609"/>
                </a:lnTo>
                <a:lnTo>
                  <a:pt x="137932" y="286472"/>
                </a:lnTo>
                <a:lnTo>
                  <a:pt x="300503" y="286472"/>
                </a:lnTo>
                <a:lnTo>
                  <a:pt x="295875" y="284556"/>
                </a:lnTo>
                <a:lnTo>
                  <a:pt x="293320" y="280839"/>
                </a:lnTo>
                <a:lnTo>
                  <a:pt x="291279" y="277049"/>
                </a:lnTo>
                <a:lnTo>
                  <a:pt x="290378" y="271396"/>
                </a:lnTo>
                <a:lnTo>
                  <a:pt x="290284" y="172403"/>
                </a:lnTo>
                <a:close/>
              </a:path>
              <a:path w="325119" h="342900">
                <a:moveTo>
                  <a:pt x="324723" y="285195"/>
                </a:moveTo>
                <a:lnTo>
                  <a:pt x="319676" y="286064"/>
                </a:lnTo>
                <a:lnTo>
                  <a:pt x="316335" y="286472"/>
                </a:lnTo>
                <a:lnTo>
                  <a:pt x="324723" y="286472"/>
                </a:lnTo>
                <a:lnTo>
                  <a:pt x="324723" y="285195"/>
                </a:lnTo>
                <a:close/>
              </a:path>
              <a:path w="325119" h="342900">
                <a:moveTo>
                  <a:pt x="159859" y="0"/>
                </a:moveTo>
                <a:lnTo>
                  <a:pt x="104060" y="5650"/>
                </a:lnTo>
                <a:lnTo>
                  <a:pt x="60804" y="22585"/>
                </a:lnTo>
                <a:lnTo>
                  <a:pt x="26048" y="57824"/>
                </a:lnTo>
                <a:lnTo>
                  <a:pt x="11978" y="108446"/>
                </a:lnTo>
                <a:lnTo>
                  <a:pt x="83379" y="108446"/>
                </a:lnTo>
                <a:lnTo>
                  <a:pt x="89773" y="85684"/>
                </a:lnTo>
                <a:lnTo>
                  <a:pt x="103924" y="69428"/>
                </a:lnTo>
                <a:lnTo>
                  <a:pt x="125829" y="59677"/>
                </a:lnTo>
                <a:lnTo>
                  <a:pt x="155482" y="56427"/>
                </a:lnTo>
                <a:lnTo>
                  <a:pt x="281579" y="56427"/>
                </a:lnTo>
                <a:lnTo>
                  <a:pt x="279920" y="52207"/>
                </a:lnTo>
                <a:lnTo>
                  <a:pt x="248872" y="21329"/>
                </a:lnTo>
                <a:lnTo>
                  <a:pt x="209053" y="5328"/>
                </a:lnTo>
                <a:lnTo>
                  <a:pt x="185632" y="1331"/>
                </a:lnTo>
                <a:lnTo>
                  <a:pt x="159859" y="0"/>
                </a:lnTo>
                <a:close/>
              </a:path>
              <a:path w="325119" h="342900">
                <a:moveTo>
                  <a:pt x="290284" y="105755"/>
                </a:moveTo>
                <a:lnTo>
                  <a:pt x="290095" y="105850"/>
                </a:lnTo>
                <a:lnTo>
                  <a:pt x="289991" y="106028"/>
                </a:lnTo>
                <a:lnTo>
                  <a:pt x="289844" y="106091"/>
                </a:lnTo>
                <a:lnTo>
                  <a:pt x="290284" y="106091"/>
                </a:lnTo>
                <a:lnTo>
                  <a:pt x="290284" y="1057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6"/>
          <p:cNvSpPr/>
          <p:nvPr/>
        </p:nvSpPr>
        <p:spPr>
          <a:xfrm>
            <a:off x="2133311" y="1059760"/>
            <a:ext cx="470534" cy="333375"/>
          </a:xfrm>
          <a:custGeom>
            <a:avLst/>
            <a:gdLst/>
            <a:ahLst/>
            <a:cxnLst/>
            <a:rect l="l" t="t" r="r" b="b"/>
            <a:pathLst>
              <a:path w="470535" h="333375">
                <a:moveTo>
                  <a:pt x="67746" y="8826"/>
                </a:moveTo>
                <a:lnTo>
                  <a:pt x="0" y="8826"/>
                </a:lnTo>
                <a:lnTo>
                  <a:pt x="0" y="332890"/>
                </a:lnTo>
                <a:lnTo>
                  <a:pt x="71495" y="332890"/>
                </a:lnTo>
                <a:lnTo>
                  <a:pt x="71495" y="140435"/>
                </a:lnTo>
                <a:lnTo>
                  <a:pt x="72832" y="122204"/>
                </a:lnTo>
                <a:lnTo>
                  <a:pt x="92792" y="78395"/>
                </a:lnTo>
                <a:lnTo>
                  <a:pt x="128161" y="57808"/>
                </a:lnTo>
                <a:lnTo>
                  <a:pt x="142309" y="56438"/>
                </a:lnTo>
                <a:lnTo>
                  <a:pt x="460386" y="56438"/>
                </a:lnTo>
                <a:lnTo>
                  <a:pt x="458895" y="53935"/>
                </a:lnTo>
                <a:lnTo>
                  <a:pt x="67746" y="53935"/>
                </a:lnTo>
                <a:lnTo>
                  <a:pt x="67746" y="8826"/>
                </a:lnTo>
                <a:close/>
              </a:path>
              <a:path w="470535" h="333375">
                <a:moveTo>
                  <a:pt x="339759" y="56438"/>
                </a:moveTo>
                <a:lnTo>
                  <a:pt x="142309" y="56438"/>
                </a:lnTo>
                <a:lnTo>
                  <a:pt x="156849" y="57493"/>
                </a:lnTo>
                <a:lnTo>
                  <a:pt x="169093" y="60660"/>
                </a:lnTo>
                <a:lnTo>
                  <a:pt x="196199" y="94371"/>
                </a:lnTo>
                <a:lnTo>
                  <a:pt x="199334" y="332890"/>
                </a:lnTo>
                <a:lnTo>
                  <a:pt x="270798" y="332890"/>
                </a:lnTo>
                <a:lnTo>
                  <a:pt x="270798" y="142979"/>
                </a:lnTo>
                <a:lnTo>
                  <a:pt x="275104" y="105113"/>
                </a:lnTo>
                <a:lnTo>
                  <a:pt x="288029" y="78069"/>
                </a:lnTo>
                <a:lnTo>
                  <a:pt x="309578" y="61845"/>
                </a:lnTo>
                <a:lnTo>
                  <a:pt x="339759" y="56438"/>
                </a:lnTo>
                <a:close/>
              </a:path>
              <a:path w="470535" h="333375">
                <a:moveTo>
                  <a:pt x="460386" y="56438"/>
                </a:moveTo>
                <a:lnTo>
                  <a:pt x="339759" y="56438"/>
                </a:lnTo>
                <a:lnTo>
                  <a:pt x="357235" y="57925"/>
                </a:lnTo>
                <a:lnTo>
                  <a:pt x="371420" y="62388"/>
                </a:lnTo>
                <a:lnTo>
                  <a:pt x="396464" y="104558"/>
                </a:lnTo>
                <a:lnTo>
                  <a:pt x="398626" y="332890"/>
                </a:lnTo>
                <a:lnTo>
                  <a:pt x="470100" y="332890"/>
                </a:lnTo>
                <a:lnTo>
                  <a:pt x="469997" y="108399"/>
                </a:lnTo>
                <a:lnTo>
                  <a:pt x="463329" y="61375"/>
                </a:lnTo>
                <a:lnTo>
                  <a:pt x="460386" y="56438"/>
                </a:lnTo>
                <a:close/>
              </a:path>
              <a:path w="470535" h="333375">
                <a:moveTo>
                  <a:pt x="169209" y="0"/>
                </a:moveTo>
                <a:lnTo>
                  <a:pt x="139483" y="3368"/>
                </a:lnTo>
                <a:lnTo>
                  <a:pt x="112976" y="13476"/>
                </a:lnTo>
                <a:lnTo>
                  <a:pt x="89668" y="30329"/>
                </a:lnTo>
                <a:lnTo>
                  <a:pt x="69537" y="53935"/>
                </a:lnTo>
                <a:lnTo>
                  <a:pt x="260138" y="53935"/>
                </a:lnTo>
                <a:lnTo>
                  <a:pt x="246464" y="30329"/>
                </a:lnTo>
                <a:lnTo>
                  <a:pt x="226752" y="13476"/>
                </a:lnTo>
                <a:lnTo>
                  <a:pt x="201001" y="3368"/>
                </a:lnTo>
                <a:lnTo>
                  <a:pt x="169209" y="0"/>
                </a:lnTo>
                <a:close/>
              </a:path>
              <a:path w="470535" h="333375">
                <a:moveTo>
                  <a:pt x="361653" y="0"/>
                </a:moveTo>
                <a:lnTo>
                  <a:pt x="332054" y="3368"/>
                </a:lnTo>
                <a:lnTo>
                  <a:pt x="305265" y="13476"/>
                </a:lnTo>
                <a:lnTo>
                  <a:pt x="281292" y="30329"/>
                </a:lnTo>
                <a:lnTo>
                  <a:pt x="260138" y="53935"/>
                </a:lnTo>
                <a:lnTo>
                  <a:pt x="458895" y="53935"/>
                </a:lnTo>
                <a:lnTo>
                  <a:pt x="443006" y="27274"/>
                </a:lnTo>
                <a:lnTo>
                  <a:pt x="409118" y="6817"/>
                </a:lnTo>
                <a:lnTo>
                  <a:pt x="36165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7"/>
          <p:cNvSpPr/>
          <p:nvPr/>
        </p:nvSpPr>
        <p:spPr>
          <a:xfrm>
            <a:off x="2680694" y="1068587"/>
            <a:ext cx="0" cy="324485"/>
          </a:xfrm>
          <a:custGeom>
            <a:avLst/>
            <a:gdLst/>
            <a:ahLst/>
            <a:cxnLst/>
            <a:rect l="l" t="t" r="r" b="b"/>
            <a:pathLst>
              <a:path h="324484">
                <a:moveTo>
                  <a:pt x="0" y="0"/>
                </a:moveTo>
                <a:lnTo>
                  <a:pt x="0" y="324063"/>
                </a:lnTo>
              </a:path>
            </a:pathLst>
          </a:custGeom>
          <a:ln w="71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8"/>
          <p:cNvSpPr/>
          <p:nvPr/>
        </p:nvSpPr>
        <p:spPr>
          <a:xfrm>
            <a:off x="2644993" y="945104"/>
            <a:ext cx="71755" cy="67945"/>
          </a:xfrm>
          <a:custGeom>
            <a:avLst/>
            <a:gdLst/>
            <a:ahLst/>
            <a:cxnLst/>
            <a:rect l="l" t="t" r="r" b="b"/>
            <a:pathLst>
              <a:path w="71755" h="67944">
                <a:moveTo>
                  <a:pt x="71400" y="0"/>
                </a:moveTo>
                <a:lnTo>
                  <a:pt x="0" y="0"/>
                </a:lnTo>
                <a:lnTo>
                  <a:pt x="0" y="67683"/>
                </a:lnTo>
                <a:lnTo>
                  <a:pt x="71400" y="67683"/>
                </a:lnTo>
                <a:lnTo>
                  <a:pt x="714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9"/>
          <p:cNvSpPr/>
          <p:nvPr/>
        </p:nvSpPr>
        <p:spPr>
          <a:xfrm>
            <a:off x="2743160" y="1059767"/>
            <a:ext cx="288925" cy="342265"/>
          </a:xfrm>
          <a:custGeom>
            <a:avLst/>
            <a:gdLst/>
            <a:ahLst/>
            <a:cxnLst/>
            <a:rect l="l" t="t" r="r" b="b"/>
            <a:pathLst>
              <a:path w="288925" h="342265">
                <a:moveTo>
                  <a:pt x="71474" y="228841"/>
                </a:moveTo>
                <a:lnTo>
                  <a:pt x="0" y="228841"/>
                </a:lnTo>
                <a:lnTo>
                  <a:pt x="3095" y="254845"/>
                </a:lnTo>
                <a:lnTo>
                  <a:pt x="24092" y="297462"/>
                </a:lnTo>
                <a:lnTo>
                  <a:pt x="62457" y="326146"/>
                </a:lnTo>
                <a:lnTo>
                  <a:pt x="113246" y="339939"/>
                </a:lnTo>
                <a:lnTo>
                  <a:pt x="143597" y="341664"/>
                </a:lnTo>
                <a:lnTo>
                  <a:pt x="171563" y="340175"/>
                </a:lnTo>
                <a:lnTo>
                  <a:pt x="220459" y="328249"/>
                </a:lnTo>
                <a:lnTo>
                  <a:pt x="261917" y="302145"/>
                </a:lnTo>
                <a:lnTo>
                  <a:pt x="275143" y="285205"/>
                </a:lnTo>
                <a:lnTo>
                  <a:pt x="144843" y="285205"/>
                </a:lnTo>
                <a:lnTo>
                  <a:pt x="114841" y="281686"/>
                </a:lnTo>
                <a:lnTo>
                  <a:pt x="92625" y="271123"/>
                </a:lnTo>
                <a:lnTo>
                  <a:pt x="78176" y="253511"/>
                </a:lnTo>
                <a:lnTo>
                  <a:pt x="71474" y="228841"/>
                </a:lnTo>
                <a:close/>
              </a:path>
              <a:path w="288925" h="342265">
                <a:moveTo>
                  <a:pt x="142320" y="0"/>
                </a:moveTo>
                <a:lnTo>
                  <a:pt x="93261" y="5014"/>
                </a:lnTo>
                <a:lnTo>
                  <a:pt x="52668" y="20072"/>
                </a:lnTo>
                <a:lnTo>
                  <a:pt x="18316" y="50491"/>
                </a:lnTo>
                <a:lnTo>
                  <a:pt x="6879" y="92824"/>
                </a:lnTo>
                <a:lnTo>
                  <a:pt x="8920" y="113773"/>
                </a:lnTo>
                <a:lnTo>
                  <a:pt x="39496" y="161094"/>
                </a:lnTo>
                <a:lnTo>
                  <a:pt x="88177" y="182979"/>
                </a:lnTo>
                <a:lnTo>
                  <a:pt x="161568" y="200624"/>
                </a:lnTo>
                <a:lnTo>
                  <a:pt x="175937" y="204228"/>
                </a:lnTo>
                <a:lnTo>
                  <a:pt x="214323" y="231157"/>
                </a:lnTo>
                <a:lnTo>
                  <a:pt x="216914" y="242599"/>
                </a:lnTo>
                <a:lnTo>
                  <a:pt x="213089" y="261254"/>
                </a:lnTo>
                <a:lnTo>
                  <a:pt x="199797" y="274567"/>
                </a:lnTo>
                <a:lnTo>
                  <a:pt x="177046" y="282548"/>
                </a:lnTo>
                <a:lnTo>
                  <a:pt x="144843" y="285205"/>
                </a:lnTo>
                <a:lnTo>
                  <a:pt x="275143" y="285205"/>
                </a:lnTo>
                <a:lnTo>
                  <a:pt x="276597" y="283343"/>
                </a:lnTo>
                <a:lnTo>
                  <a:pt x="285409" y="261401"/>
                </a:lnTo>
                <a:lnTo>
                  <a:pt x="288347" y="236327"/>
                </a:lnTo>
                <a:lnTo>
                  <a:pt x="286306" y="215930"/>
                </a:lnTo>
                <a:lnTo>
                  <a:pt x="255761" y="169293"/>
                </a:lnTo>
                <a:lnTo>
                  <a:pt x="206493" y="147658"/>
                </a:lnTo>
                <a:lnTo>
                  <a:pt x="155901" y="135701"/>
                </a:lnTo>
                <a:lnTo>
                  <a:pt x="134639" y="130865"/>
                </a:lnTo>
                <a:lnTo>
                  <a:pt x="97046" y="118097"/>
                </a:lnTo>
                <a:lnTo>
                  <a:pt x="78343" y="89662"/>
                </a:lnTo>
                <a:lnTo>
                  <a:pt x="82031" y="75134"/>
                </a:lnTo>
                <a:lnTo>
                  <a:pt x="93091" y="64754"/>
                </a:lnTo>
                <a:lnTo>
                  <a:pt x="111517" y="58525"/>
                </a:lnTo>
                <a:lnTo>
                  <a:pt x="137304" y="56448"/>
                </a:lnTo>
                <a:lnTo>
                  <a:pt x="264211" y="56448"/>
                </a:lnTo>
                <a:lnTo>
                  <a:pt x="263448" y="54735"/>
                </a:lnTo>
                <a:lnTo>
                  <a:pt x="231919" y="22606"/>
                </a:lnTo>
                <a:lnTo>
                  <a:pt x="191984" y="5649"/>
                </a:lnTo>
                <a:lnTo>
                  <a:pt x="168372" y="1411"/>
                </a:lnTo>
                <a:lnTo>
                  <a:pt x="142320" y="0"/>
                </a:lnTo>
                <a:close/>
              </a:path>
              <a:path w="288925" h="342265">
                <a:moveTo>
                  <a:pt x="264211" y="56448"/>
                </a:moveTo>
                <a:lnTo>
                  <a:pt x="137304" y="56448"/>
                </a:lnTo>
                <a:lnTo>
                  <a:pt x="162778" y="59151"/>
                </a:lnTo>
                <a:lnTo>
                  <a:pt x="182244" y="67258"/>
                </a:lnTo>
                <a:lnTo>
                  <a:pt x="195692" y="80766"/>
                </a:lnTo>
                <a:lnTo>
                  <a:pt x="203114" y="99672"/>
                </a:lnTo>
                <a:lnTo>
                  <a:pt x="277708" y="99672"/>
                </a:lnTo>
                <a:lnTo>
                  <a:pt x="272746" y="75614"/>
                </a:lnTo>
                <a:lnTo>
                  <a:pt x="264211" y="564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20"/>
          <p:cNvSpPr/>
          <p:nvPr/>
        </p:nvSpPr>
        <p:spPr>
          <a:xfrm>
            <a:off x="3053778" y="1059156"/>
            <a:ext cx="325120" cy="342900"/>
          </a:xfrm>
          <a:custGeom>
            <a:avLst/>
            <a:gdLst/>
            <a:ahLst/>
            <a:cxnLst/>
            <a:rect l="l" t="t" r="r" b="b"/>
            <a:pathLst>
              <a:path w="325120" h="342900">
                <a:moveTo>
                  <a:pt x="281561" y="56427"/>
                </a:moveTo>
                <a:lnTo>
                  <a:pt x="155482" y="56427"/>
                </a:lnTo>
                <a:lnTo>
                  <a:pt x="184822" y="59207"/>
                </a:lnTo>
                <a:lnTo>
                  <a:pt x="205800" y="67550"/>
                </a:lnTo>
                <a:lnTo>
                  <a:pt x="218397" y="81456"/>
                </a:lnTo>
                <a:lnTo>
                  <a:pt x="222600" y="100928"/>
                </a:lnTo>
                <a:lnTo>
                  <a:pt x="220785" y="113227"/>
                </a:lnTo>
                <a:lnTo>
                  <a:pt x="188008" y="137296"/>
                </a:lnTo>
                <a:lnTo>
                  <a:pt x="150396" y="142584"/>
                </a:lnTo>
                <a:lnTo>
                  <a:pt x="140262" y="144029"/>
                </a:lnTo>
                <a:lnTo>
                  <a:pt x="131935" y="145399"/>
                </a:lnTo>
                <a:lnTo>
                  <a:pt x="125420" y="146728"/>
                </a:lnTo>
                <a:lnTo>
                  <a:pt x="97982" y="150694"/>
                </a:lnTo>
                <a:lnTo>
                  <a:pt x="55341" y="161992"/>
                </a:lnTo>
                <a:lnTo>
                  <a:pt x="22572" y="183330"/>
                </a:lnTo>
                <a:lnTo>
                  <a:pt x="2508" y="222496"/>
                </a:lnTo>
                <a:lnTo>
                  <a:pt x="0" y="247625"/>
                </a:lnTo>
                <a:lnTo>
                  <a:pt x="2116" y="269240"/>
                </a:lnTo>
                <a:lnTo>
                  <a:pt x="19039" y="304953"/>
                </a:lnTo>
                <a:lnTo>
                  <a:pt x="50224" y="329484"/>
                </a:lnTo>
                <a:lnTo>
                  <a:pt x="89108" y="341383"/>
                </a:lnTo>
                <a:lnTo>
                  <a:pt x="111598" y="342869"/>
                </a:lnTo>
                <a:lnTo>
                  <a:pt x="145652" y="340403"/>
                </a:lnTo>
                <a:lnTo>
                  <a:pt x="175705" y="333002"/>
                </a:lnTo>
                <a:lnTo>
                  <a:pt x="201759" y="320658"/>
                </a:lnTo>
                <a:lnTo>
                  <a:pt x="223815" y="303362"/>
                </a:lnTo>
                <a:lnTo>
                  <a:pt x="324723" y="303362"/>
                </a:lnTo>
                <a:lnTo>
                  <a:pt x="324723" y="286472"/>
                </a:lnTo>
                <a:lnTo>
                  <a:pt x="137932" y="286472"/>
                </a:lnTo>
                <a:lnTo>
                  <a:pt x="126096" y="285921"/>
                </a:lnTo>
                <a:lnTo>
                  <a:pt x="84861" y="271396"/>
                </a:lnTo>
                <a:lnTo>
                  <a:pt x="71463" y="244463"/>
                </a:lnTo>
                <a:lnTo>
                  <a:pt x="75155" y="224412"/>
                </a:lnTo>
                <a:lnTo>
                  <a:pt x="86204" y="208761"/>
                </a:lnTo>
                <a:lnTo>
                  <a:pt x="104638" y="197481"/>
                </a:lnTo>
                <a:lnTo>
                  <a:pt x="130456" y="190580"/>
                </a:lnTo>
                <a:lnTo>
                  <a:pt x="159378" y="187095"/>
                </a:lnTo>
                <a:lnTo>
                  <a:pt x="183646" y="182897"/>
                </a:lnTo>
                <a:lnTo>
                  <a:pt x="203237" y="177996"/>
                </a:lnTo>
                <a:lnTo>
                  <a:pt x="218129" y="172403"/>
                </a:lnTo>
                <a:lnTo>
                  <a:pt x="290252" y="172403"/>
                </a:lnTo>
                <a:lnTo>
                  <a:pt x="290252" y="94646"/>
                </a:lnTo>
                <a:lnTo>
                  <a:pt x="287665" y="71979"/>
                </a:lnTo>
                <a:lnTo>
                  <a:pt x="281561" y="56427"/>
                </a:lnTo>
                <a:close/>
              </a:path>
              <a:path w="325120" h="342900">
                <a:moveTo>
                  <a:pt x="324723" y="303362"/>
                </a:moveTo>
                <a:lnTo>
                  <a:pt x="223815" y="303362"/>
                </a:lnTo>
                <a:lnTo>
                  <a:pt x="230106" y="320658"/>
                </a:lnTo>
                <a:lnTo>
                  <a:pt x="241497" y="333002"/>
                </a:lnTo>
                <a:lnTo>
                  <a:pt x="257982" y="340403"/>
                </a:lnTo>
                <a:lnTo>
                  <a:pt x="279551" y="342869"/>
                </a:lnTo>
                <a:lnTo>
                  <a:pt x="290620" y="342358"/>
                </a:lnTo>
                <a:lnTo>
                  <a:pt x="301846" y="340827"/>
                </a:lnTo>
                <a:lnTo>
                  <a:pt x="313218" y="338275"/>
                </a:lnTo>
                <a:lnTo>
                  <a:pt x="324723" y="334701"/>
                </a:lnTo>
                <a:lnTo>
                  <a:pt x="324723" y="303362"/>
                </a:lnTo>
                <a:close/>
              </a:path>
              <a:path w="325120" h="342900">
                <a:moveTo>
                  <a:pt x="290252" y="172403"/>
                </a:moveTo>
                <a:lnTo>
                  <a:pt x="218129" y="172403"/>
                </a:lnTo>
                <a:lnTo>
                  <a:pt x="218128" y="224422"/>
                </a:lnTo>
                <a:lnTo>
                  <a:pt x="216369" y="238966"/>
                </a:lnTo>
                <a:lnTo>
                  <a:pt x="189952" y="272672"/>
                </a:lnTo>
                <a:lnTo>
                  <a:pt x="151971" y="285609"/>
                </a:lnTo>
                <a:lnTo>
                  <a:pt x="137932" y="286472"/>
                </a:lnTo>
                <a:lnTo>
                  <a:pt x="300472" y="286472"/>
                </a:lnTo>
                <a:lnTo>
                  <a:pt x="295917" y="284556"/>
                </a:lnTo>
                <a:lnTo>
                  <a:pt x="293383" y="280839"/>
                </a:lnTo>
                <a:lnTo>
                  <a:pt x="291279" y="277049"/>
                </a:lnTo>
                <a:lnTo>
                  <a:pt x="290349" y="271396"/>
                </a:lnTo>
                <a:lnTo>
                  <a:pt x="290252" y="172403"/>
                </a:lnTo>
                <a:close/>
              </a:path>
              <a:path w="325120" h="342900">
                <a:moveTo>
                  <a:pt x="324723" y="285195"/>
                </a:moveTo>
                <a:lnTo>
                  <a:pt x="319718" y="286064"/>
                </a:lnTo>
                <a:lnTo>
                  <a:pt x="316367" y="286472"/>
                </a:lnTo>
                <a:lnTo>
                  <a:pt x="324723" y="286472"/>
                </a:lnTo>
                <a:lnTo>
                  <a:pt x="324723" y="285195"/>
                </a:lnTo>
                <a:close/>
              </a:path>
              <a:path w="325120" h="342900">
                <a:moveTo>
                  <a:pt x="159890" y="0"/>
                </a:moveTo>
                <a:lnTo>
                  <a:pt x="104118" y="5650"/>
                </a:lnTo>
                <a:lnTo>
                  <a:pt x="60888" y="22585"/>
                </a:lnTo>
                <a:lnTo>
                  <a:pt x="25976" y="57824"/>
                </a:lnTo>
                <a:lnTo>
                  <a:pt x="11884" y="108446"/>
                </a:lnTo>
                <a:lnTo>
                  <a:pt x="83390" y="108446"/>
                </a:lnTo>
                <a:lnTo>
                  <a:pt x="89773" y="85684"/>
                </a:lnTo>
                <a:lnTo>
                  <a:pt x="103914" y="69428"/>
                </a:lnTo>
                <a:lnTo>
                  <a:pt x="125816" y="59677"/>
                </a:lnTo>
                <a:lnTo>
                  <a:pt x="155482" y="56427"/>
                </a:lnTo>
                <a:lnTo>
                  <a:pt x="281561" y="56427"/>
                </a:lnTo>
                <a:lnTo>
                  <a:pt x="279905" y="52207"/>
                </a:lnTo>
                <a:lnTo>
                  <a:pt x="248872" y="21329"/>
                </a:lnTo>
                <a:lnTo>
                  <a:pt x="209061" y="5328"/>
                </a:lnTo>
                <a:lnTo>
                  <a:pt x="185638" y="1331"/>
                </a:lnTo>
                <a:lnTo>
                  <a:pt x="1598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21"/>
          <p:cNvSpPr/>
          <p:nvPr/>
        </p:nvSpPr>
        <p:spPr>
          <a:xfrm>
            <a:off x="3397721" y="1059760"/>
            <a:ext cx="285115" cy="333375"/>
          </a:xfrm>
          <a:custGeom>
            <a:avLst/>
            <a:gdLst/>
            <a:ahLst/>
            <a:cxnLst/>
            <a:rect l="l" t="t" r="r" b="b"/>
            <a:pathLst>
              <a:path w="285114" h="333375">
                <a:moveTo>
                  <a:pt x="67715" y="8826"/>
                </a:moveTo>
                <a:lnTo>
                  <a:pt x="0" y="8826"/>
                </a:lnTo>
                <a:lnTo>
                  <a:pt x="0" y="332890"/>
                </a:lnTo>
                <a:lnTo>
                  <a:pt x="71432" y="332890"/>
                </a:lnTo>
                <a:lnTo>
                  <a:pt x="71432" y="141723"/>
                </a:lnTo>
                <a:lnTo>
                  <a:pt x="72764" y="124279"/>
                </a:lnTo>
                <a:lnTo>
                  <a:pt x="92792" y="80887"/>
                </a:lnTo>
                <a:lnTo>
                  <a:pt x="133075" y="57967"/>
                </a:lnTo>
                <a:lnTo>
                  <a:pt x="136168" y="57684"/>
                </a:lnTo>
                <a:lnTo>
                  <a:pt x="68929" y="57684"/>
                </a:lnTo>
                <a:lnTo>
                  <a:pt x="67715" y="56438"/>
                </a:lnTo>
                <a:lnTo>
                  <a:pt x="67715" y="8826"/>
                </a:lnTo>
                <a:close/>
              </a:path>
              <a:path w="285114" h="333375">
                <a:moveTo>
                  <a:pt x="273752" y="56438"/>
                </a:moveTo>
                <a:lnTo>
                  <a:pt x="149786" y="56438"/>
                </a:lnTo>
                <a:lnTo>
                  <a:pt x="176557" y="60981"/>
                </a:lnTo>
                <a:lnTo>
                  <a:pt x="196030" y="74612"/>
                </a:lnTo>
                <a:lnTo>
                  <a:pt x="208216" y="97334"/>
                </a:lnTo>
                <a:lnTo>
                  <a:pt x="213124" y="129147"/>
                </a:lnTo>
                <a:lnTo>
                  <a:pt x="213124" y="332890"/>
                </a:lnTo>
                <a:lnTo>
                  <a:pt x="284619" y="332890"/>
                </a:lnTo>
                <a:lnTo>
                  <a:pt x="284619" y="110352"/>
                </a:lnTo>
                <a:lnTo>
                  <a:pt x="282691" y="84978"/>
                </a:lnTo>
                <a:lnTo>
                  <a:pt x="276911" y="62720"/>
                </a:lnTo>
                <a:lnTo>
                  <a:pt x="273752" y="56438"/>
                </a:lnTo>
                <a:close/>
              </a:path>
              <a:path w="285114" h="333375">
                <a:moveTo>
                  <a:pt x="169900" y="0"/>
                </a:moveTo>
                <a:lnTo>
                  <a:pt x="138877" y="3612"/>
                </a:lnTo>
                <a:lnTo>
                  <a:pt x="111703" y="14439"/>
                </a:lnTo>
                <a:lnTo>
                  <a:pt x="88384" y="32467"/>
                </a:lnTo>
                <a:lnTo>
                  <a:pt x="68929" y="57684"/>
                </a:lnTo>
                <a:lnTo>
                  <a:pt x="136168" y="57684"/>
                </a:lnTo>
                <a:lnTo>
                  <a:pt x="149786" y="56438"/>
                </a:lnTo>
                <a:lnTo>
                  <a:pt x="273752" y="56438"/>
                </a:lnTo>
                <a:lnTo>
                  <a:pt x="237339" y="15562"/>
                </a:lnTo>
                <a:lnTo>
                  <a:pt x="195348" y="1738"/>
                </a:lnTo>
                <a:lnTo>
                  <a:pt x="1699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22"/>
          <p:cNvSpPr/>
          <p:nvPr/>
        </p:nvSpPr>
        <p:spPr>
          <a:xfrm>
            <a:off x="3703574" y="1059156"/>
            <a:ext cx="325120" cy="342900"/>
          </a:xfrm>
          <a:custGeom>
            <a:avLst/>
            <a:gdLst/>
            <a:ahLst/>
            <a:cxnLst/>
            <a:rect l="l" t="t" r="r" b="b"/>
            <a:pathLst>
              <a:path w="325120" h="342900">
                <a:moveTo>
                  <a:pt x="281569" y="56427"/>
                </a:moveTo>
                <a:lnTo>
                  <a:pt x="155482" y="56427"/>
                </a:lnTo>
                <a:lnTo>
                  <a:pt x="184799" y="59207"/>
                </a:lnTo>
                <a:lnTo>
                  <a:pt x="205756" y="67550"/>
                </a:lnTo>
                <a:lnTo>
                  <a:pt x="218340" y="81456"/>
                </a:lnTo>
                <a:lnTo>
                  <a:pt x="222537" y="100928"/>
                </a:lnTo>
                <a:lnTo>
                  <a:pt x="220733" y="113227"/>
                </a:lnTo>
                <a:lnTo>
                  <a:pt x="188011" y="137296"/>
                </a:lnTo>
                <a:lnTo>
                  <a:pt x="150399" y="142584"/>
                </a:lnTo>
                <a:lnTo>
                  <a:pt x="140239" y="144029"/>
                </a:lnTo>
                <a:lnTo>
                  <a:pt x="131881" y="145399"/>
                </a:lnTo>
                <a:lnTo>
                  <a:pt x="125326" y="146728"/>
                </a:lnTo>
                <a:lnTo>
                  <a:pt x="97929" y="150694"/>
                </a:lnTo>
                <a:lnTo>
                  <a:pt x="55311" y="161992"/>
                </a:lnTo>
                <a:lnTo>
                  <a:pt x="22564" y="183330"/>
                </a:lnTo>
                <a:lnTo>
                  <a:pt x="2505" y="222496"/>
                </a:lnTo>
                <a:lnTo>
                  <a:pt x="0" y="247625"/>
                </a:lnTo>
                <a:lnTo>
                  <a:pt x="2107" y="269240"/>
                </a:lnTo>
                <a:lnTo>
                  <a:pt x="19012" y="304953"/>
                </a:lnTo>
                <a:lnTo>
                  <a:pt x="50227" y="329484"/>
                </a:lnTo>
                <a:lnTo>
                  <a:pt x="89100" y="341383"/>
                </a:lnTo>
                <a:lnTo>
                  <a:pt x="111588" y="342869"/>
                </a:lnTo>
                <a:lnTo>
                  <a:pt x="145608" y="340403"/>
                </a:lnTo>
                <a:lnTo>
                  <a:pt x="175653" y="333002"/>
                </a:lnTo>
                <a:lnTo>
                  <a:pt x="201713" y="320658"/>
                </a:lnTo>
                <a:lnTo>
                  <a:pt x="223783" y="303362"/>
                </a:lnTo>
                <a:lnTo>
                  <a:pt x="324691" y="303362"/>
                </a:lnTo>
                <a:lnTo>
                  <a:pt x="324691" y="286472"/>
                </a:lnTo>
                <a:lnTo>
                  <a:pt x="137901" y="286472"/>
                </a:lnTo>
                <a:lnTo>
                  <a:pt x="126050" y="285921"/>
                </a:lnTo>
                <a:lnTo>
                  <a:pt x="84853" y="271396"/>
                </a:lnTo>
                <a:lnTo>
                  <a:pt x="71495" y="244463"/>
                </a:lnTo>
                <a:lnTo>
                  <a:pt x="75176" y="224412"/>
                </a:lnTo>
                <a:lnTo>
                  <a:pt x="86200" y="208761"/>
                </a:lnTo>
                <a:lnTo>
                  <a:pt x="104603" y="197481"/>
                </a:lnTo>
                <a:lnTo>
                  <a:pt x="130393" y="190580"/>
                </a:lnTo>
                <a:lnTo>
                  <a:pt x="159356" y="187095"/>
                </a:lnTo>
                <a:lnTo>
                  <a:pt x="183650" y="182897"/>
                </a:lnTo>
                <a:lnTo>
                  <a:pt x="203264" y="177996"/>
                </a:lnTo>
                <a:lnTo>
                  <a:pt x="218192" y="172403"/>
                </a:lnTo>
                <a:lnTo>
                  <a:pt x="290284" y="172403"/>
                </a:lnTo>
                <a:lnTo>
                  <a:pt x="290284" y="94646"/>
                </a:lnTo>
                <a:lnTo>
                  <a:pt x="287688" y="71979"/>
                </a:lnTo>
                <a:lnTo>
                  <a:pt x="281569" y="56427"/>
                </a:lnTo>
                <a:close/>
              </a:path>
              <a:path w="325120" h="342900">
                <a:moveTo>
                  <a:pt x="324691" y="303362"/>
                </a:moveTo>
                <a:lnTo>
                  <a:pt x="223783" y="303362"/>
                </a:lnTo>
                <a:lnTo>
                  <a:pt x="230109" y="320658"/>
                </a:lnTo>
                <a:lnTo>
                  <a:pt x="241517" y="333002"/>
                </a:lnTo>
                <a:lnTo>
                  <a:pt x="258008" y="340403"/>
                </a:lnTo>
                <a:lnTo>
                  <a:pt x="279583" y="342869"/>
                </a:lnTo>
                <a:lnTo>
                  <a:pt x="290620" y="342358"/>
                </a:lnTo>
                <a:lnTo>
                  <a:pt x="301819" y="340827"/>
                </a:lnTo>
                <a:lnTo>
                  <a:pt x="313177" y="338275"/>
                </a:lnTo>
                <a:lnTo>
                  <a:pt x="324691" y="334701"/>
                </a:lnTo>
                <a:lnTo>
                  <a:pt x="324691" y="303362"/>
                </a:lnTo>
                <a:close/>
              </a:path>
              <a:path w="325120" h="342900">
                <a:moveTo>
                  <a:pt x="290284" y="172403"/>
                </a:moveTo>
                <a:lnTo>
                  <a:pt x="218192" y="172403"/>
                </a:lnTo>
                <a:lnTo>
                  <a:pt x="218191" y="224422"/>
                </a:lnTo>
                <a:lnTo>
                  <a:pt x="216421" y="238966"/>
                </a:lnTo>
                <a:lnTo>
                  <a:pt x="189879" y="272672"/>
                </a:lnTo>
                <a:lnTo>
                  <a:pt x="151968" y="285609"/>
                </a:lnTo>
                <a:lnTo>
                  <a:pt x="137901" y="286472"/>
                </a:lnTo>
                <a:lnTo>
                  <a:pt x="300503" y="286472"/>
                </a:lnTo>
                <a:lnTo>
                  <a:pt x="295844" y="284556"/>
                </a:lnTo>
                <a:lnTo>
                  <a:pt x="293352" y="280839"/>
                </a:lnTo>
                <a:lnTo>
                  <a:pt x="291279" y="277049"/>
                </a:lnTo>
                <a:lnTo>
                  <a:pt x="290378" y="271396"/>
                </a:lnTo>
                <a:lnTo>
                  <a:pt x="290284" y="172403"/>
                </a:lnTo>
                <a:close/>
              </a:path>
              <a:path w="325120" h="342900">
                <a:moveTo>
                  <a:pt x="324691" y="285195"/>
                </a:moveTo>
                <a:lnTo>
                  <a:pt x="319644" y="286064"/>
                </a:lnTo>
                <a:lnTo>
                  <a:pt x="316398" y="286472"/>
                </a:lnTo>
                <a:lnTo>
                  <a:pt x="324691" y="286472"/>
                </a:lnTo>
                <a:lnTo>
                  <a:pt x="324691" y="285195"/>
                </a:lnTo>
                <a:close/>
              </a:path>
              <a:path w="325120" h="342900">
                <a:moveTo>
                  <a:pt x="159859" y="0"/>
                </a:moveTo>
                <a:lnTo>
                  <a:pt x="104045" y="5650"/>
                </a:lnTo>
                <a:lnTo>
                  <a:pt x="60835" y="22585"/>
                </a:lnTo>
                <a:lnTo>
                  <a:pt x="26025" y="57824"/>
                </a:lnTo>
                <a:lnTo>
                  <a:pt x="11884" y="108446"/>
                </a:lnTo>
                <a:lnTo>
                  <a:pt x="83411" y="108446"/>
                </a:lnTo>
                <a:lnTo>
                  <a:pt x="89777" y="85684"/>
                </a:lnTo>
                <a:lnTo>
                  <a:pt x="103905" y="69428"/>
                </a:lnTo>
                <a:lnTo>
                  <a:pt x="125803" y="59677"/>
                </a:lnTo>
                <a:lnTo>
                  <a:pt x="155482" y="56427"/>
                </a:lnTo>
                <a:lnTo>
                  <a:pt x="281569" y="56427"/>
                </a:lnTo>
                <a:lnTo>
                  <a:pt x="279909" y="52207"/>
                </a:lnTo>
                <a:lnTo>
                  <a:pt x="248840" y="21329"/>
                </a:lnTo>
                <a:lnTo>
                  <a:pt x="209034" y="5328"/>
                </a:lnTo>
                <a:lnTo>
                  <a:pt x="185614" y="1331"/>
                </a:lnTo>
                <a:lnTo>
                  <a:pt x="1598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23"/>
          <p:cNvSpPr/>
          <p:nvPr/>
        </p:nvSpPr>
        <p:spPr>
          <a:xfrm>
            <a:off x="4047509" y="1059760"/>
            <a:ext cx="190500" cy="333375"/>
          </a:xfrm>
          <a:custGeom>
            <a:avLst/>
            <a:gdLst/>
            <a:ahLst/>
            <a:cxnLst/>
            <a:rect l="l" t="t" r="r" b="b"/>
            <a:pathLst>
              <a:path w="190500" h="333375">
                <a:moveTo>
                  <a:pt x="67086" y="8826"/>
                </a:moveTo>
                <a:lnTo>
                  <a:pt x="0" y="8826"/>
                </a:lnTo>
                <a:lnTo>
                  <a:pt x="0" y="332890"/>
                </a:lnTo>
                <a:lnTo>
                  <a:pt x="71400" y="332890"/>
                </a:lnTo>
                <a:lnTo>
                  <a:pt x="71400" y="178696"/>
                </a:lnTo>
                <a:lnTo>
                  <a:pt x="73022" y="154022"/>
                </a:lnTo>
                <a:lnTo>
                  <a:pt x="85920" y="112619"/>
                </a:lnTo>
                <a:lnTo>
                  <a:pt x="124883" y="74773"/>
                </a:lnTo>
                <a:lnTo>
                  <a:pt x="135087" y="71474"/>
                </a:lnTo>
                <a:lnTo>
                  <a:pt x="67086" y="71474"/>
                </a:lnTo>
                <a:lnTo>
                  <a:pt x="67086" y="8826"/>
                </a:lnTo>
                <a:close/>
              </a:path>
              <a:path w="190500" h="333375">
                <a:moveTo>
                  <a:pt x="162958" y="0"/>
                </a:moveTo>
                <a:lnTo>
                  <a:pt x="117360" y="12713"/>
                </a:lnTo>
                <a:lnTo>
                  <a:pt x="80107" y="45789"/>
                </a:lnTo>
                <a:lnTo>
                  <a:pt x="68343" y="71474"/>
                </a:lnTo>
                <a:lnTo>
                  <a:pt x="135087" y="71474"/>
                </a:lnTo>
                <a:lnTo>
                  <a:pt x="141273" y="69483"/>
                </a:lnTo>
                <a:lnTo>
                  <a:pt x="159230" y="67725"/>
                </a:lnTo>
                <a:lnTo>
                  <a:pt x="189920" y="67725"/>
                </a:lnTo>
                <a:lnTo>
                  <a:pt x="189920" y="1916"/>
                </a:lnTo>
                <a:lnTo>
                  <a:pt x="172846" y="490"/>
                </a:lnTo>
                <a:lnTo>
                  <a:pt x="167001" y="124"/>
                </a:lnTo>
                <a:lnTo>
                  <a:pt x="162958" y="0"/>
                </a:lnTo>
                <a:close/>
              </a:path>
              <a:path w="190500" h="333375">
                <a:moveTo>
                  <a:pt x="189920" y="67725"/>
                </a:moveTo>
                <a:lnTo>
                  <a:pt x="159230" y="67725"/>
                </a:lnTo>
                <a:lnTo>
                  <a:pt x="166286" y="67920"/>
                </a:lnTo>
                <a:lnTo>
                  <a:pt x="173755" y="68505"/>
                </a:lnTo>
                <a:lnTo>
                  <a:pt x="181661" y="69488"/>
                </a:lnTo>
                <a:lnTo>
                  <a:pt x="189920" y="70856"/>
                </a:lnTo>
                <a:lnTo>
                  <a:pt x="189920" y="677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24"/>
          <p:cNvSpPr/>
          <p:nvPr/>
        </p:nvSpPr>
        <p:spPr>
          <a:xfrm>
            <a:off x="1494632" y="946476"/>
            <a:ext cx="311785" cy="446405"/>
          </a:xfrm>
          <a:custGeom>
            <a:avLst/>
            <a:gdLst/>
            <a:ahLst/>
            <a:cxnLst/>
            <a:rect l="l" t="t" r="r" b="b"/>
            <a:pathLst>
              <a:path w="311785" h="446405">
                <a:moveTo>
                  <a:pt x="311278" y="0"/>
                </a:moveTo>
                <a:lnTo>
                  <a:pt x="90363" y="0"/>
                </a:lnTo>
                <a:lnTo>
                  <a:pt x="89745" y="62"/>
                </a:lnTo>
                <a:lnTo>
                  <a:pt x="38984" y="9564"/>
                </a:lnTo>
                <a:lnTo>
                  <a:pt x="6709" y="48302"/>
                </a:lnTo>
                <a:lnTo>
                  <a:pt x="0" y="96206"/>
                </a:lnTo>
                <a:lnTo>
                  <a:pt x="94" y="446164"/>
                </a:lnTo>
                <a:lnTo>
                  <a:pt x="78981" y="446164"/>
                </a:lnTo>
                <a:lnTo>
                  <a:pt x="78981" y="248086"/>
                </a:lnTo>
                <a:lnTo>
                  <a:pt x="282975" y="248086"/>
                </a:lnTo>
                <a:lnTo>
                  <a:pt x="282975" y="184350"/>
                </a:lnTo>
                <a:lnTo>
                  <a:pt x="78981" y="184350"/>
                </a:lnTo>
                <a:lnTo>
                  <a:pt x="78981" y="67526"/>
                </a:lnTo>
                <a:lnTo>
                  <a:pt x="311278" y="67526"/>
                </a:lnTo>
                <a:lnTo>
                  <a:pt x="3112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25"/>
          <p:cNvSpPr/>
          <p:nvPr/>
        </p:nvSpPr>
        <p:spPr>
          <a:xfrm>
            <a:off x="3952961" y="1487545"/>
            <a:ext cx="33020" cy="27940"/>
          </a:xfrm>
          <a:custGeom>
            <a:avLst/>
            <a:gdLst/>
            <a:ahLst/>
            <a:cxnLst/>
            <a:rect l="l" t="t" r="r" b="b"/>
            <a:pathLst>
              <a:path w="33020" h="27940">
                <a:moveTo>
                  <a:pt x="19119" y="0"/>
                </a:moveTo>
                <a:lnTo>
                  <a:pt x="0" y="0"/>
                </a:lnTo>
                <a:lnTo>
                  <a:pt x="0" y="27894"/>
                </a:lnTo>
                <a:lnTo>
                  <a:pt x="26428" y="27894"/>
                </a:lnTo>
                <a:lnTo>
                  <a:pt x="32648" y="23213"/>
                </a:lnTo>
                <a:lnTo>
                  <a:pt x="32648" y="8942"/>
                </a:lnTo>
                <a:lnTo>
                  <a:pt x="31056" y="5444"/>
                </a:lnTo>
                <a:lnTo>
                  <a:pt x="27957" y="3256"/>
                </a:lnTo>
                <a:lnTo>
                  <a:pt x="24742" y="1088"/>
                </a:lnTo>
                <a:lnTo>
                  <a:pt x="191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26"/>
          <p:cNvSpPr/>
          <p:nvPr/>
        </p:nvSpPr>
        <p:spPr>
          <a:xfrm>
            <a:off x="1390899" y="1451235"/>
            <a:ext cx="2879090" cy="145415"/>
          </a:xfrm>
          <a:custGeom>
            <a:avLst/>
            <a:gdLst/>
            <a:ahLst/>
            <a:cxnLst/>
            <a:rect l="l" t="t" r="r" b="b"/>
            <a:pathLst>
              <a:path w="2879090" h="145415">
                <a:moveTo>
                  <a:pt x="2856352" y="0"/>
                </a:moveTo>
                <a:lnTo>
                  <a:pt x="69599" y="0"/>
                </a:lnTo>
                <a:lnTo>
                  <a:pt x="55584" y="2539"/>
                </a:lnTo>
                <a:lnTo>
                  <a:pt x="26376" y="31622"/>
                </a:lnTo>
                <a:lnTo>
                  <a:pt x="1978" y="119608"/>
                </a:lnTo>
                <a:lnTo>
                  <a:pt x="0" y="126823"/>
                </a:lnTo>
                <a:lnTo>
                  <a:pt x="1130" y="133084"/>
                </a:lnTo>
                <a:lnTo>
                  <a:pt x="4816" y="137775"/>
                </a:lnTo>
                <a:lnTo>
                  <a:pt x="8544" y="142383"/>
                </a:lnTo>
                <a:lnTo>
                  <a:pt x="14889" y="144969"/>
                </a:lnTo>
                <a:lnTo>
                  <a:pt x="2809034" y="144969"/>
                </a:lnTo>
                <a:lnTo>
                  <a:pt x="2822979" y="142434"/>
                </a:lnTo>
                <a:lnTo>
                  <a:pt x="2833758" y="136686"/>
                </a:lnTo>
                <a:lnTo>
                  <a:pt x="2704912" y="136686"/>
                </a:lnTo>
                <a:lnTo>
                  <a:pt x="2695005" y="135960"/>
                </a:lnTo>
                <a:lnTo>
                  <a:pt x="2689347" y="134770"/>
                </a:lnTo>
                <a:lnTo>
                  <a:pt x="2399434" y="134770"/>
                </a:lnTo>
                <a:lnTo>
                  <a:pt x="2399434" y="14083"/>
                </a:lnTo>
                <a:lnTo>
                  <a:pt x="2689930" y="14083"/>
                </a:lnTo>
                <a:lnTo>
                  <a:pt x="2696383" y="12795"/>
                </a:lnTo>
                <a:lnTo>
                  <a:pt x="2706315" y="12198"/>
                </a:lnTo>
                <a:lnTo>
                  <a:pt x="2877496" y="12198"/>
                </a:lnTo>
                <a:lnTo>
                  <a:pt x="2877441" y="11884"/>
                </a:lnTo>
                <a:lnTo>
                  <a:pt x="2873776" y="7172"/>
                </a:lnTo>
                <a:lnTo>
                  <a:pt x="2870090" y="2628"/>
                </a:lnTo>
                <a:lnTo>
                  <a:pt x="2863923" y="62"/>
                </a:lnTo>
                <a:lnTo>
                  <a:pt x="2856352" y="0"/>
                </a:lnTo>
                <a:close/>
              </a:path>
              <a:path w="2879090" h="145415">
                <a:moveTo>
                  <a:pt x="2708818" y="34407"/>
                </a:moveTo>
                <a:lnTo>
                  <a:pt x="2703320" y="34407"/>
                </a:lnTo>
                <a:lnTo>
                  <a:pt x="2698964" y="35276"/>
                </a:lnTo>
                <a:lnTo>
                  <a:pt x="2695802" y="37192"/>
                </a:lnTo>
                <a:lnTo>
                  <a:pt x="2692619" y="39035"/>
                </a:lnTo>
                <a:lnTo>
                  <a:pt x="2691090" y="41412"/>
                </a:lnTo>
                <a:lnTo>
                  <a:pt x="2691090" y="48982"/>
                </a:lnTo>
                <a:lnTo>
                  <a:pt x="2696305" y="53391"/>
                </a:lnTo>
                <a:lnTo>
                  <a:pt x="2717727" y="61767"/>
                </a:lnTo>
                <a:lnTo>
                  <a:pt x="2726337" y="65374"/>
                </a:lnTo>
                <a:lnTo>
                  <a:pt x="2752858" y="99557"/>
                </a:lnTo>
                <a:lnTo>
                  <a:pt x="2752132" y="106987"/>
                </a:lnTo>
                <a:lnTo>
                  <a:pt x="2716493" y="136010"/>
                </a:lnTo>
                <a:lnTo>
                  <a:pt x="2704912" y="136686"/>
                </a:lnTo>
                <a:lnTo>
                  <a:pt x="2833758" y="136686"/>
                </a:lnTo>
                <a:lnTo>
                  <a:pt x="2835845" y="135574"/>
                </a:lnTo>
                <a:lnTo>
                  <a:pt x="2846120" y="125506"/>
                </a:lnTo>
                <a:lnTo>
                  <a:pt x="2852290" y="113347"/>
                </a:lnTo>
                <a:lnTo>
                  <a:pt x="2871036" y="45548"/>
                </a:lnTo>
                <a:lnTo>
                  <a:pt x="2747288" y="45548"/>
                </a:lnTo>
                <a:lnTo>
                  <a:pt x="2735912" y="40666"/>
                </a:lnTo>
                <a:lnTo>
                  <a:pt x="2725708" y="37186"/>
                </a:lnTo>
                <a:lnTo>
                  <a:pt x="2716676" y="35101"/>
                </a:lnTo>
                <a:lnTo>
                  <a:pt x="2708818" y="34407"/>
                </a:lnTo>
                <a:close/>
              </a:path>
              <a:path w="2879090" h="145415">
                <a:moveTo>
                  <a:pt x="2531954" y="14083"/>
                </a:moveTo>
                <a:lnTo>
                  <a:pt x="2487882" y="14083"/>
                </a:lnTo>
                <a:lnTo>
                  <a:pt x="2487882" y="36313"/>
                </a:lnTo>
                <a:lnTo>
                  <a:pt x="2429601" y="36313"/>
                </a:lnTo>
                <a:lnTo>
                  <a:pt x="2429601" y="61652"/>
                </a:lnTo>
                <a:lnTo>
                  <a:pt x="2485034" y="61652"/>
                </a:lnTo>
                <a:lnTo>
                  <a:pt x="2485034" y="83861"/>
                </a:lnTo>
                <a:lnTo>
                  <a:pt x="2429601" y="83861"/>
                </a:lnTo>
                <a:lnTo>
                  <a:pt x="2429601" y="112603"/>
                </a:lnTo>
                <a:lnTo>
                  <a:pt x="2489295" y="112603"/>
                </a:lnTo>
                <a:lnTo>
                  <a:pt x="2489295" y="134770"/>
                </a:lnTo>
                <a:lnTo>
                  <a:pt x="2531954" y="134770"/>
                </a:lnTo>
                <a:lnTo>
                  <a:pt x="2531954" y="14083"/>
                </a:lnTo>
                <a:close/>
              </a:path>
              <a:path w="2879090" h="145415">
                <a:moveTo>
                  <a:pt x="2689930" y="14083"/>
                </a:moveTo>
                <a:lnTo>
                  <a:pt x="2584811" y="14083"/>
                </a:lnTo>
                <a:lnTo>
                  <a:pt x="2594085" y="14751"/>
                </a:lnTo>
                <a:lnTo>
                  <a:pt x="2602220" y="16754"/>
                </a:lnTo>
                <a:lnTo>
                  <a:pt x="2625867" y="50008"/>
                </a:lnTo>
                <a:lnTo>
                  <a:pt x="2625216" y="57171"/>
                </a:lnTo>
                <a:lnTo>
                  <a:pt x="2594966" y="85743"/>
                </a:lnTo>
                <a:lnTo>
                  <a:pt x="2586025" y="86416"/>
                </a:lnTo>
                <a:lnTo>
                  <a:pt x="2562068" y="86416"/>
                </a:lnTo>
                <a:lnTo>
                  <a:pt x="2562068" y="134770"/>
                </a:lnTo>
                <a:lnTo>
                  <a:pt x="2689347" y="134770"/>
                </a:lnTo>
                <a:lnTo>
                  <a:pt x="2684665" y="133786"/>
                </a:lnTo>
                <a:lnTo>
                  <a:pt x="2673891" y="130175"/>
                </a:lnTo>
                <a:lnTo>
                  <a:pt x="2662683" y="125137"/>
                </a:lnTo>
                <a:lnTo>
                  <a:pt x="2662683" y="99211"/>
                </a:lnTo>
                <a:lnTo>
                  <a:pt x="2721739" y="99211"/>
                </a:lnTo>
                <a:lnTo>
                  <a:pt x="2721739" y="98342"/>
                </a:lnTo>
                <a:lnTo>
                  <a:pt x="2716084" y="93588"/>
                </a:lnTo>
                <a:lnTo>
                  <a:pt x="2686232" y="81735"/>
                </a:lnTo>
                <a:lnTo>
                  <a:pt x="2681792" y="79882"/>
                </a:lnTo>
                <a:lnTo>
                  <a:pt x="2659877" y="53516"/>
                </a:lnTo>
                <a:lnTo>
                  <a:pt x="2659877" y="47035"/>
                </a:lnTo>
                <a:lnTo>
                  <a:pt x="2687458" y="14576"/>
                </a:lnTo>
                <a:lnTo>
                  <a:pt x="2689930" y="14083"/>
                </a:lnTo>
                <a:close/>
              </a:path>
              <a:path w="2879090" h="145415">
                <a:moveTo>
                  <a:pt x="2721739" y="99211"/>
                </a:moveTo>
                <a:lnTo>
                  <a:pt x="2662683" y="99211"/>
                </a:lnTo>
                <a:lnTo>
                  <a:pt x="2671416" y="104844"/>
                </a:lnTo>
                <a:lnTo>
                  <a:pt x="2678787" y="108750"/>
                </a:lnTo>
                <a:lnTo>
                  <a:pt x="2684682" y="111127"/>
                </a:lnTo>
                <a:lnTo>
                  <a:pt x="2690556" y="113347"/>
                </a:lnTo>
                <a:lnTo>
                  <a:pt x="2696682" y="114478"/>
                </a:lnTo>
                <a:lnTo>
                  <a:pt x="2715508" y="114478"/>
                </a:lnTo>
                <a:lnTo>
                  <a:pt x="2721739" y="110719"/>
                </a:lnTo>
                <a:lnTo>
                  <a:pt x="2721739" y="99211"/>
                </a:lnTo>
                <a:close/>
              </a:path>
              <a:path w="2879090" h="145415">
                <a:moveTo>
                  <a:pt x="2877496" y="12198"/>
                </a:moveTo>
                <a:lnTo>
                  <a:pt x="2706315" y="12198"/>
                </a:lnTo>
                <a:lnTo>
                  <a:pt x="2716375" y="12797"/>
                </a:lnTo>
                <a:lnTo>
                  <a:pt x="2726558" y="14596"/>
                </a:lnTo>
                <a:lnTo>
                  <a:pt x="2736863" y="17596"/>
                </a:lnTo>
                <a:lnTo>
                  <a:pt x="2747288" y="21800"/>
                </a:lnTo>
                <a:lnTo>
                  <a:pt x="2747288" y="45548"/>
                </a:lnTo>
                <a:lnTo>
                  <a:pt x="2871036" y="45548"/>
                </a:lnTo>
                <a:lnTo>
                  <a:pt x="2878561" y="18229"/>
                </a:lnTo>
                <a:lnTo>
                  <a:pt x="2877496" y="121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27"/>
          <p:cNvSpPr/>
          <p:nvPr/>
        </p:nvSpPr>
        <p:spPr>
          <a:xfrm>
            <a:off x="1390900" y="1451233"/>
            <a:ext cx="2879090" cy="145415"/>
          </a:xfrm>
          <a:custGeom>
            <a:avLst/>
            <a:gdLst/>
            <a:ahLst/>
            <a:cxnLst/>
            <a:rect l="l" t="t" r="r" b="b"/>
            <a:pathLst>
              <a:path w="2879090" h="145415">
                <a:moveTo>
                  <a:pt x="2856352" y="0"/>
                </a:moveTo>
                <a:lnTo>
                  <a:pt x="69589" y="0"/>
                </a:lnTo>
                <a:lnTo>
                  <a:pt x="55575" y="2539"/>
                </a:lnTo>
                <a:lnTo>
                  <a:pt x="26376" y="31622"/>
                </a:lnTo>
                <a:lnTo>
                  <a:pt x="1978" y="119608"/>
                </a:lnTo>
                <a:lnTo>
                  <a:pt x="0" y="126833"/>
                </a:lnTo>
                <a:lnTo>
                  <a:pt x="1130" y="133084"/>
                </a:lnTo>
                <a:lnTo>
                  <a:pt x="4816" y="137775"/>
                </a:lnTo>
                <a:lnTo>
                  <a:pt x="8544" y="142383"/>
                </a:lnTo>
                <a:lnTo>
                  <a:pt x="14889" y="144969"/>
                </a:lnTo>
                <a:lnTo>
                  <a:pt x="2809034" y="144969"/>
                </a:lnTo>
                <a:lnTo>
                  <a:pt x="2822979" y="142434"/>
                </a:lnTo>
                <a:lnTo>
                  <a:pt x="2833758" y="136686"/>
                </a:lnTo>
                <a:lnTo>
                  <a:pt x="2704922" y="136686"/>
                </a:lnTo>
                <a:lnTo>
                  <a:pt x="2695009" y="135960"/>
                </a:lnTo>
                <a:lnTo>
                  <a:pt x="2689350" y="134770"/>
                </a:lnTo>
                <a:lnTo>
                  <a:pt x="2399424" y="134770"/>
                </a:lnTo>
                <a:lnTo>
                  <a:pt x="2399424" y="14083"/>
                </a:lnTo>
                <a:lnTo>
                  <a:pt x="2689935" y="14083"/>
                </a:lnTo>
                <a:lnTo>
                  <a:pt x="2696383" y="12795"/>
                </a:lnTo>
                <a:lnTo>
                  <a:pt x="2706315" y="12198"/>
                </a:lnTo>
                <a:lnTo>
                  <a:pt x="2877496" y="12198"/>
                </a:lnTo>
                <a:lnTo>
                  <a:pt x="2877441" y="11884"/>
                </a:lnTo>
                <a:lnTo>
                  <a:pt x="2873776" y="7172"/>
                </a:lnTo>
                <a:lnTo>
                  <a:pt x="2870090" y="2628"/>
                </a:lnTo>
                <a:lnTo>
                  <a:pt x="2863912" y="62"/>
                </a:lnTo>
                <a:lnTo>
                  <a:pt x="2856352" y="0"/>
                </a:lnTo>
                <a:close/>
              </a:path>
              <a:path w="2879090" h="145415">
                <a:moveTo>
                  <a:pt x="2708818" y="34407"/>
                </a:moveTo>
                <a:lnTo>
                  <a:pt x="2703310" y="34407"/>
                </a:lnTo>
                <a:lnTo>
                  <a:pt x="2698964" y="35276"/>
                </a:lnTo>
                <a:lnTo>
                  <a:pt x="2695802" y="37192"/>
                </a:lnTo>
                <a:lnTo>
                  <a:pt x="2692609" y="39035"/>
                </a:lnTo>
                <a:lnTo>
                  <a:pt x="2691090" y="41412"/>
                </a:lnTo>
                <a:lnTo>
                  <a:pt x="2691090" y="48982"/>
                </a:lnTo>
                <a:lnTo>
                  <a:pt x="2696305" y="53391"/>
                </a:lnTo>
                <a:lnTo>
                  <a:pt x="2717723" y="61778"/>
                </a:lnTo>
                <a:lnTo>
                  <a:pt x="2726335" y="65384"/>
                </a:lnTo>
                <a:lnTo>
                  <a:pt x="2752869" y="99557"/>
                </a:lnTo>
                <a:lnTo>
                  <a:pt x="2752140" y="106992"/>
                </a:lnTo>
                <a:lnTo>
                  <a:pt x="2716496" y="136010"/>
                </a:lnTo>
                <a:lnTo>
                  <a:pt x="2704922" y="136686"/>
                </a:lnTo>
                <a:lnTo>
                  <a:pt x="2833758" y="136686"/>
                </a:lnTo>
                <a:lnTo>
                  <a:pt x="2835845" y="135574"/>
                </a:lnTo>
                <a:lnTo>
                  <a:pt x="2846120" y="125506"/>
                </a:lnTo>
                <a:lnTo>
                  <a:pt x="2852290" y="113347"/>
                </a:lnTo>
                <a:lnTo>
                  <a:pt x="2871028" y="45548"/>
                </a:lnTo>
                <a:lnTo>
                  <a:pt x="2747288" y="45548"/>
                </a:lnTo>
                <a:lnTo>
                  <a:pt x="2735908" y="40666"/>
                </a:lnTo>
                <a:lnTo>
                  <a:pt x="2725704" y="37186"/>
                </a:lnTo>
                <a:lnTo>
                  <a:pt x="2716675" y="35101"/>
                </a:lnTo>
                <a:lnTo>
                  <a:pt x="2708818" y="34407"/>
                </a:lnTo>
                <a:close/>
              </a:path>
              <a:path w="2879090" h="145415">
                <a:moveTo>
                  <a:pt x="2531954" y="14083"/>
                </a:moveTo>
                <a:lnTo>
                  <a:pt x="2487882" y="14083"/>
                </a:lnTo>
                <a:lnTo>
                  <a:pt x="2487882" y="36313"/>
                </a:lnTo>
                <a:lnTo>
                  <a:pt x="2429601" y="36313"/>
                </a:lnTo>
                <a:lnTo>
                  <a:pt x="2429601" y="61652"/>
                </a:lnTo>
                <a:lnTo>
                  <a:pt x="2485034" y="61652"/>
                </a:lnTo>
                <a:lnTo>
                  <a:pt x="2485034" y="83861"/>
                </a:lnTo>
                <a:lnTo>
                  <a:pt x="2429601" y="83861"/>
                </a:lnTo>
                <a:lnTo>
                  <a:pt x="2429601" y="112603"/>
                </a:lnTo>
                <a:lnTo>
                  <a:pt x="2489295" y="112603"/>
                </a:lnTo>
                <a:lnTo>
                  <a:pt x="2489295" y="134770"/>
                </a:lnTo>
                <a:lnTo>
                  <a:pt x="2531954" y="134770"/>
                </a:lnTo>
                <a:lnTo>
                  <a:pt x="2531954" y="14083"/>
                </a:lnTo>
                <a:close/>
              </a:path>
              <a:path w="2879090" h="145415">
                <a:moveTo>
                  <a:pt x="2689935" y="14083"/>
                </a:moveTo>
                <a:lnTo>
                  <a:pt x="2584800" y="14083"/>
                </a:lnTo>
                <a:lnTo>
                  <a:pt x="2594085" y="14751"/>
                </a:lnTo>
                <a:lnTo>
                  <a:pt x="2602223" y="16754"/>
                </a:lnTo>
                <a:lnTo>
                  <a:pt x="2625867" y="50019"/>
                </a:lnTo>
                <a:lnTo>
                  <a:pt x="2625216" y="57175"/>
                </a:lnTo>
                <a:lnTo>
                  <a:pt x="2594961" y="85743"/>
                </a:lnTo>
                <a:lnTo>
                  <a:pt x="2586025" y="86416"/>
                </a:lnTo>
                <a:lnTo>
                  <a:pt x="2562058" y="86416"/>
                </a:lnTo>
                <a:lnTo>
                  <a:pt x="2562058" y="134770"/>
                </a:lnTo>
                <a:lnTo>
                  <a:pt x="2689350" y="134770"/>
                </a:lnTo>
                <a:lnTo>
                  <a:pt x="2684666" y="133786"/>
                </a:lnTo>
                <a:lnTo>
                  <a:pt x="2673892" y="130175"/>
                </a:lnTo>
                <a:lnTo>
                  <a:pt x="2662683" y="125137"/>
                </a:lnTo>
                <a:lnTo>
                  <a:pt x="2662683" y="99211"/>
                </a:lnTo>
                <a:lnTo>
                  <a:pt x="2721739" y="99211"/>
                </a:lnTo>
                <a:lnTo>
                  <a:pt x="2721739" y="98342"/>
                </a:lnTo>
                <a:lnTo>
                  <a:pt x="2716084" y="93578"/>
                </a:lnTo>
                <a:lnTo>
                  <a:pt x="2686232" y="81735"/>
                </a:lnTo>
                <a:lnTo>
                  <a:pt x="2681792" y="79882"/>
                </a:lnTo>
                <a:lnTo>
                  <a:pt x="2659877" y="53516"/>
                </a:lnTo>
                <a:lnTo>
                  <a:pt x="2659877" y="47035"/>
                </a:lnTo>
                <a:lnTo>
                  <a:pt x="2687458" y="14578"/>
                </a:lnTo>
                <a:lnTo>
                  <a:pt x="2689935" y="14083"/>
                </a:lnTo>
                <a:close/>
              </a:path>
              <a:path w="2879090" h="145415">
                <a:moveTo>
                  <a:pt x="2721739" y="99211"/>
                </a:moveTo>
                <a:lnTo>
                  <a:pt x="2662683" y="99211"/>
                </a:lnTo>
                <a:lnTo>
                  <a:pt x="2671416" y="104844"/>
                </a:lnTo>
                <a:lnTo>
                  <a:pt x="2678787" y="108750"/>
                </a:lnTo>
                <a:lnTo>
                  <a:pt x="2684672" y="111127"/>
                </a:lnTo>
                <a:lnTo>
                  <a:pt x="2690556" y="113347"/>
                </a:lnTo>
                <a:lnTo>
                  <a:pt x="2696682" y="114478"/>
                </a:lnTo>
                <a:lnTo>
                  <a:pt x="2715508" y="114478"/>
                </a:lnTo>
                <a:lnTo>
                  <a:pt x="2721739" y="110719"/>
                </a:lnTo>
                <a:lnTo>
                  <a:pt x="2721739" y="99211"/>
                </a:lnTo>
                <a:close/>
              </a:path>
              <a:path w="2879090" h="145415">
                <a:moveTo>
                  <a:pt x="2877496" y="12198"/>
                </a:moveTo>
                <a:lnTo>
                  <a:pt x="2706315" y="12198"/>
                </a:lnTo>
                <a:lnTo>
                  <a:pt x="2716370" y="12797"/>
                </a:lnTo>
                <a:lnTo>
                  <a:pt x="2726554" y="14596"/>
                </a:lnTo>
                <a:lnTo>
                  <a:pt x="2736861" y="17596"/>
                </a:lnTo>
                <a:lnTo>
                  <a:pt x="2747288" y="21800"/>
                </a:lnTo>
                <a:lnTo>
                  <a:pt x="2747288" y="45548"/>
                </a:lnTo>
                <a:lnTo>
                  <a:pt x="2871028" y="45548"/>
                </a:lnTo>
                <a:lnTo>
                  <a:pt x="2878561" y="18240"/>
                </a:lnTo>
                <a:lnTo>
                  <a:pt x="2877496" y="121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92684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>
            <a:extLst>
              <a:ext uri="{FF2B5EF4-FFF2-40B4-BE49-F238E27FC236}">
                <a16:creationId xmlns:a16="http://schemas.microsoft.com/office/drawing/2014/main" id="{66DA9B66-EAE7-4094-B6E9-9FD65781CDDB}"/>
              </a:ext>
            </a:extLst>
          </p:cNvPr>
          <p:cNvSpPr txBox="1">
            <a:spLocks/>
          </p:cNvSpPr>
          <p:nvPr/>
        </p:nvSpPr>
        <p:spPr>
          <a:xfrm>
            <a:off x="3840328" y="1386949"/>
            <a:ext cx="3280904" cy="700898"/>
          </a:xfrm>
          <a:prstGeom prst="rect">
            <a:avLst/>
          </a:prstGeom>
        </p:spPr>
        <p:txBody>
          <a:bodyPr vert="horz" lIns="201041" tIns="100521" rIns="201041" bIns="100521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753923">
              <a:defRPr/>
            </a:pPr>
            <a:r>
              <a:rPr lang="es-ES" sz="3958" b="1" dirty="0">
                <a:solidFill>
                  <a:prstClr val="black"/>
                </a:solidFill>
                <a:latin typeface="Calibri" panose="020F0502020204030204"/>
              </a:rPr>
              <a:t>COBERTURA</a:t>
            </a:r>
          </a:p>
        </p:txBody>
      </p:sp>
      <p:sp>
        <p:nvSpPr>
          <p:cNvPr id="5" name="2 Subtítulo">
            <a:extLst>
              <a:ext uri="{FF2B5EF4-FFF2-40B4-BE49-F238E27FC236}">
                <a16:creationId xmlns:a16="http://schemas.microsoft.com/office/drawing/2014/main" id="{06A54686-4259-45A2-8641-6CE1B8D5B5DD}"/>
              </a:ext>
            </a:extLst>
          </p:cNvPr>
          <p:cNvSpPr txBox="1">
            <a:spLocks/>
          </p:cNvSpPr>
          <p:nvPr/>
        </p:nvSpPr>
        <p:spPr>
          <a:xfrm>
            <a:off x="4471356" y="2432133"/>
            <a:ext cx="5962665" cy="995389"/>
          </a:xfrm>
          <a:prstGeom prst="rect">
            <a:avLst/>
          </a:prstGeom>
        </p:spPr>
        <p:txBody>
          <a:bodyPr numCol="3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753923">
              <a:buNone/>
            </a:pPr>
            <a:r>
              <a:rPr lang="es-CO" sz="1979" b="1" dirty="0">
                <a:solidFill>
                  <a:prstClr val="black"/>
                </a:solidFill>
                <a:latin typeface="Calibri" panose="020F0502020204030204"/>
              </a:rPr>
              <a:t>	</a:t>
            </a:r>
          </a:p>
          <a:p>
            <a:pPr marL="565442" indent="-565442" defTabSz="753923"/>
            <a:endParaRPr lang="es-CO" sz="1979" b="1" dirty="0">
              <a:solidFill>
                <a:prstClr val="black"/>
              </a:solidFill>
              <a:latin typeface="Calibri" panose="020F0502020204030204"/>
            </a:endParaRPr>
          </a:p>
          <a:p>
            <a:pPr marL="565442" indent="-565442" defTabSz="753923"/>
            <a:endParaRPr lang="es-CO" sz="1979" b="1" dirty="0">
              <a:solidFill>
                <a:prstClr val="black"/>
              </a:solidFill>
              <a:latin typeface="Calibri" panose="020F0502020204030204"/>
            </a:endParaRPr>
          </a:p>
          <a:p>
            <a:pPr marL="565442" indent="-565442" defTabSz="753923"/>
            <a:endParaRPr lang="es-CO" sz="1979" b="1" dirty="0">
              <a:solidFill>
                <a:prstClr val="black"/>
              </a:solidFill>
              <a:latin typeface="Calibri" panose="020F0502020204030204"/>
            </a:endParaRPr>
          </a:p>
          <a:p>
            <a:pPr marL="565442" indent="-565442" defTabSz="753923"/>
            <a:endParaRPr lang="es-CO" sz="1979" b="1" dirty="0">
              <a:solidFill>
                <a:prstClr val="black"/>
              </a:solidFill>
              <a:latin typeface="Calibri" panose="020F0502020204030204"/>
            </a:endParaRPr>
          </a:p>
          <a:p>
            <a:pPr marL="565442" indent="-565442" defTabSz="753923"/>
            <a:endParaRPr lang="es-CO" sz="1979" b="1" dirty="0">
              <a:solidFill>
                <a:prstClr val="black"/>
              </a:solidFill>
              <a:latin typeface="Calibri" panose="020F0502020204030204"/>
            </a:endParaRPr>
          </a:p>
          <a:p>
            <a:pPr marL="565442" indent="-565442" defTabSz="753923"/>
            <a:endParaRPr lang="es-CO" sz="1979" b="1" dirty="0">
              <a:solidFill>
                <a:prstClr val="black"/>
              </a:solidFill>
              <a:latin typeface="Calibri" panose="020F0502020204030204"/>
            </a:endParaRPr>
          </a:p>
          <a:p>
            <a:pPr marL="565442" indent="-565442" defTabSz="753923"/>
            <a:endParaRPr lang="es-CO" sz="1979" b="1" dirty="0">
              <a:solidFill>
                <a:prstClr val="black"/>
              </a:solidFill>
              <a:latin typeface="Calibri" panose="020F0502020204030204"/>
            </a:endParaRPr>
          </a:p>
          <a:p>
            <a:pPr marL="565442" indent="-565442" defTabSz="753923"/>
            <a:endParaRPr lang="es-CO" sz="1979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83399706-A11F-42DB-AA82-D18CD1731565}"/>
              </a:ext>
            </a:extLst>
          </p:cNvPr>
          <p:cNvSpPr/>
          <p:nvPr/>
        </p:nvSpPr>
        <p:spPr>
          <a:xfrm rot="10800000" flipV="1">
            <a:off x="10803673" y="3744058"/>
            <a:ext cx="3667977" cy="4284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1192" indent="-471192" algn="just" defTabSz="1507846">
              <a:lnSpc>
                <a:spcPct val="107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es-CO" sz="3200" dirty="0">
                <a:latin typeface="Calibri Light" panose="020F0302020204030204"/>
              </a:rPr>
              <a:t>Tramites de Autorizaciones, </a:t>
            </a:r>
          </a:p>
          <a:p>
            <a:pPr marL="471192" indent="-471192" algn="just" defTabSz="1507846">
              <a:lnSpc>
                <a:spcPct val="107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es-CO" sz="3200" dirty="0">
                <a:latin typeface="Calibri Light" panose="020F0302020204030204"/>
              </a:rPr>
              <a:t>Transcripción de Incapacidades, </a:t>
            </a:r>
          </a:p>
          <a:p>
            <a:pPr marL="471192" indent="-471192" algn="just" defTabSz="1507846">
              <a:lnSpc>
                <a:spcPct val="107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es-CO" sz="3200" dirty="0">
                <a:latin typeface="Calibri Light" panose="020F0302020204030204"/>
              </a:rPr>
              <a:t>Servicios Comerciales y</a:t>
            </a:r>
          </a:p>
          <a:p>
            <a:pPr marL="471192" indent="-471192" algn="just" defTabSz="1507846">
              <a:lnSpc>
                <a:spcPct val="107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es-CO" sz="3200" dirty="0">
                <a:latin typeface="Calibri Light" panose="020F0302020204030204"/>
              </a:rPr>
              <a:t>Orientación en General.</a:t>
            </a:r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8550DBD4-D939-49A7-AA18-0A93E50FBFE8}"/>
              </a:ext>
            </a:extLst>
          </p:cNvPr>
          <p:cNvSpPr txBox="1">
            <a:spLocks/>
          </p:cNvSpPr>
          <p:nvPr/>
        </p:nvSpPr>
        <p:spPr>
          <a:xfrm>
            <a:off x="11659428" y="1559071"/>
            <a:ext cx="4446371" cy="1542878"/>
          </a:xfrm>
          <a:prstGeom prst="rect">
            <a:avLst/>
          </a:prstGeom>
        </p:spPr>
        <p:txBody>
          <a:bodyPr vert="horz" lIns="150781" tIns="75390" rIns="150781" bIns="7539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507846">
              <a:defRPr/>
            </a:pPr>
            <a:r>
              <a:rPr lang="es-ES" sz="3200" dirty="0">
                <a:solidFill>
                  <a:prstClr val="black"/>
                </a:solidFill>
                <a:latin typeface="Calibri" panose="020F0502020204030204"/>
              </a:rPr>
              <a:t>SERVICIOS OFICINA DE EXPERIENCIA AL AFILIADO:</a:t>
            </a:r>
          </a:p>
        </p:txBody>
      </p:sp>
      <p:sp>
        <p:nvSpPr>
          <p:cNvPr id="8" name="65 CuadroTexto">
            <a:extLst>
              <a:ext uri="{FF2B5EF4-FFF2-40B4-BE49-F238E27FC236}">
                <a16:creationId xmlns:a16="http://schemas.microsoft.com/office/drawing/2014/main" id="{8CF0B662-992D-44AB-B910-E5BB75295A2A}"/>
              </a:ext>
            </a:extLst>
          </p:cNvPr>
          <p:cNvSpPr txBox="1"/>
          <p:nvPr/>
        </p:nvSpPr>
        <p:spPr>
          <a:xfrm>
            <a:off x="4062527" y="2048333"/>
            <a:ext cx="4038600" cy="621691"/>
          </a:xfrm>
          <a:prstGeom prst="rect">
            <a:avLst/>
          </a:prstGeom>
          <a:noFill/>
          <a:ln>
            <a:noFill/>
          </a:ln>
        </p:spPr>
        <p:txBody>
          <a:bodyPr wrap="square" lIns="113071" tIns="56538" rIns="113071" bIns="56538">
            <a:spAutoFit/>
          </a:bodyPr>
          <a:lstStyle/>
          <a:p>
            <a:pPr defTabSz="1507846">
              <a:defRPr/>
            </a:pPr>
            <a:r>
              <a:rPr lang="es-CO" sz="3298" b="1" dirty="0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1</a:t>
            </a:r>
            <a:r>
              <a:rPr lang="es-CO" sz="3298" b="1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s-CO" sz="2968" b="1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Municipios (Pasto)</a:t>
            </a:r>
            <a:endParaRPr lang="es-CO" sz="3298" b="1" dirty="0">
              <a:solidFill>
                <a:srgbClr val="5B9BD5">
                  <a:lumMod val="75000"/>
                </a:srgbClr>
              </a:solidFill>
              <a:latin typeface="Calibri" panose="020F0502020204030204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1EBE6055-4BE9-44A5-ADFD-B112970726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6517" y="4178503"/>
            <a:ext cx="2329764" cy="2329764"/>
          </a:xfrm>
          <a:prstGeom prst="rect">
            <a:avLst/>
          </a:prstGeom>
        </p:spPr>
      </p:pic>
      <p:sp>
        <p:nvSpPr>
          <p:cNvPr id="11" name="1 Título">
            <a:extLst>
              <a:ext uri="{FF2B5EF4-FFF2-40B4-BE49-F238E27FC236}">
                <a16:creationId xmlns:a16="http://schemas.microsoft.com/office/drawing/2014/main" id="{979A6031-F006-427B-8CF1-6ACA8B416AEF}"/>
              </a:ext>
            </a:extLst>
          </p:cNvPr>
          <p:cNvSpPr txBox="1">
            <a:spLocks/>
          </p:cNvSpPr>
          <p:nvPr/>
        </p:nvSpPr>
        <p:spPr>
          <a:xfrm>
            <a:off x="12172177" y="8602537"/>
            <a:ext cx="4419600" cy="1219200"/>
          </a:xfrm>
          <a:prstGeom prst="rect">
            <a:avLst/>
          </a:prstGeom>
        </p:spPr>
        <p:txBody>
          <a:bodyPr vert="horz" lIns="150781" tIns="75390" rIns="150781" bIns="7539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507846">
              <a:defRPr/>
            </a:pPr>
            <a:r>
              <a:rPr lang="es-ES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Sistema de Atención preferencial - Famiturno</a:t>
            </a:r>
          </a:p>
        </p:txBody>
      </p:sp>
      <p:sp>
        <p:nvSpPr>
          <p:cNvPr id="15" name="Text Box 2">
            <a:extLst>
              <a:ext uri="{FF2B5EF4-FFF2-40B4-BE49-F238E27FC236}">
                <a16:creationId xmlns:a16="http://schemas.microsoft.com/office/drawing/2014/main" id="{944D5347-3D69-4CBA-9B65-C72CC0B135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2215" y="83683"/>
            <a:ext cx="7469929" cy="110799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507846">
              <a:defRPr/>
            </a:pPr>
            <a:r>
              <a:rPr lang="es-ES_tradnl" sz="6600" b="1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Oficinas de Atención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6B310A93-B033-4499-B8D5-A974C8A285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55821" y="-16209"/>
            <a:ext cx="3248279" cy="1925843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52E9CACA-AACB-42A1-ABDA-BA396FE281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7909" y="3053824"/>
            <a:ext cx="8933329" cy="669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304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Resultado de imagen de icono lenguaje de señas png">
            <a:extLst>
              <a:ext uri="{FF2B5EF4-FFF2-40B4-BE49-F238E27FC236}">
                <a16:creationId xmlns:a16="http://schemas.microsoft.com/office/drawing/2014/main" id="{6DDF4AF2-7C3F-4A94-85FA-1729F71CC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8020" y="3126623"/>
            <a:ext cx="3547689" cy="354768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de icono edificios png">
            <a:extLst>
              <a:ext uri="{FF2B5EF4-FFF2-40B4-BE49-F238E27FC236}">
                <a16:creationId xmlns:a16="http://schemas.microsoft.com/office/drawing/2014/main" id="{9121DE87-606C-4EBE-96DB-54D031A3D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12" y="3486688"/>
            <a:ext cx="3722420" cy="3397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D68E8EEA-1DA9-4116-9C03-42D573C803AE}"/>
              </a:ext>
            </a:extLst>
          </p:cNvPr>
          <p:cNvSpPr txBox="1">
            <a:spLocks/>
          </p:cNvSpPr>
          <p:nvPr/>
        </p:nvSpPr>
        <p:spPr>
          <a:xfrm>
            <a:off x="819641" y="650884"/>
            <a:ext cx="15648425" cy="2424010"/>
          </a:xfrm>
          <a:prstGeom prst="rect">
            <a:avLst/>
          </a:prstGeom>
        </p:spPr>
        <p:txBody>
          <a:bodyPr vert="horz" lIns="201041" tIns="100521" rIns="201041" bIns="100521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753923"/>
            <a:r>
              <a:rPr lang="es-CO" sz="5277" b="1" dirty="0">
                <a:solidFill>
                  <a:schemeClr val="accent1">
                    <a:lumMod val="50000"/>
                  </a:schemeClr>
                </a:solidFill>
                <a:latin typeface="Calibri Light" panose="020F0302020204030204"/>
              </a:rPr>
              <a:t>Canales de Atención Prioritarios, diferencial y/o Preferencial</a:t>
            </a:r>
            <a:endParaRPr lang="es-ES" sz="5277" b="1" dirty="0">
              <a:solidFill>
                <a:schemeClr val="accent1">
                  <a:lumMod val="50000"/>
                </a:schemeClr>
              </a:solidFill>
              <a:latin typeface="Calibri Light" panose="020F0302020204030204"/>
            </a:endParaRPr>
          </a:p>
        </p:txBody>
      </p:sp>
      <p:sp>
        <p:nvSpPr>
          <p:cNvPr id="59" name="Marcador de número de diapositiva 1">
            <a:extLst>
              <a:ext uri="{FF2B5EF4-FFF2-40B4-BE49-F238E27FC236}">
                <a16:creationId xmlns:a16="http://schemas.microsoft.com/office/drawing/2014/main" id="{EE5245A3-A603-406B-88AA-4706FB407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032390" y="10523331"/>
            <a:ext cx="4690957" cy="602076"/>
          </a:xfrm>
        </p:spPr>
        <p:txBody>
          <a:bodyPr/>
          <a:lstStyle/>
          <a:p>
            <a:pPr defTabSz="2010362"/>
            <a:fld id="{1C9D59AE-C303-4FA7-9F32-A84204128A98}" type="slidenum">
              <a:rPr lang="es-ES" altLang="es-CO">
                <a:solidFill>
                  <a:prstClr val="black">
                    <a:tint val="75000"/>
                  </a:prstClr>
                </a:solidFill>
                <a:latin typeface="Calibri"/>
              </a:rPr>
              <a:pPr defTabSz="2010362"/>
              <a:t>12</a:t>
            </a:fld>
            <a:endParaRPr lang="es-ES" altLang="es-CO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5DF8AFD1-15BA-458F-A7B8-E04BF1CF8F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39137" y="10402276"/>
            <a:ext cx="6202062" cy="858499"/>
          </a:xfrm>
        </p:spPr>
        <p:txBody>
          <a:bodyPr>
            <a:noAutofit/>
          </a:bodyPr>
          <a:lstStyle/>
          <a:p>
            <a:pPr algn="l"/>
            <a:r>
              <a:rPr lang="es-CO" sz="2638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Gestión</a:t>
            </a:r>
            <a:r>
              <a:rPr lang="es-CO" sz="2419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s-CO" sz="2638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Satisfacción de Usuarios</a:t>
            </a:r>
            <a:endParaRPr lang="es-ES" sz="2638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26" name="Picture 2" descr="Resultado de imagen de icono atención al cliente png">
            <a:extLst>
              <a:ext uri="{FF2B5EF4-FFF2-40B4-BE49-F238E27FC236}">
                <a16:creationId xmlns:a16="http://schemas.microsoft.com/office/drawing/2014/main" id="{691342CA-1AA9-4E38-9638-0FBAE82B6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70" y="3597275"/>
            <a:ext cx="3148608" cy="3148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5361B390-BAED-48BA-AAC3-67B3DC11C433}"/>
              </a:ext>
            </a:extLst>
          </p:cNvPr>
          <p:cNvGrpSpPr/>
          <p:nvPr/>
        </p:nvGrpSpPr>
        <p:grpSpPr>
          <a:xfrm>
            <a:off x="8385311" y="3444404"/>
            <a:ext cx="3333485" cy="3119850"/>
            <a:chOff x="4029826" y="1405568"/>
            <a:chExt cx="1973931" cy="1882051"/>
          </a:xfrm>
        </p:grpSpPr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CAEE0885-0099-4DBF-94D4-70E127C84833}"/>
                </a:ext>
              </a:extLst>
            </p:cNvPr>
            <p:cNvSpPr/>
            <p:nvPr/>
          </p:nvSpPr>
          <p:spPr>
            <a:xfrm>
              <a:off x="4029826" y="1405568"/>
              <a:ext cx="1973931" cy="188205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07846"/>
              <a:endParaRPr lang="es-CO" sz="3958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9" name="Gráfico 8" descr="Ordenador">
              <a:extLst>
                <a:ext uri="{FF2B5EF4-FFF2-40B4-BE49-F238E27FC236}">
                  <a16:creationId xmlns:a16="http://schemas.microsoft.com/office/drawing/2014/main" id="{DF4782A4-1B7C-4A52-B8D4-607840BB2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182923" y="1447544"/>
              <a:ext cx="1592435" cy="1728794"/>
            </a:xfrm>
            <a:prstGeom prst="rect">
              <a:avLst/>
            </a:prstGeom>
          </p:spPr>
        </p:pic>
      </p:grpSp>
      <p:pic>
        <p:nvPicPr>
          <p:cNvPr id="1034" name="Picture 10" descr="Resultado de imagen de icono hospitales png">
            <a:extLst>
              <a:ext uri="{FF2B5EF4-FFF2-40B4-BE49-F238E27FC236}">
                <a16:creationId xmlns:a16="http://schemas.microsoft.com/office/drawing/2014/main" id="{01454565-7DEB-4721-8E72-AB175D3BC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1609" y="3513987"/>
            <a:ext cx="3377616" cy="285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5398C78B-D46D-4B11-9108-7DE81D4CCD41}"/>
              </a:ext>
            </a:extLst>
          </p:cNvPr>
          <p:cNvSpPr txBox="1"/>
          <p:nvPr/>
        </p:nvSpPr>
        <p:spPr>
          <a:xfrm>
            <a:off x="144972" y="7268264"/>
            <a:ext cx="41001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507846"/>
            <a:r>
              <a:rPr lang="es-ES" sz="3200" b="1" dirty="0">
                <a:solidFill>
                  <a:srgbClr val="0070C0"/>
                </a:solidFill>
                <a:latin typeface="Calibri" panose="020F0502020204030204"/>
              </a:rPr>
              <a:t>Atención Personal</a:t>
            </a:r>
          </a:p>
          <a:p>
            <a:pPr algn="ctr" defTabSz="1507846"/>
            <a:r>
              <a:rPr lang="es-ES" sz="2800" b="1" dirty="0">
                <a:solidFill>
                  <a:srgbClr val="44546A">
                    <a:lumMod val="75000"/>
                  </a:srgbClr>
                </a:solidFill>
                <a:latin typeface="Calibri" panose="020F0502020204030204"/>
              </a:rPr>
              <a:t>Preferencial por Digiturno</a:t>
            </a:r>
            <a:endParaRPr lang="es-CO" sz="2800" b="1" dirty="0">
              <a:solidFill>
                <a:srgbClr val="44546A">
                  <a:lumMod val="75000"/>
                </a:srgbClr>
              </a:solidFill>
              <a:latin typeface="Calibri" panose="020F0502020204030204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74239862-3AE3-4009-866C-76FC2721E380}"/>
              </a:ext>
            </a:extLst>
          </p:cNvPr>
          <p:cNvSpPr txBox="1"/>
          <p:nvPr/>
        </p:nvSpPr>
        <p:spPr>
          <a:xfrm>
            <a:off x="4245148" y="7268825"/>
            <a:ext cx="41001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507846"/>
            <a:r>
              <a:rPr lang="es-ES" sz="3200" b="1" dirty="0">
                <a:solidFill>
                  <a:srgbClr val="0070C0"/>
                </a:solidFill>
                <a:latin typeface="Calibri" panose="020F0502020204030204"/>
              </a:rPr>
              <a:t>Acceso a Infraestructura</a:t>
            </a:r>
          </a:p>
          <a:p>
            <a:pPr algn="ctr" defTabSz="1507846"/>
            <a:r>
              <a:rPr lang="es-ES" sz="2800" b="1" dirty="0">
                <a:solidFill>
                  <a:srgbClr val="44546A">
                    <a:lumMod val="75000"/>
                  </a:srgbClr>
                </a:solidFill>
                <a:latin typeface="Calibri" panose="020F0502020204030204"/>
              </a:rPr>
              <a:t>Adaptada para población con discapacidad</a:t>
            </a:r>
            <a:endParaRPr lang="es-CO" sz="2800" b="1" dirty="0">
              <a:solidFill>
                <a:srgbClr val="44546A">
                  <a:lumMod val="75000"/>
                </a:srgbClr>
              </a:solidFill>
              <a:latin typeface="Calibri" panose="020F0502020204030204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CD8DB5F8-95F3-4561-BD0C-2EB09840D2F9}"/>
              </a:ext>
            </a:extLst>
          </p:cNvPr>
          <p:cNvSpPr txBox="1"/>
          <p:nvPr/>
        </p:nvSpPr>
        <p:spPr>
          <a:xfrm>
            <a:off x="8001964" y="7179700"/>
            <a:ext cx="410017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507846"/>
            <a:r>
              <a:rPr lang="es-ES" sz="3200" b="1" dirty="0">
                <a:solidFill>
                  <a:srgbClr val="0070C0"/>
                </a:solidFill>
                <a:latin typeface="Calibri" panose="020F0502020204030204"/>
              </a:rPr>
              <a:t>Canales No Presenciales</a:t>
            </a:r>
          </a:p>
          <a:p>
            <a:pPr algn="ctr" defTabSz="1507846"/>
            <a:r>
              <a:rPr lang="es-ES" sz="2800" b="1" dirty="0">
                <a:solidFill>
                  <a:srgbClr val="44546A">
                    <a:lumMod val="75000"/>
                  </a:srgbClr>
                </a:solidFill>
                <a:latin typeface="Calibri" panose="020F0502020204030204"/>
              </a:rPr>
              <a:t>Gestión de Autorizaciones, PQRS, Afiliaciones, agendamiento de citas</a:t>
            </a:r>
            <a:endParaRPr lang="es-CO" sz="2800" b="1" dirty="0">
              <a:solidFill>
                <a:srgbClr val="44546A">
                  <a:lumMod val="75000"/>
                </a:srgbClr>
              </a:solidFill>
              <a:latin typeface="Calibri" panose="020F0502020204030204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7E7238A6-8481-4433-9742-43ECC9DE2EDA}"/>
              </a:ext>
            </a:extLst>
          </p:cNvPr>
          <p:cNvSpPr txBox="1"/>
          <p:nvPr/>
        </p:nvSpPr>
        <p:spPr>
          <a:xfrm>
            <a:off x="11989049" y="7179700"/>
            <a:ext cx="41001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507846"/>
            <a:r>
              <a:rPr lang="es-ES" sz="3200" b="1" dirty="0">
                <a:solidFill>
                  <a:srgbClr val="0070C0"/>
                </a:solidFill>
                <a:latin typeface="Calibri" panose="020F0502020204030204"/>
              </a:rPr>
              <a:t>Prestadores y Farmacias</a:t>
            </a:r>
          </a:p>
          <a:p>
            <a:pPr algn="ctr" defTabSz="1507846"/>
            <a:r>
              <a:rPr lang="es-ES" sz="2800" b="1" dirty="0">
                <a:solidFill>
                  <a:srgbClr val="44546A">
                    <a:lumMod val="75000"/>
                  </a:srgbClr>
                </a:solidFill>
                <a:latin typeface="Calibri" panose="020F0502020204030204"/>
              </a:rPr>
              <a:t>Atención Preferencial por Ventanillas o Digiturno</a:t>
            </a:r>
            <a:endParaRPr lang="es-CO" sz="2800" b="1" dirty="0">
              <a:solidFill>
                <a:srgbClr val="44546A">
                  <a:lumMod val="75000"/>
                </a:srgbClr>
              </a:solidFill>
              <a:latin typeface="Calibri" panose="020F0502020204030204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BA0DF300-F601-43E5-A11F-EE92BAF87B1E}"/>
              </a:ext>
            </a:extLst>
          </p:cNvPr>
          <p:cNvSpPr txBox="1"/>
          <p:nvPr/>
        </p:nvSpPr>
        <p:spPr>
          <a:xfrm>
            <a:off x="16026738" y="7169031"/>
            <a:ext cx="41001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507846"/>
            <a:r>
              <a:rPr lang="es-ES" sz="3200" b="1" dirty="0">
                <a:solidFill>
                  <a:srgbClr val="0070C0"/>
                </a:solidFill>
                <a:latin typeface="Calibri" panose="020F0502020204030204"/>
              </a:rPr>
              <a:t>Oficinas de Atención</a:t>
            </a:r>
          </a:p>
          <a:p>
            <a:pPr algn="ctr" defTabSz="1507846"/>
            <a:r>
              <a:rPr lang="es-ES" sz="2800" b="1" dirty="0">
                <a:solidFill>
                  <a:srgbClr val="44546A">
                    <a:lumMod val="75000"/>
                  </a:srgbClr>
                </a:solidFill>
                <a:latin typeface="Calibri" panose="020F0502020204030204"/>
              </a:rPr>
              <a:t>Enfoque diferencial e incluyente</a:t>
            </a:r>
            <a:endParaRPr lang="es-CO" sz="2800" b="1" dirty="0">
              <a:solidFill>
                <a:srgbClr val="44546A">
                  <a:lumMod val="75000"/>
                </a:srgbClr>
              </a:solidFill>
              <a:latin typeface="Calibri" panose="020F0502020204030204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BB3C79B5-6CC5-4893-816E-DC08484618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855821" y="-16209"/>
            <a:ext cx="3248279" cy="192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73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2" grpId="0"/>
      <p:bldP spid="23" grpId="0"/>
      <p:bldP spid="24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97"/>
            <a:ext cx="20104098" cy="1130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2602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Subtítulo">
            <a:extLst>
              <a:ext uri="{FF2B5EF4-FFF2-40B4-BE49-F238E27FC236}">
                <a16:creationId xmlns:a16="http://schemas.microsoft.com/office/drawing/2014/main" id="{06A54686-4259-45A2-8641-6CE1B8D5B5DD}"/>
              </a:ext>
            </a:extLst>
          </p:cNvPr>
          <p:cNvSpPr txBox="1">
            <a:spLocks/>
          </p:cNvSpPr>
          <p:nvPr/>
        </p:nvSpPr>
        <p:spPr>
          <a:xfrm>
            <a:off x="4471356" y="2432133"/>
            <a:ext cx="5962665" cy="995389"/>
          </a:xfrm>
          <a:prstGeom prst="rect">
            <a:avLst/>
          </a:prstGeom>
        </p:spPr>
        <p:txBody>
          <a:bodyPr numCol="3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753923">
              <a:buNone/>
            </a:pPr>
            <a:r>
              <a:rPr lang="es-CO" sz="1979" b="1" dirty="0">
                <a:solidFill>
                  <a:prstClr val="black"/>
                </a:solidFill>
                <a:latin typeface="Calibri" panose="020F0502020204030204"/>
              </a:rPr>
              <a:t>	</a:t>
            </a:r>
          </a:p>
          <a:p>
            <a:pPr marL="565442" indent="-565442" defTabSz="753923"/>
            <a:endParaRPr lang="es-CO" sz="1979" b="1" dirty="0">
              <a:solidFill>
                <a:prstClr val="black"/>
              </a:solidFill>
              <a:latin typeface="Calibri" panose="020F0502020204030204"/>
            </a:endParaRPr>
          </a:p>
          <a:p>
            <a:pPr marL="565442" indent="-565442" defTabSz="753923"/>
            <a:endParaRPr lang="es-CO" sz="1979" b="1" dirty="0">
              <a:solidFill>
                <a:prstClr val="black"/>
              </a:solidFill>
              <a:latin typeface="Calibri" panose="020F0502020204030204"/>
            </a:endParaRPr>
          </a:p>
          <a:p>
            <a:pPr marL="565442" indent="-565442" defTabSz="753923"/>
            <a:endParaRPr lang="es-CO" sz="1979" b="1" dirty="0">
              <a:solidFill>
                <a:prstClr val="black"/>
              </a:solidFill>
              <a:latin typeface="Calibri" panose="020F0502020204030204"/>
            </a:endParaRPr>
          </a:p>
          <a:p>
            <a:pPr marL="565442" indent="-565442" defTabSz="753923"/>
            <a:endParaRPr lang="es-CO" sz="1979" b="1" dirty="0">
              <a:solidFill>
                <a:prstClr val="black"/>
              </a:solidFill>
              <a:latin typeface="Calibri" panose="020F0502020204030204"/>
            </a:endParaRPr>
          </a:p>
          <a:p>
            <a:pPr marL="565442" indent="-565442" defTabSz="753923"/>
            <a:endParaRPr lang="es-CO" sz="1979" b="1" dirty="0">
              <a:solidFill>
                <a:prstClr val="black"/>
              </a:solidFill>
              <a:latin typeface="Calibri" panose="020F0502020204030204"/>
            </a:endParaRPr>
          </a:p>
          <a:p>
            <a:pPr marL="565442" indent="-565442" defTabSz="753923"/>
            <a:endParaRPr lang="es-CO" sz="1979" b="1" dirty="0">
              <a:solidFill>
                <a:prstClr val="black"/>
              </a:solidFill>
              <a:latin typeface="Calibri" panose="020F0502020204030204"/>
            </a:endParaRPr>
          </a:p>
          <a:p>
            <a:pPr marL="565442" indent="-565442" defTabSz="753923"/>
            <a:endParaRPr lang="es-CO" sz="1979" b="1" dirty="0">
              <a:solidFill>
                <a:prstClr val="black"/>
              </a:solidFill>
              <a:latin typeface="Calibri" panose="020F0502020204030204"/>
            </a:endParaRPr>
          </a:p>
          <a:p>
            <a:pPr marL="565442" indent="-565442" defTabSz="753923"/>
            <a:endParaRPr lang="es-CO" sz="1979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ext Box 2">
            <a:extLst>
              <a:ext uri="{FF2B5EF4-FFF2-40B4-BE49-F238E27FC236}">
                <a16:creationId xmlns:a16="http://schemas.microsoft.com/office/drawing/2014/main" id="{944D5347-3D69-4CBA-9B65-C72CC0B135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391" y="288201"/>
            <a:ext cx="7469929" cy="175432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507846">
              <a:defRPr/>
            </a:pPr>
            <a:r>
              <a:rPr lang="es-ES_tradnl" sz="5400" b="1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Comportamiento Quejas y Reclamos Tasa x 1000</a:t>
            </a:r>
          </a:p>
        </p:txBody>
      </p:sp>
      <p:pic>
        <p:nvPicPr>
          <p:cNvPr id="46" name="Imagen 45">
            <a:extLst>
              <a:ext uri="{FF2B5EF4-FFF2-40B4-BE49-F238E27FC236}">
                <a16:creationId xmlns:a16="http://schemas.microsoft.com/office/drawing/2014/main" id="{55A7D1D0-88B5-45D6-8856-17F4110F0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5821" y="0"/>
            <a:ext cx="3248279" cy="1925843"/>
          </a:xfrm>
          <a:prstGeom prst="rect">
            <a:avLst/>
          </a:prstGeom>
        </p:spPr>
      </p:pic>
      <p:sp>
        <p:nvSpPr>
          <p:cNvPr id="48" name="Título 1">
            <a:extLst>
              <a:ext uri="{FF2B5EF4-FFF2-40B4-BE49-F238E27FC236}">
                <a16:creationId xmlns:a16="http://schemas.microsoft.com/office/drawing/2014/main" id="{3C02AC0F-DE5A-403A-B885-D8444F738FFF}"/>
              </a:ext>
            </a:extLst>
          </p:cNvPr>
          <p:cNvSpPr txBox="1">
            <a:spLocks/>
          </p:cNvSpPr>
          <p:nvPr/>
        </p:nvSpPr>
        <p:spPr>
          <a:xfrm>
            <a:off x="13328651" y="10402276"/>
            <a:ext cx="6477000" cy="8584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5078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56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753923"/>
            <a:r>
              <a:rPr lang="es-CO" sz="2000" b="1" dirty="0">
                <a:solidFill>
                  <a:prstClr val="black"/>
                </a:solidFill>
                <a:latin typeface="Calibri" panose="020F0502020204030204"/>
              </a:rPr>
              <a:t>Fuente: </a:t>
            </a:r>
            <a:r>
              <a:rPr lang="es-CO" sz="2000" dirty="0">
                <a:solidFill>
                  <a:prstClr val="black"/>
                </a:solidFill>
                <a:latin typeface="Calibri" panose="020F0502020204030204"/>
              </a:rPr>
              <a:t>Gestión Satisfacción del Usuario. Reporte PQRS Comportamiento mensual 2020</a:t>
            </a:r>
            <a:endParaRPr lang="es-CO" sz="2000" dirty="0">
              <a:latin typeface="Calibri" panose="020F0502020204030204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370C84F9-0901-46A4-8BC3-E21272288B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2050" y="86478"/>
            <a:ext cx="3819525" cy="2407066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DCF7A73-18B1-42F9-BC04-81560E2468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6850" y="2443997"/>
            <a:ext cx="14630399" cy="795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3186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Subtítulo">
            <a:extLst>
              <a:ext uri="{FF2B5EF4-FFF2-40B4-BE49-F238E27FC236}">
                <a16:creationId xmlns:a16="http://schemas.microsoft.com/office/drawing/2014/main" id="{06A54686-4259-45A2-8641-6CE1B8D5B5DD}"/>
              </a:ext>
            </a:extLst>
          </p:cNvPr>
          <p:cNvSpPr txBox="1">
            <a:spLocks/>
          </p:cNvSpPr>
          <p:nvPr/>
        </p:nvSpPr>
        <p:spPr>
          <a:xfrm>
            <a:off x="4471356" y="2432133"/>
            <a:ext cx="15410494" cy="995389"/>
          </a:xfrm>
          <a:prstGeom prst="rect">
            <a:avLst/>
          </a:prstGeom>
        </p:spPr>
        <p:txBody>
          <a:bodyPr numCol="3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753923">
              <a:buNone/>
            </a:pPr>
            <a:r>
              <a:rPr lang="es-CO" sz="1979" b="1" dirty="0">
                <a:solidFill>
                  <a:prstClr val="black"/>
                </a:solidFill>
                <a:latin typeface="Calibri" panose="020F0502020204030204"/>
              </a:rPr>
              <a:t>	</a:t>
            </a:r>
            <a:endParaRPr lang="es-CO" sz="1979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EB57FBEB-E505-42C5-AEE8-187DF04CD86D}"/>
              </a:ext>
            </a:extLst>
          </p:cNvPr>
          <p:cNvSpPr txBox="1">
            <a:spLocks/>
          </p:cNvSpPr>
          <p:nvPr/>
        </p:nvSpPr>
        <p:spPr>
          <a:xfrm>
            <a:off x="13404850" y="9836136"/>
            <a:ext cx="6477000" cy="8584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5078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56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753923"/>
            <a:r>
              <a:rPr lang="es-CO" sz="2000" b="1" dirty="0">
                <a:solidFill>
                  <a:prstClr val="black"/>
                </a:solidFill>
                <a:latin typeface="Calibri" panose="020F0502020204030204"/>
              </a:rPr>
              <a:t>Fuente: </a:t>
            </a:r>
            <a:r>
              <a:rPr lang="es-CO" sz="2000" dirty="0">
                <a:solidFill>
                  <a:prstClr val="black"/>
                </a:solidFill>
                <a:latin typeface="Calibri" panose="020F0502020204030204"/>
              </a:rPr>
              <a:t>Gestión Satisfacción del Usuario. Reporte PQRS Comportamiento mensual 2020</a:t>
            </a:r>
            <a:endParaRPr lang="es-CO" sz="2000" dirty="0">
              <a:latin typeface="Calibri" panose="020F0502020204030204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126A2B0-F327-4AC2-A05A-65E3F5018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230"/>
            <a:ext cx="7800975" cy="11333580"/>
          </a:xfrm>
          <a:prstGeom prst="rect">
            <a:avLst/>
          </a:prstGeom>
        </p:spPr>
      </p:pic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6A596F00-881F-455D-B59A-B4419FE991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0839581"/>
              </p:ext>
            </p:extLst>
          </p:nvPr>
        </p:nvGraphicFramePr>
        <p:xfrm>
          <a:off x="8451850" y="701675"/>
          <a:ext cx="10820400" cy="8863715"/>
        </p:xfrm>
        <a:graphic>
          <a:graphicData uri="http://schemas.openxmlformats.org/drawingml/2006/table">
            <a:tbl>
              <a:tblPr/>
              <a:tblGrid>
                <a:gridCol w="7569775">
                  <a:extLst>
                    <a:ext uri="{9D8B030D-6E8A-4147-A177-3AD203B41FA5}">
                      <a16:colId xmlns:a16="http://schemas.microsoft.com/office/drawing/2014/main" val="2870742430"/>
                    </a:ext>
                  </a:extLst>
                </a:gridCol>
                <a:gridCol w="1371056">
                  <a:extLst>
                    <a:ext uri="{9D8B030D-6E8A-4147-A177-3AD203B41FA5}">
                      <a16:colId xmlns:a16="http://schemas.microsoft.com/office/drawing/2014/main" val="3639960688"/>
                    </a:ext>
                  </a:extLst>
                </a:gridCol>
                <a:gridCol w="1879569">
                  <a:extLst>
                    <a:ext uri="{9D8B030D-6E8A-4147-A177-3AD203B41FA5}">
                      <a16:colId xmlns:a16="http://schemas.microsoft.com/office/drawing/2014/main" val="711326491"/>
                    </a:ext>
                  </a:extLst>
                </a:gridCol>
              </a:tblGrid>
              <a:tr h="52139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Principales Motivos Agrupados 2020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Cantidad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Participación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3537744"/>
                  </a:ext>
                </a:extLst>
              </a:tr>
              <a:tr h="521395">
                <a:tc>
                  <a:txBody>
                    <a:bodyPr/>
                    <a:lstStyle/>
                    <a:p>
                      <a:pPr algn="l" fontAlgn="ctr"/>
                      <a:r>
                        <a:rPr lang="es-CO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Inconvenientes para generar autorizaciones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5202288"/>
                  </a:ext>
                </a:extLst>
              </a:tr>
              <a:tr h="521395">
                <a:tc>
                  <a:txBody>
                    <a:bodyPr/>
                    <a:lstStyle/>
                    <a:p>
                      <a:pPr algn="l" fontAlgn="ctr"/>
                      <a:r>
                        <a:rPr lang="es-E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Oportunidad para Acceder a la Prestación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9440378"/>
                  </a:ext>
                </a:extLst>
              </a:tr>
              <a:tr h="521395">
                <a:tc>
                  <a:txBody>
                    <a:bodyPr/>
                    <a:lstStyle/>
                    <a:p>
                      <a:pPr algn="l" fontAlgn="ctr"/>
                      <a:r>
                        <a:rPr lang="es-E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Inconvenientes para la dispensación de medicamentos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5126291"/>
                  </a:ext>
                </a:extLst>
              </a:tr>
              <a:tr h="521395">
                <a:tc>
                  <a:txBody>
                    <a:bodyPr/>
                    <a:lstStyle/>
                    <a:p>
                      <a:pPr algn="l" fontAlgn="ctr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Inconformidad por el Registro de Afiliaciones y Novedades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6835158"/>
                  </a:ext>
                </a:extLst>
              </a:tr>
              <a:tr h="521395">
                <a:tc>
                  <a:txBody>
                    <a:bodyPr/>
                    <a:lstStyle/>
                    <a:p>
                      <a:pPr algn="l" fontAlgn="ctr"/>
                      <a:r>
                        <a:rPr lang="es-CO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Desacuerdo Proceso Reembolso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2356196"/>
                  </a:ext>
                </a:extLst>
              </a:tr>
              <a:tr h="521395">
                <a:tc>
                  <a:txBody>
                    <a:bodyPr/>
                    <a:lstStyle/>
                    <a:p>
                      <a:pPr algn="l" fontAlgn="ctr"/>
                      <a:r>
                        <a:rPr lang="es-E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 prestación del servicio en IPS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9155155"/>
                  </a:ext>
                </a:extLst>
              </a:tr>
              <a:tr h="521395">
                <a:tc>
                  <a:txBody>
                    <a:bodyPr/>
                    <a:lstStyle/>
                    <a:p>
                      <a:pPr algn="l" fontAlgn="ctr"/>
                      <a:r>
                        <a:rPr lang="es-E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Inconsistencias en la Aplicación de los Aportes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0315892"/>
                  </a:ext>
                </a:extLst>
              </a:tr>
              <a:tr h="521395">
                <a:tc>
                  <a:txBody>
                    <a:bodyPr/>
                    <a:lstStyle/>
                    <a:p>
                      <a:pPr algn="l" fontAlgn="ctr"/>
                      <a:r>
                        <a:rPr lang="es-ES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Información Inadecuada o insuficiente al usuario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92883"/>
                  </a:ext>
                </a:extLst>
              </a:tr>
              <a:tr h="521395">
                <a:tc>
                  <a:txBody>
                    <a:bodyPr/>
                    <a:lstStyle/>
                    <a:p>
                      <a:pPr algn="l" fontAlgn="ctr"/>
                      <a:r>
                        <a:rPr lang="es-CO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Traslados entre EPS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4884174"/>
                  </a:ext>
                </a:extLst>
              </a:tr>
              <a:tr h="521395">
                <a:tc>
                  <a:txBody>
                    <a:bodyPr/>
                    <a:lstStyle/>
                    <a:p>
                      <a:pPr algn="l" fontAlgn="ctr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Desacuerdo en cobro de Cuotas Moderadoras y Copagos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6067320"/>
                  </a:ext>
                </a:extLst>
              </a:tr>
              <a:tr h="521395">
                <a:tc>
                  <a:txBody>
                    <a:bodyPr/>
                    <a:lstStyle/>
                    <a:p>
                      <a:pPr algn="l" fontAlgn="ctr"/>
                      <a:r>
                        <a:rPr lang="es-ES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Referencia y Contrarreferencia de usuarios (Familínea)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0084592"/>
                  </a:ext>
                </a:extLst>
              </a:tr>
              <a:tr h="521395">
                <a:tc>
                  <a:txBody>
                    <a:bodyPr/>
                    <a:lstStyle/>
                    <a:p>
                      <a:pPr algn="l" fontAlgn="ctr"/>
                      <a:r>
                        <a:rPr lang="es-CO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Solicitud de Información (Entidades)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4421068"/>
                  </a:ext>
                </a:extLst>
              </a:tr>
              <a:tr h="521395">
                <a:tc>
                  <a:txBody>
                    <a:bodyPr/>
                    <a:lstStyle/>
                    <a:p>
                      <a:pPr algn="l" fontAlgn="ctr"/>
                      <a:r>
                        <a:rPr lang="es-CO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Proceso de Portabilidad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6011401"/>
                  </a:ext>
                </a:extLst>
              </a:tr>
              <a:tr h="521395">
                <a:tc>
                  <a:txBody>
                    <a:bodyPr/>
                    <a:lstStyle/>
                    <a:p>
                      <a:pPr algn="l" fontAlgn="ctr"/>
                      <a:r>
                        <a:rPr lang="es-CO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Entrega de Resultados Prueba COVID-19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7750129"/>
                  </a:ext>
                </a:extLst>
              </a:tr>
              <a:tr h="521395">
                <a:tc>
                  <a:txBody>
                    <a:bodyPr/>
                    <a:lstStyle/>
                    <a:p>
                      <a:pPr algn="l" fontAlgn="ctr"/>
                      <a:r>
                        <a:rPr lang="es-ES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Fallas en el tramite de formulación Res.522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9092854"/>
                  </a:ext>
                </a:extLst>
              </a:tr>
              <a:tr h="521395">
                <a:tc>
                  <a:txBody>
                    <a:bodyPr/>
                    <a:lstStyle/>
                    <a:p>
                      <a:pPr algn="l" fontAlgn="ctr"/>
                      <a:r>
                        <a:rPr lang="es-CO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General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77242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52332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grama de flujo: proceso alternativo 4">
            <a:extLst>
              <a:ext uri="{FF2B5EF4-FFF2-40B4-BE49-F238E27FC236}">
                <a16:creationId xmlns:a16="http://schemas.microsoft.com/office/drawing/2014/main" id="{9F0EF736-927E-476F-B467-D06016BEC1C4}"/>
              </a:ext>
            </a:extLst>
          </p:cNvPr>
          <p:cNvSpPr/>
          <p:nvPr/>
        </p:nvSpPr>
        <p:spPr>
          <a:xfrm>
            <a:off x="2788609" y="6020531"/>
            <a:ext cx="5937326" cy="1899944"/>
          </a:xfrm>
          <a:prstGeom prst="flowChartAlternateProcess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968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D09A87B-3D2E-47D4-94D6-E7AC0D761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8484" y="769332"/>
            <a:ext cx="12349639" cy="1535580"/>
          </a:xfrm>
        </p:spPr>
        <p:txBody>
          <a:bodyPr>
            <a:normAutofit fontScale="90000"/>
          </a:bodyPr>
          <a:lstStyle/>
          <a:p>
            <a:pPr algn="ctr"/>
            <a:r>
              <a:rPr lang="es-ES" sz="6700" dirty="0">
                <a:solidFill>
                  <a:srgbClr val="002060"/>
                </a:solidFill>
                <a:latin typeface="Britannic Bold" panose="020B0903060703020204" pitchFamily="34" charset="0"/>
                <a:cs typeface="Times New Roman" panose="02020603050405020304" pitchFamily="18" charset="0"/>
              </a:rPr>
              <a:t>TUTELAS 2020 - ZONAL OCCIDENTE</a:t>
            </a:r>
            <a:br>
              <a:rPr lang="es-ES" dirty="0">
                <a:solidFill>
                  <a:srgbClr val="002060"/>
                </a:solidFill>
                <a:latin typeface="Britannic Bold" panose="020B0903060703020204" pitchFamily="34" charset="0"/>
                <a:cs typeface="Times New Roman" panose="02020603050405020304" pitchFamily="18" charset="0"/>
              </a:rPr>
            </a:br>
            <a:endParaRPr lang="es-CO" dirty="0">
              <a:solidFill>
                <a:srgbClr val="002060"/>
              </a:solidFill>
              <a:latin typeface="Britannic Bold" panose="020B0903060703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Gráfico 6" descr="Gráfico de barras">
            <a:extLst>
              <a:ext uri="{FF2B5EF4-FFF2-40B4-BE49-F238E27FC236}">
                <a16:creationId xmlns:a16="http://schemas.microsoft.com/office/drawing/2014/main" id="{EE7BF6F0-DCC6-4D02-9CCD-5F25628319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85781" y="192335"/>
            <a:ext cx="872703" cy="872703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5045722D-26F9-4A07-9AD5-37CFD282CC48}"/>
              </a:ext>
            </a:extLst>
          </p:cNvPr>
          <p:cNvSpPr txBox="1">
            <a:spLocks/>
          </p:cNvSpPr>
          <p:nvPr/>
        </p:nvSpPr>
        <p:spPr>
          <a:xfrm>
            <a:off x="2987469" y="5979138"/>
            <a:ext cx="4245182" cy="1778446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s-ES" sz="2800" b="0" dirty="0">
                <a:solidFill>
                  <a:srgbClr val="002060"/>
                </a:solidFill>
                <a:effectLst/>
                <a:latin typeface="Britannic Bold" panose="020B0903060703020204" pitchFamily="34" charset="0"/>
                <a:cs typeface="Times New Roman" panose="02020603050405020304" pitchFamily="18" charset="0"/>
              </a:rPr>
              <a:t>FALLO NUEVO:	12</a:t>
            </a:r>
          </a:p>
          <a:p>
            <a:r>
              <a:rPr lang="es-ES" sz="2800" b="0" dirty="0">
                <a:solidFill>
                  <a:srgbClr val="002060"/>
                </a:solidFill>
                <a:effectLst/>
                <a:latin typeface="Britannic Bold" panose="020B0903060703020204" pitchFamily="34" charset="0"/>
                <a:cs typeface="Times New Roman" panose="02020603050405020304" pitchFamily="18" charset="0"/>
              </a:rPr>
              <a:t>FALLO HEREDADO: 3</a:t>
            </a:r>
          </a:p>
        </p:txBody>
      </p:sp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13D4A12A-A03D-4217-8E6F-F7CA32533E0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9446654"/>
              </p:ext>
            </p:extLst>
          </p:nvPr>
        </p:nvGraphicFramePr>
        <p:xfrm>
          <a:off x="8527077" y="3529654"/>
          <a:ext cx="9024736" cy="61748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ítulo 1">
            <a:extLst>
              <a:ext uri="{FF2B5EF4-FFF2-40B4-BE49-F238E27FC236}">
                <a16:creationId xmlns:a16="http://schemas.microsoft.com/office/drawing/2014/main" id="{9AA27A75-1DCF-4329-A834-4C97550A366C}"/>
              </a:ext>
            </a:extLst>
          </p:cNvPr>
          <p:cNvSpPr txBox="1">
            <a:spLocks/>
          </p:cNvSpPr>
          <p:nvPr/>
        </p:nvSpPr>
        <p:spPr>
          <a:xfrm>
            <a:off x="3758485" y="2301875"/>
            <a:ext cx="10560766" cy="1064886"/>
          </a:xfrm>
          <a:prstGeom prst="rect">
            <a:avLst/>
          </a:prstGeom>
        </p:spPr>
        <p:txBody>
          <a:bodyPr vert="horz" rtlCol="0" anchor="ctr">
            <a:normAutofit fontScale="825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s-ES" sz="4453" dirty="0">
                <a:solidFill>
                  <a:srgbClr val="002060"/>
                </a:solidFill>
                <a:latin typeface="Britannic Bold" panose="020B0903060703020204" pitchFamily="34" charset="0"/>
                <a:cs typeface="Times New Roman" panose="02020603050405020304" pitchFamily="18" charset="0"/>
              </a:rPr>
              <a:t>TOTAL FALLOS A FAVOR DE USUARIOS</a:t>
            </a:r>
            <a:br>
              <a:rPr lang="es-ES" sz="4453" dirty="0">
                <a:solidFill>
                  <a:srgbClr val="002060"/>
                </a:solidFill>
                <a:latin typeface="Britannic Bold" panose="020B0903060703020204" pitchFamily="34" charset="0"/>
                <a:cs typeface="Times New Roman" panose="02020603050405020304" pitchFamily="18" charset="0"/>
              </a:rPr>
            </a:br>
            <a:r>
              <a:rPr lang="es-ES" sz="4453" dirty="0">
                <a:solidFill>
                  <a:srgbClr val="002060"/>
                </a:solidFill>
                <a:latin typeface="Britannic Bold" panose="020B0903060703020204" pitchFamily="34" charset="0"/>
                <a:cs typeface="Times New Roman" panose="02020603050405020304" pitchFamily="18" charset="0"/>
              </a:rPr>
              <a:t>POR PRESTACIÓN SERVICIOS DE SALUD: 15</a:t>
            </a:r>
            <a:endParaRPr lang="es-CO" sz="6761" dirty="0">
              <a:solidFill>
                <a:srgbClr val="002060"/>
              </a:solidFill>
              <a:latin typeface="Britannic Bold" panose="020B0903060703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2CB12D12-0333-4A76-8196-62C64D8CFC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55821" y="-16209"/>
            <a:ext cx="3248279" cy="192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6600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Título 1">
            <a:extLst>
              <a:ext uri="{FF2B5EF4-FFF2-40B4-BE49-F238E27FC236}">
                <a16:creationId xmlns:a16="http://schemas.microsoft.com/office/drawing/2014/main" id="{049298C1-F925-4535-AC44-8C6C212F496F}"/>
              </a:ext>
            </a:extLst>
          </p:cNvPr>
          <p:cNvSpPr txBox="1">
            <a:spLocks/>
          </p:cNvSpPr>
          <p:nvPr/>
        </p:nvSpPr>
        <p:spPr>
          <a:xfrm>
            <a:off x="3910775" y="123206"/>
            <a:ext cx="13459629" cy="1760888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s-ES" sz="5937" dirty="0">
                <a:solidFill>
                  <a:srgbClr val="002060"/>
                </a:solidFill>
                <a:latin typeface="Britannic Bold" panose="020B0903060703020204" pitchFamily="34" charset="0"/>
                <a:cs typeface="Times New Roman" panose="02020603050405020304" pitchFamily="18" charset="0"/>
              </a:rPr>
              <a:t>CAUSALES</a:t>
            </a:r>
            <a:endParaRPr lang="es-CO" sz="5277" dirty="0">
              <a:solidFill>
                <a:srgbClr val="002060"/>
              </a:solidFill>
              <a:latin typeface="Britannic Bold" panose="020B0903060703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37" name="Gráfico 536" descr="Gráfico de barras">
            <a:extLst>
              <a:ext uri="{FF2B5EF4-FFF2-40B4-BE49-F238E27FC236}">
                <a16:creationId xmlns:a16="http://schemas.microsoft.com/office/drawing/2014/main" id="{66A4818D-918D-4FE3-ABCD-C4C3C7E6D1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33697" y="339960"/>
            <a:ext cx="872703" cy="872703"/>
          </a:xfrm>
          <a:prstGeom prst="rect">
            <a:avLst/>
          </a:prstGeom>
        </p:spPr>
      </p:pic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C4614B65-A34A-485F-9566-7452A7E119A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8077733"/>
              </p:ext>
            </p:extLst>
          </p:nvPr>
        </p:nvGraphicFramePr>
        <p:xfrm>
          <a:off x="2733696" y="1884094"/>
          <a:ext cx="15243153" cy="83425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0EA263D8-1B21-46A3-8888-48457ECA46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55821" y="-16209"/>
            <a:ext cx="3248279" cy="192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8304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6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075" y="12979"/>
            <a:ext cx="16964025" cy="11309350"/>
          </a:xfrm>
          <a:prstGeom prst="rect">
            <a:avLst/>
          </a:prstGeom>
        </p:spPr>
      </p:pic>
      <p:sp>
        <p:nvSpPr>
          <p:cNvPr id="90" name="object 3"/>
          <p:cNvSpPr/>
          <p:nvPr/>
        </p:nvSpPr>
        <p:spPr>
          <a:xfrm>
            <a:off x="-6350" y="15875"/>
            <a:ext cx="20104100" cy="113085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4"/>
          <p:cNvSpPr txBox="1">
            <a:spLocks noGrp="1"/>
          </p:cNvSpPr>
          <p:nvPr>
            <p:ph type="title"/>
          </p:nvPr>
        </p:nvSpPr>
        <p:spPr>
          <a:xfrm>
            <a:off x="9137650" y="8490952"/>
            <a:ext cx="11506200" cy="10278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s-ES_tradnl" sz="6600" spc="-30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Bold" panose="020F0702030404030204" pitchFamily="34" charset="0"/>
                <a:cs typeface="Calibri Bold" panose="020F0702030404030204" pitchFamily="34" charset="0"/>
              </a:rPr>
              <a:t>Gestión Modelo de Salud  2020</a:t>
            </a:r>
            <a:endParaRPr sz="6600" spc="-405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Bold" panose="020F0702030404030204" pitchFamily="34" charset="0"/>
              <a:cs typeface="Calibri Bold" panose="020F0702030404030204" pitchFamily="34" charset="0"/>
            </a:endParaRPr>
          </a:p>
        </p:txBody>
      </p:sp>
      <p:sp>
        <p:nvSpPr>
          <p:cNvPr id="92" name="object 5"/>
          <p:cNvSpPr txBox="1"/>
          <p:nvPr/>
        </p:nvSpPr>
        <p:spPr>
          <a:xfrm>
            <a:off x="8165493" y="8272179"/>
            <a:ext cx="587375" cy="13557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s-ES_tradnl" sz="8700" b="1" spc="10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8700" dirty="0">
              <a:latin typeface="Calibri"/>
              <a:cs typeface="Calibri"/>
            </a:endParaRPr>
          </a:p>
        </p:txBody>
      </p:sp>
      <p:sp>
        <p:nvSpPr>
          <p:cNvPr id="93" name="object 9"/>
          <p:cNvSpPr/>
          <p:nvPr/>
        </p:nvSpPr>
        <p:spPr>
          <a:xfrm>
            <a:off x="1077670" y="1219966"/>
            <a:ext cx="118855" cy="1158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10"/>
          <p:cNvSpPr/>
          <p:nvPr/>
        </p:nvSpPr>
        <p:spPr>
          <a:xfrm>
            <a:off x="916345" y="1245610"/>
            <a:ext cx="433070" cy="166370"/>
          </a:xfrm>
          <a:custGeom>
            <a:avLst/>
            <a:gdLst/>
            <a:ahLst/>
            <a:cxnLst/>
            <a:rect l="l" t="t" r="r" b="b"/>
            <a:pathLst>
              <a:path w="433069" h="166369">
                <a:moveTo>
                  <a:pt x="26952" y="0"/>
                </a:moveTo>
                <a:lnTo>
                  <a:pt x="16410" y="2072"/>
                </a:lnTo>
                <a:lnTo>
                  <a:pt x="7849" y="7740"/>
                </a:lnTo>
                <a:lnTo>
                  <a:pt x="2101" y="16176"/>
                </a:lnTo>
                <a:lnTo>
                  <a:pt x="0" y="26554"/>
                </a:lnTo>
                <a:lnTo>
                  <a:pt x="0" y="32375"/>
                </a:lnTo>
                <a:lnTo>
                  <a:pt x="2157" y="38312"/>
                </a:lnTo>
                <a:lnTo>
                  <a:pt x="6251" y="43035"/>
                </a:lnTo>
                <a:lnTo>
                  <a:pt x="30540" y="79443"/>
                </a:lnTo>
                <a:lnTo>
                  <a:pt x="61441" y="110730"/>
                </a:lnTo>
                <a:lnTo>
                  <a:pt x="97769" y="136094"/>
                </a:lnTo>
                <a:lnTo>
                  <a:pt x="138338" y="154731"/>
                </a:lnTo>
                <a:lnTo>
                  <a:pt x="181963" y="165837"/>
                </a:lnTo>
                <a:lnTo>
                  <a:pt x="193968" y="148209"/>
                </a:lnTo>
                <a:lnTo>
                  <a:pt x="210200" y="134594"/>
                </a:lnTo>
                <a:lnTo>
                  <a:pt x="229491" y="125817"/>
                </a:lnTo>
                <a:lnTo>
                  <a:pt x="250672" y="122708"/>
                </a:lnTo>
                <a:lnTo>
                  <a:pt x="359682" y="122708"/>
                </a:lnTo>
                <a:lnTo>
                  <a:pt x="368505" y="116205"/>
                </a:lnTo>
                <a:lnTo>
                  <a:pt x="218087" y="116205"/>
                </a:lnTo>
                <a:lnTo>
                  <a:pt x="169014" y="109698"/>
                </a:lnTo>
                <a:lnTo>
                  <a:pt x="123735" y="90755"/>
                </a:lnTo>
                <a:lnTo>
                  <a:pt x="84427" y="60241"/>
                </a:lnTo>
                <a:lnTo>
                  <a:pt x="53265" y="19025"/>
                </a:lnTo>
                <a:lnTo>
                  <a:pt x="47765" y="10531"/>
                </a:lnTo>
                <a:lnTo>
                  <a:pt x="41408" y="4604"/>
                </a:lnTo>
                <a:lnTo>
                  <a:pt x="34401" y="1132"/>
                </a:lnTo>
                <a:lnTo>
                  <a:pt x="26952" y="0"/>
                </a:lnTo>
                <a:close/>
              </a:path>
              <a:path w="433069" h="166369">
                <a:moveTo>
                  <a:pt x="359682" y="122708"/>
                </a:moveTo>
                <a:lnTo>
                  <a:pt x="250672" y="122708"/>
                </a:lnTo>
                <a:lnTo>
                  <a:pt x="268068" y="124730"/>
                </a:lnTo>
                <a:lnTo>
                  <a:pt x="284382" y="130490"/>
                </a:lnTo>
                <a:lnTo>
                  <a:pt x="298841" y="139529"/>
                </a:lnTo>
                <a:lnTo>
                  <a:pt x="310671" y="151388"/>
                </a:lnTo>
                <a:lnTo>
                  <a:pt x="345601" y="133085"/>
                </a:lnTo>
                <a:lnTo>
                  <a:pt x="359682" y="122708"/>
                </a:lnTo>
                <a:close/>
              </a:path>
              <a:path w="433069" h="166369">
                <a:moveTo>
                  <a:pt x="406092" y="6795"/>
                </a:moveTo>
                <a:lnTo>
                  <a:pt x="353448" y="59102"/>
                </a:lnTo>
                <a:lnTo>
                  <a:pt x="314364" y="89626"/>
                </a:lnTo>
                <a:lnTo>
                  <a:pt x="268366" y="109261"/>
                </a:lnTo>
                <a:lnTo>
                  <a:pt x="218087" y="116205"/>
                </a:lnTo>
                <a:lnTo>
                  <a:pt x="368505" y="116205"/>
                </a:lnTo>
                <a:lnTo>
                  <a:pt x="377163" y="109825"/>
                </a:lnTo>
                <a:lnTo>
                  <a:pt x="404529" y="81909"/>
                </a:lnTo>
                <a:lnTo>
                  <a:pt x="426866" y="49642"/>
                </a:lnTo>
                <a:lnTo>
                  <a:pt x="430719" y="45014"/>
                </a:lnTo>
                <a:lnTo>
                  <a:pt x="432845" y="39045"/>
                </a:lnTo>
                <a:lnTo>
                  <a:pt x="432845" y="33161"/>
                </a:lnTo>
                <a:lnTo>
                  <a:pt x="430750" y="22927"/>
                </a:lnTo>
                <a:lnTo>
                  <a:pt x="425028" y="14544"/>
                </a:lnTo>
                <a:lnTo>
                  <a:pt x="416527" y="8877"/>
                </a:lnTo>
                <a:lnTo>
                  <a:pt x="406092" y="67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11"/>
          <p:cNvSpPr/>
          <p:nvPr/>
        </p:nvSpPr>
        <p:spPr>
          <a:xfrm>
            <a:off x="1114792" y="1038800"/>
            <a:ext cx="118760" cy="1159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12"/>
          <p:cNvSpPr/>
          <p:nvPr/>
        </p:nvSpPr>
        <p:spPr>
          <a:xfrm>
            <a:off x="980976" y="943625"/>
            <a:ext cx="408940" cy="316230"/>
          </a:xfrm>
          <a:custGeom>
            <a:avLst/>
            <a:gdLst/>
            <a:ahLst/>
            <a:cxnLst/>
            <a:rect l="l" t="t" r="r" b="b"/>
            <a:pathLst>
              <a:path w="408940" h="316230">
                <a:moveTo>
                  <a:pt x="387957" y="262550"/>
                </a:moveTo>
                <a:lnTo>
                  <a:pt x="155628" y="262550"/>
                </a:lnTo>
                <a:lnTo>
                  <a:pt x="180106" y="266564"/>
                </a:lnTo>
                <a:lnTo>
                  <a:pt x="201387" y="277725"/>
                </a:lnTo>
                <a:lnTo>
                  <a:pt x="217950" y="294718"/>
                </a:lnTo>
                <a:lnTo>
                  <a:pt x="228275" y="316224"/>
                </a:lnTo>
                <a:lnTo>
                  <a:pt x="232034" y="315564"/>
                </a:lnTo>
                <a:lnTo>
                  <a:pt x="239338" y="315564"/>
                </a:lnTo>
                <a:lnTo>
                  <a:pt x="282555" y="311466"/>
                </a:lnTo>
                <a:lnTo>
                  <a:pt x="325583" y="299239"/>
                </a:lnTo>
                <a:lnTo>
                  <a:pt x="365321" y="279675"/>
                </a:lnTo>
                <a:lnTo>
                  <a:pt x="387957" y="262550"/>
                </a:lnTo>
                <a:close/>
              </a:path>
              <a:path w="408940" h="316230">
                <a:moveTo>
                  <a:pt x="239338" y="315564"/>
                </a:moveTo>
                <a:lnTo>
                  <a:pt x="232034" y="315564"/>
                </a:lnTo>
                <a:lnTo>
                  <a:pt x="235071" y="315690"/>
                </a:lnTo>
                <a:lnTo>
                  <a:pt x="238013" y="315690"/>
                </a:lnTo>
                <a:lnTo>
                  <a:pt x="239338" y="315564"/>
                </a:lnTo>
                <a:close/>
              </a:path>
              <a:path w="408940" h="316230">
                <a:moveTo>
                  <a:pt x="33407" y="0"/>
                </a:moveTo>
                <a:lnTo>
                  <a:pt x="6580" y="32811"/>
                </a:lnTo>
                <a:lnTo>
                  <a:pt x="0" y="83488"/>
                </a:lnTo>
                <a:lnTo>
                  <a:pt x="3967" y="130249"/>
                </a:lnTo>
                <a:lnTo>
                  <a:pt x="17554" y="173893"/>
                </a:lnTo>
                <a:lnTo>
                  <a:pt x="39849" y="213638"/>
                </a:lnTo>
                <a:lnTo>
                  <a:pt x="69884" y="248527"/>
                </a:lnTo>
                <a:lnTo>
                  <a:pt x="106708" y="277649"/>
                </a:lnTo>
                <a:lnTo>
                  <a:pt x="118319" y="271310"/>
                </a:lnTo>
                <a:lnTo>
                  <a:pt x="130485" y="266562"/>
                </a:lnTo>
                <a:lnTo>
                  <a:pt x="142993" y="263583"/>
                </a:lnTo>
                <a:lnTo>
                  <a:pt x="155628" y="262550"/>
                </a:lnTo>
                <a:lnTo>
                  <a:pt x="387957" y="262550"/>
                </a:lnTo>
                <a:lnTo>
                  <a:pt x="391555" y="259828"/>
                </a:lnTo>
                <a:lnTo>
                  <a:pt x="237814" y="259828"/>
                </a:lnTo>
                <a:lnTo>
                  <a:pt x="189848" y="253505"/>
                </a:lnTo>
                <a:lnTo>
                  <a:pt x="146715" y="235678"/>
                </a:lnTo>
                <a:lnTo>
                  <a:pt x="110149" y="208053"/>
                </a:lnTo>
                <a:lnTo>
                  <a:pt x="81884" y="172341"/>
                </a:lnTo>
                <a:lnTo>
                  <a:pt x="63648" y="130206"/>
                </a:lnTo>
                <a:lnTo>
                  <a:pt x="57191" y="83488"/>
                </a:lnTo>
                <a:lnTo>
                  <a:pt x="57596" y="72456"/>
                </a:lnTo>
                <a:lnTo>
                  <a:pt x="58850" y="61029"/>
                </a:lnTo>
                <a:lnTo>
                  <a:pt x="61013" y="49407"/>
                </a:lnTo>
                <a:lnTo>
                  <a:pt x="64144" y="37793"/>
                </a:lnTo>
                <a:lnTo>
                  <a:pt x="65510" y="31135"/>
                </a:lnTo>
                <a:lnTo>
                  <a:pt x="44463" y="628"/>
                </a:lnTo>
                <a:lnTo>
                  <a:pt x="33407" y="0"/>
                </a:lnTo>
                <a:close/>
              </a:path>
              <a:path w="408940" h="316230">
                <a:moveTo>
                  <a:pt x="379632" y="204845"/>
                </a:moveTo>
                <a:lnTo>
                  <a:pt x="373653" y="204845"/>
                </a:lnTo>
                <a:lnTo>
                  <a:pt x="367716" y="206562"/>
                </a:lnTo>
                <a:lnTo>
                  <a:pt x="361685" y="211473"/>
                </a:lnTo>
                <a:lnTo>
                  <a:pt x="334226" y="232104"/>
                </a:lnTo>
                <a:lnTo>
                  <a:pt x="303778" y="247273"/>
                </a:lnTo>
                <a:lnTo>
                  <a:pt x="271317" y="256631"/>
                </a:lnTo>
                <a:lnTo>
                  <a:pt x="237814" y="259828"/>
                </a:lnTo>
                <a:lnTo>
                  <a:pt x="391555" y="259828"/>
                </a:lnTo>
                <a:lnTo>
                  <a:pt x="399998" y="253441"/>
                </a:lnTo>
                <a:lnTo>
                  <a:pt x="404961" y="248655"/>
                </a:lnTo>
                <a:lnTo>
                  <a:pt x="408594" y="240896"/>
                </a:lnTo>
                <a:lnTo>
                  <a:pt x="408594" y="233022"/>
                </a:lnTo>
                <a:lnTo>
                  <a:pt x="406317" y="222007"/>
                </a:lnTo>
                <a:lnTo>
                  <a:pt x="400109" y="213056"/>
                </a:lnTo>
                <a:lnTo>
                  <a:pt x="390903" y="207044"/>
                </a:lnTo>
                <a:lnTo>
                  <a:pt x="379632" y="2048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13"/>
          <p:cNvSpPr/>
          <p:nvPr/>
        </p:nvSpPr>
        <p:spPr>
          <a:xfrm>
            <a:off x="1107593" y="1382182"/>
            <a:ext cx="118666" cy="11603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14"/>
          <p:cNvSpPr/>
          <p:nvPr/>
        </p:nvSpPr>
        <p:spPr>
          <a:xfrm>
            <a:off x="1006512" y="1358087"/>
            <a:ext cx="347980" cy="236220"/>
          </a:xfrm>
          <a:custGeom>
            <a:avLst/>
            <a:gdLst/>
            <a:ahLst/>
            <a:cxnLst/>
            <a:rect l="l" t="t" r="r" b="b"/>
            <a:pathLst>
              <a:path w="347980" h="236219">
                <a:moveTo>
                  <a:pt x="29004" y="163523"/>
                </a:moveTo>
                <a:lnTo>
                  <a:pt x="27056" y="163523"/>
                </a:lnTo>
                <a:lnTo>
                  <a:pt x="16547" y="165571"/>
                </a:lnTo>
                <a:lnTo>
                  <a:pt x="7944" y="171180"/>
                </a:lnTo>
                <a:lnTo>
                  <a:pt x="2133" y="179550"/>
                </a:lnTo>
                <a:lnTo>
                  <a:pt x="0" y="189879"/>
                </a:lnTo>
                <a:lnTo>
                  <a:pt x="1299" y="197780"/>
                </a:lnTo>
                <a:lnTo>
                  <a:pt x="42978" y="224692"/>
                </a:lnTo>
                <a:lnTo>
                  <a:pt x="90794" y="234791"/>
                </a:lnTo>
                <a:lnTo>
                  <a:pt x="114980" y="236076"/>
                </a:lnTo>
                <a:lnTo>
                  <a:pt x="164836" y="230762"/>
                </a:lnTo>
                <a:lnTo>
                  <a:pt x="211206" y="215559"/>
                </a:lnTo>
                <a:lnTo>
                  <a:pt x="252865" y="191579"/>
                </a:lnTo>
                <a:lnTo>
                  <a:pt x="264595" y="181188"/>
                </a:lnTo>
                <a:lnTo>
                  <a:pt x="114980" y="181188"/>
                </a:lnTo>
                <a:lnTo>
                  <a:pt x="95879" y="180080"/>
                </a:lnTo>
                <a:lnTo>
                  <a:pt x="76382" y="176846"/>
                </a:lnTo>
                <a:lnTo>
                  <a:pt x="56676" y="171624"/>
                </a:lnTo>
                <a:lnTo>
                  <a:pt x="36951" y="164549"/>
                </a:lnTo>
                <a:lnTo>
                  <a:pt x="31067" y="163576"/>
                </a:lnTo>
                <a:lnTo>
                  <a:pt x="29004" y="163523"/>
                </a:lnTo>
                <a:close/>
              </a:path>
              <a:path w="347980" h="236219">
                <a:moveTo>
                  <a:pt x="320848" y="0"/>
                </a:moveTo>
                <a:lnTo>
                  <a:pt x="283943" y="65875"/>
                </a:lnTo>
                <a:lnTo>
                  <a:pt x="264110" y="103775"/>
                </a:lnTo>
                <a:lnTo>
                  <a:pt x="235763" y="135611"/>
                </a:lnTo>
                <a:lnTo>
                  <a:pt x="200437" y="160028"/>
                </a:lnTo>
                <a:lnTo>
                  <a:pt x="159665" y="175672"/>
                </a:lnTo>
                <a:lnTo>
                  <a:pt x="114980" y="181188"/>
                </a:lnTo>
                <a:lnTo>
                  <a:pt x="264595" y="181188"/>
                </a:lnTo>
                <a:lnTo>
                  <a:pt x="288587" y="159933"/>
                </a:lnTo>
                <a:lnTo>
                  <a:pt x="317147" y="121733"/>
                </a:lnTo>
                <a:lnTo>
                  <a:pt x="337318" y="78089"/>
                </a:lnTo>
                <a:lnTo>
                  <a:pt x="347874" y="30114"/>
                </a:lnTo>
                <a:lnTo>
                  <a:pt x="347612" y="28219"/>
                </a:lnTo>
                <a:lnTo>
                  <a:pt x="347612" y="26177"/>
                </a:lnTo>
                <a:lnTo>
                  <a:pt x="345500" y="15898"/>
                </a:lnTo>
                <a:lnTo>
                  <a:pt x="339751" y="7587"/>
                </a:lnTo>
                <a:lnTo>
                  <a:pt x="331241" y="2027"/>
                </a:lnTo>
                <a:lnTo>
                  <a:pt x="3208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15"/>
          <p:cNvSpPr/>
          <p:nvPr/>
        </p:nvSpPr>
        <p:spPr>
          <a:xfrm>
            <a:off x="1789375" y="1059156"/>
            <a:ext cx="325120" cy="342900"/>
          </a:xfrm>
          <a:custGeom>
            <a:avLst/>
            <a:gdLst/>
            <a:ahLst/>
            <a:cxnLst/>
            <a:rect l="l" t="t" r="r" b="b"/>
            <a:pathLst>
              <a:path w="325119" h="342900">
                <a:moveTo>
                  <a:pt x="281579" y="56427"/>
                </a:moveTo>
                <a:lnTo>
                  <a:pt x="155482" y="56427"/>
                </a:lnTo>
                <a:lnTo>
                  <a:pt x="184849" y="59207"/>
                </a:lnTo>
                <a:lnTo>
                  <a:pt x="205823" y="67550"/>
                </a:lnTo>
                <a:lnTo>
                  <a:pt x="218406" y="81456"/>
                </a:lnTo>
                <a:lnTo>
                  <a:pt x="222600" y="100928"/>
                </a:lnTo>
                <a:lnTo>
                  <a:pt x="220785" y="113227"/>
                </a:lnTo>
                <a:lnTo>
                  <a:pt x="188013" y="137296"/>
                </a:lnTo>
                <a:lnTo>
                  <a:pt x="150418" y="142584"/>
                </a:lnTo>
                <a:lnTo>
                  <a:pt x="140290" y="144029"/>
                </a:lnTo>
                <a:lnTo>
                  <a:pt x="131962" y="145399"/>
                </a:lnTo>
                <a:lnTo>
                  <a:pt x="125420" y="146728"/>
                </a:lnTo>
                <a:lnTo>
                  <a:pt x="97973" y="150694"/>
                </a:lnTo>
                <a:lnTo>
                  <a:pt x="55339" y="161992"/>
                </a:lnTo>
                <a:lnTo>
                  <a:pt x="22612" y="183330"/>
                </a:lnTo>
                <a:lnTo>
                  <a:pt x="2518" y="222496"/>
                </a:lnTo>
                <a:lnTo>
                  <a:pt x="0" y="247625"/>
                </a:lnTo>
                <a:lnTo>
                  <a:pt x="2125" y="269240"/>
                </a:lnTo>
                <a:lnTo>
                  <a:pt x="19074" y="304953"/>
                </a:lnTo>
                <a:lnTo>
                  <a:pt x="50263" y="329484"/>
                </a:lnTo>
                <a:lnTo>
                  <a:pt x="89112" y="341383"/>
                </a:lnTo>
                <a:lnTo>
                  <a:pt x="111556" y="342869"/>
                </a:lnTo>
                <a:lnTo>
                  <a:pt x="145633" y="340403"/>
                </a:lnTo>
                <a:lnTo>
                  <a:pt x="175696" y="333002"/>
                </a:lnTo>
                <a:lnTo>
                  <a:pt x="201745" y="320658"/>
                </a:lnTo>
                <a:lnTo>
                  <a:pt x="223783" y="303362"/>
                </a:lnTo>
                <a:lnTo>
                  <a:pt x="324723" y="303362"/>
                </a:lnTo>
                <a:lnTo>
                  <a:pt x="324723" y="286472"/>
                </a:lnTo>
                <a:lnTo>
                  <a:pt x="137932" y="286472"/>
                </a:lnTo>
                <a:lnTo>
                  <a:pt x="126095" y="285921"/>
                </a:lnTo>
                <a:lnTo>
                  <a:pt x="84875" y="271396"/>
                </a:lnTo>
                <a:lnTo>
                  <a:pt x="71463" y="244463"/>
                </a:lnTo>
                <a:lnTo>
                  <a:pt x="75158" y="224412"/>
                </a:lnTo>
                <a:lnTo>
                  <a:pt x="86204" y="208761"/>
                </a:lnTo>
                <a:lnTo>
                  <a:pt x="104611" y="197481"/>
                </a:lnTo>
                <a:lnTo>
                  <a:pt x="130362" y="190580"/>
                </a:lnTo>
                <a:lnTo>
                  <a:pt x="159383" y="187095"/>
                </a:lnTo>
                <a:lnTo>
                  <a:pt x="183689" y="182897"/>
                </a:lnTo>
                <a:lnTo>
                  <a:pt x="203289" y="177996"/>
                </a:lnTo>
                <a:lnTo>
                  <a:pt x="218192" y="172403"/>
                </a:lnTo>
                <a:lnTo>
                  <a:pt x="290284" y="172403"/>
                </a:lnTo>
                <a:lnTo>
                  <a:pt x="290284" y="106091"/>
                </a:lnTo>
                <a:lnTo>
                  <a:pt x="289844" y="106091"/>
                </a:lnTo>
                <a:lnTo>
                  <a:pt x="289907" y="105651"/>
                </a:lnTo>
                <a:lnTo>
                  <a:pt x="290158" y="105148"/>
                </a:lnTo>
                <a:lnTo>
                  <a:pt x="290284" y="94646"/>
                </a:lnTo>
                <a:lnTo>
                  <a:pt x="287692" y="71979"/>
                </a:lnTo>
                <a:lnTo>
                  <a:pt x="281579" y="56427"/>
                </a:lnTo>
                <a:close/>
              </a:path>
              <a:path w="325119" h="342900">
                <a:moveTo>
                  <a:pt x="324723" y="303362"/>
                </a:moveTo>
                <a:lnTo>
                  <a:pt x="223783" y="303362"/>
                </a:lnTo>
                <a:lnTo>
                  <a:pt x="230124" y="320658"/>
                </a:lnTo>
                <a:lnTo>
                  <a:pt x="241537" y="333002"/>
                </a:lnTo>
                <a:lnTo>
                  <a:pt x="258030" y="340403"/>
                </a:lnTo>
                <a:lnTo>
                  <a:pt x="279614" y="342869"/>
                </a:lnTo>
                <a:lnTo>
                  <a:pt x="290647" y="342358"/>
                </a:lnTo>
                <a:lnTo>
                  <a:pt x="301838" y="340827"/>
                </a:lnTo>
                <a:lnTo>
                  <a:pt x="313195" y="338275"/>
                </a:lnTo>
                <a:lnTo>
                  <a:pt x="324723" y="334701"/>
                </a:lnTo>
                <a:lnTo>
                  <a:pt x="324723" y="303362"/>
                </a:lnTo>
                <a:close/>
              </a:path>
              <a:path w="325119" h="342900">
                <a:moveTo>
                  <a:pt x="290284" y="172403"/>
                </a:moveTo>
                <a:lnTo>
                  <a:pt x="218192" y="172403"/>
                </a:lnTo>
                <a:lnTo>
                  <a:pt x="218191" y="224422"/>
                </a:lnTo>
                <a:lnTo>
                  <a:pt x="216427" y="238966"/>
                </a:lnTo>
                <a:lnTo>
                  <a:pt x="189983" y="272672"/>
                </a:lnTo>
                <a:lnTo>
                  <a:pt x="152007" y="285609"/>
                </a:lnTo>
                <a:lnTo>
                  <a:pt x="137932" y="286472"/>
                </a:lnTo>
                <a:lnTo>
                  <a:pt x="300503" y="286472"/>
                </a:lnTo>
                <a:lnTo>
                  <a:pt x="295875" y="284556"/>
                </a:lnTo>
                <a:lnTo>
                  <a:pt x="293320" y="280839"/>
                </a:lnTo>
                <a:lnTo>
                  <a:pt x="291279" y="277049"/>
                </a:lnTo>
                <a:lnTo>
                  <a:pt x="290378" y="271396"/>
                </a:lnTo>
                <a:lnTo>
                  <a:pt x="290284" y="172403"/>
                </a:lnTo>
                <a:close/>
              </a:path>
              <a:path w="325119" h="342900">
                <a:moveTo>
                  <a:pt x="324723" y="285195"/>
                </a:moveTo>
                <a:lnTo>
                  <a:pt x="319676" y="286064"/>
                </a:lnTo>
                <a:lnTo>
                  <a:pt x="316335" y="286472"/>
                </a:lnTo>
                <a:lnTo>
                  <a:pt x="324723" y="286472"/>
                </a:lnTo>
                <a:lnTo>
                  <a:pt x="324723" y="285195"/>
                </a:lnTo>
                <a:close/>
              </a:path>
              <a:path w="325119" h="342900">
                <a:moveTo>
                  <a:pt x="159859" y="0"/>
                </a:moveTo>
                <a:lnTo>
                  <a:pt x="104060" y="5650"/>
                </a:lnTo>
                <a:lnTo>
                  <a:pt x="60804" y="22585"/>
                </a:lnTo>
                <a:lnTo>
                  <a:pt x="26048" y="57824"/>
                </a:lnTo>
                <a:lnTo>
                  <a:pt x="11978" y="108446"/>
                </a:lnTo>
                <a:lnTo>
                  <a:pt x="83379" y="108446"/>
                </a:lnTo>
                <a:lnTo>
                  <a:pt x="89773" y="85684"/>
                </a:lnTo>
                <a:lnTo>
                  <a:pt x="103924" y="69428"/>
                </a:lnTo>
                <a:lnTo>
                  <a:pt x="125829" y="59677"/>
                </a:lnTo>
                <a:lnTo>
                  <a:pt x="155482" y="56427"/>
                </a:lnTo>
                <a:lnTo>
                  <a:pt x="281579" y="56427"/>
                </a:lnTo>
                <a:lnTo>
                  <a:pt x="279920" y="52207"/>
                </a:lnTo>
                <a:lnTo>
                  <a:pt x="248872" y="21329"/>
                </a:lnTo>
                <a:lnTo>
                  <a:pt x="209053" y="5328"/>
                </a:lnTo>
                <a:lnTo>
                  <a:pt x="185632" y="1331"/>
                </a:lnTo>
                <a:lnTo>
                  <a:pt x="159859" y="0"/>
                </a:lnTo>
                <a:close/>
              </a:path>
              <a:path w="325119" h="342900">
                <a:moveTo>
                  <a:pt x="290284" y="105755"/>
                </a:moveTo>
                <a:lnTo>
                  <a:pt x="290095" y="105850"/>
                </a:lnTo>
                <a:lnTo>
                  <a:pt x="289991" y="106028"/>
                </a:lnTo>
                <a:lnTo>
                  <a:pt x="289844" y="106091"/>
                </a:lnTo>
                <a:lnTo>
                  <a:pt x="290284" y="106091"/>
                </a:lnTo>
                <a:lnTo>
                  <a:pt x="290284" y="1057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6"/>
          <p:cNvSpPr/>
          <p:nvPr/>
        </p:nvSpPr>
        <p:spPr>
          <a:xfrm>
            <a:off x="2133311" y="1059760"/>
            <a:ext cx="470534" cy="333375"/>
          </a:xfrm>
          <a:custGeom>
            <a:avLst/>
            <a:gdLst/>
            <a:ahLst/>
            <a:cxnLst/>
            <a:rect l="l" t="t" r="r" b="b"/>
            <a:pathLst>
              <a:path w="470535" h="333375">
                <a:moveTo>
                  <a:pt x="67746" y="8826"/>
                </a:moveTo>
                <a:lnTo>
                  <a:pt x="0" y="8826"/>
                </a:lnTo>
                <a:lnTo>
                  <a:pt x="0" y="332890"/>
                </a:lnTo>
                <a:lnTo>
                  <a:pt x="71495" y="332890"/>
                </a:lnTo>
                <a:lnTo>
                  <a:pt x="71495" y="140435"/>
                </a:lnTo>
                <a:lnTo>
                  <a:pt x="72832" y="122204"/>
                </a:lnTo>
                <a:lnTo>
                  <a:pt x="92792" y="78395"/>
                </a:lnTo>
                <a:lnTo>
                  <a:pt x="128161" y="57808"/>
                </a:lnTo>
                <a:lnTo>
                  <a:pt x="142309" y="56438"/>
                </a:lnTo>
                <a:lnTo>
                  <a:pt x="460386" y="56438"/>
                </a:lnTo>
                <a:lnTo>
                  <a:pt x="458895" y="53935"/>
                </a:lnTo>
                <a:lnTo>
                  <a:pt x="67746" y="53935"/>
                </a:lnTo>
                <a:lnTo>
                  <a:pt x="67746" y="8826"/>
                </a:lnTo>
                <a:close/>
              </a:path>
              <a:path w="470535" h="333375">
                <a:moveTo>
                  <a:pt x="339759" y="56438"/>
                </a:moveTo>
                <a:lnTo>
                  <a:pt x="142309" y="56438"/>
                </a:lnTo>
                <a:lnTo>
                  <a:pt x="156849" y="57493"/>
                </a:lnTo>
                <a:lnTo>
                  <a:pt x="169093" y="60660"/>
                </a:lnTo>
                <a:lnTo>
                  <a:pt x="196199" y="94371"/>
                </a:lnTo>
                <a:lnTo>
                  <a:pt x="199334" y="332890"/>
                </a:lnTo>
                <a:lnTo>
                  <a:pt x="270798" y="332890"/>
                </a:lnTo>
                <a:lnTo>
                  <a:pt x="270798" y="142979"/>
                </a:lnTo>
                <a:lnTo>
                  <a:pt x="275104" y="105113"/>
                </a:lnTo>
                <a:lnTo>
                  <a:pt x="288029" y="78069"/>
                </a:lnTo>
                <a:lnTo>
                  <a:pt x="309578" y="61845"/>
                </a:lnTo>
                <a:lnTo>
                  <a:pt x="339759" y="56438"/>
                </a:lnTo>
                <a:close/>
              </a:path>
              <a:path w="470535" h="333375">
                <a:moveTo>
                  <a:pt x="460386" y="56438"/>
                </a:moveTo>
                <a:lnTo>
                  <a:pt x="339759" y="56438"/>
                </a:lnTo>
                <a:lnTo>
                  <a:pt x="357235" y="57925"/>
                </a:lnTo>
                <a:lnTo>
                  <a:pt x="371420" y="62388"/>
                </a:lnTo>
                <a:lnTo>
                  <a:pt x="396464" y="104558"/>
                </a:lnTo>
                <a:lnTo>
                  <a:pt x="398626" y="332890"/>
                </a:lnTo>
                <a:lnTo>
                  <a:pt x="470100" y="332890"/>
                </a:lnTo>
                <a:lnTo>
                  <a:pt x="469997" y="108399"/>
                </a:lnTo>
                <a:lnTo>
                  <a:pt x="463329" y="61375"/>
                </a:lnTo>
                <a:lnTo>
                  <a:pt x="460386" y="56438"/>
                </a:lnTo>
                <a:close/>
              </a:path>
              <a:path w="470535" h="333375">
                <a:moveTo>
                  <a:pt x="169209" y="0"/>
                </a:moveTo>
                <a:lnTo>
                  <a:pt x="139483" y="3368"/>
                </a:lnTo>
                <a:lnTo>
                  <a:pt x="112976" y="13476"/>
                </a:lnTo>
                <a:lnTo>
                  <a:pt x="89668" y="30329"/>
                </a:lnTo>
                <a:lnTo>
                  <a:pt x="69537" y="53935"/>
                </a:lnTo>
                <a:lnTo>
                  <a:pt x="260138" y="53935"/>
                </a:lnTo>
                <a:lnTo>
                  <a:pt x="246464" y="30329"/>
                </a:lnTo>
                <a:lnTo>
                  <a:pt x="226752" y="13476"/>
                </a:lnTo>
                <a:lnTo>
                  <a:pt x="201001" y="3368"/>
                </a:lnTo>
                <a:lnTo>
                  <a:pt x="169209" y="0"/>
                </a:lnTo>
                <a:close/>
              </a:path>
              <a:path w="470535" h="333375">
                <a:moveTo>
                  <a:pt x="361653" y="0"/>
                </a:moveTo>
                <a:lnTo>
                  <a:pt x="332054" y="3368"/>
                </a:lnTo>
                <a:lnTo>
                  <a:pt x="305265" y="13476"/>
                </a:lnTo>
                <a:lnTo>
                  <a:pt x="281292" y="30329"/>
                </a:lnTo>
                <a:lnTo>
                  <a:pt x="260138" y="53935"/>
                </a:lnTo>
                <a:lnTo>
                  <a:pt x="458895" y="53935"/>
                </a:lnTo>
                <a:lnTo>
                  <a:pt x="443006" y="27274"/>
                </a:lnTo>
                <a:lnTo>
                  <a:pt x="409118" y="6817"/>
                </a:lnTo>
                <a:lnTo>
                  <a:pt x="36165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7"/>
          <p:cNvSpPr/>
          <p:nvPr/>
        </p:nvSpPr>
        <p:spPr>
          <a:xfrm>
            <a:off x="2680694" y="1068587"/>
            <a:ext cx="0" cy="324485"/>
          </a:xfrm>
          <a:custGeom>
            <a:avLst/>
            <a:gdLst/>
            <a:ahLst/>
            <a:cxnLst/>
            <a:rect l="l" t="t" r="r" b="b"/>
            <a:pathLst>
              <a:path h="324484">
                <a:moveTo>
                  <a:pt x="0" y="0"/>
                </a:moveTo>
                <a:lnTo>
                  <a:pt x="0" y="324063"/>
                </a:lnTo>
              </a:path>
            </a:pathLst>
          </a:custGeom>
          <a:ln w="71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8"/>
          <p:cNvSpPr/>
          <p:nvPr/>
        </p:nvSpPr>
        <p:spPr>
          <a:xfrm>
            <a:off x="2644993" y="945104"/>
            <a:ext cx="71755" cy="67945"/>
          </a:xfrm>
          <a:custGeom>
            <a:avLst/>
            <a:gdLst/>
            <a:ahLst/>
            <a:cxnLst/>
            <a:rect l="l" t="t" r="r" b="b"/>
            <a:pathLst>
              <a:path w="71755" h="67944">
                <a:moveTo>
                  <a:pt x="71400" y="0"/>
                </a:moveTo>
                <a:lnTo>
                  <a:pt x="0" y="0"/>
                </a:lnTo>
                <a:lnTo>
                  <a:pt x="0" y="67683"/>
                </a:lnTo>
                <a:lnTo>
                  <a:pt x="71400" y="67683"/>
                </a:lnTo>
                <a:lnTo>
                  <a:pt x="714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9"/>
          <p:cNvSpPr/>
          <p:nvPr/>
        </p:nvSpPr>
        <p:spPr>
          <a:xfrm>
            <a:off x="2743160" y="1059767"/>
            <a:ext cx="288925" cy="342265"/>
          </a:xfrm>
          <a:custGeom>
            <a:avLst/>
            <a:gdLst/>
            <a:ahLst/>
            <a:cxnLst/>
            <a:rect l="l" t="t" r="r" b="b"/>
            <a:pathLst>
              <a:path w="288925" h="342265">
                <a:moveTo>
                  <a:pt x="71474" y="228841"/>
                </a:moveTo>
                <a:lnTo>
                  <a:pt x="0" y="228841"/>
                </a:lnTo>
                <a:lnTo>
                  <a:pt x="3095" y="254845"/>
                </a:lnTo>
                <a:lnTo>
                  <a:pt x="24092" y="297462"/>
                </a:lnTo>
                <a:lnTo>
                  <a:pt x="62457" y="326146"/>
                </a:lnTo>
                <a:lnTo>
                  <a:pt x="113246" y="339939"/>
                </a:lnTo>
                <a:lnTo>
                  <a:pt x="143597" y="341664"/>
                </a:lnTo>
                <a:lnTo>
                  <a:pt x="171563" y="340175"/>
                </a:lnTo>
                <a:lnTo>
                  <a:pt x="220459" y="328249"/>
                </a:lnTo>
                <a:lnTo>
                  <a:pt x="261917" y="302145"/>
                </a:lnTo>
                <a:lnTo>
                  <a:pt x="275143" y="285205"/>
                </a:lnTo>
                <a:lnTo>
                  <a:pt x="144843" y="285205"/>
                </a:lnTo>
                <a:lnTo>
                  <a:pt x="114841" y="281686"/>
                </a:lnTo>
                <a:lnTo>
                  <a:pt x="92625" y="271123"/>
                </a:lnTo>
                <a:lnTo>
                  <a:pt x="78176" y="253511"/>
                </a:lnTo>
                <a:lnTo>
                  <a:pt x="71474" y="228841"/>
                </a:lnTo>
                <a:close/>
              </a:path>
              <a:path w="288925" h="342265">
                <a:moveTo>
                  <a:pt x="142320" y="0"/>
                </a:moveTo>
                <a:lnTo>
                  <a:pt x="93261" y="5014"/>
                </a:lnTo>
                <a:lnTo>
                  <a:pt x="52668" y="20072"/>
                </a:lnTo>
                <a:lnTo>
                  <a:pt x="18316" y="50491"/>
                </a:lnTo>
                <a:lnTo>
                  <a:pt x="6879" y="92824"/>
                </a:lnTo>
                <a:lnTo>
                  <a:pt x="8920" y="113773"/>
                </a:lnTo>
                <a:lnTo>
                  <a:pt x="39496" y="161094"/>
                </a:lnTo>
                <a:lnTo>
                  <a:pt x="88177" y="182979"/>
                </a:lnTo>
                <a:lnTo>
                  <a:pt x="161568" y="200624"/>
                </a:lnTo>
                <a:lnTo>
                  <a:pt x="175937" y="204228"/>
                </a:lnTo>
                <a:lnTo>
                  <a:pt x="214323" y="231157"/>
                </a:lnTo>
                <a:lnTo>
                  <a:pt x="216914" y="242599"/>
                </a:lnTo>
                <a:lnTo>
                  <a:pt x="213089" y="261254"/>
                </a:lnTo>
                <a:lnTo>
                  <a:pt x="199797" y="274567"/>
                </a:lnTo>
                <a:lnTo>
                  <a:pt x="177046" y="282548"/>
                </a:lnTo>
                <a:lnTo>
                  <a:pt x="144843" y="285205"/>
                </a:lnTo>
                <a:lnTo>
                  <a:pt x="275143" y="285205"/>
                </a:lnTo>
                <a:lnTo>
                  <a:pt x="276597" y="283343"/>
                </a:lnTo>
                <a:lnTo>
                  <a:pt x="285409" y="261401"/>
                </a:lnTo>
                <a:lnTo>
                  <a:pt x="288347" y="236327"/>
                </a:lnTo>
                <a:lnTo>
                  <a:pt x="286306" y="215930"/>
                </a:lnTo>
                <a:lnTo>
                  <a:pt x="255761" y="169293"/>
                </a:lnTo>
                <a:lnTo>
                  <a:pt x="206493" y="147658"/>
                </a:lnTo>
                <a:lnTo>
                  <a:pt x="155901" y="135701"/>
                </a:lnTo>
                <a:lnTo>
                  <a:pt x="134639" y="130865"/>
                </a:lnTo>
                <a:lnTo>
                  <a:pt x="97046" y="118097"/>
                </a:lnTo>
                <a:lnTo>
                  <a:pt x="78343" y="89662"/>
                </a:lnTo>
                <a:lnTo>
                  <a:pt x="82031" y="75134"/>
                </a:lnTo>
                <a:lnTo>
                  <a:pt x="93091" y="64754"/>
                </a:lnTo>
                <a:lnTo>
                  <a:pt x="111517" y="58525"/>
                </a:lnTo>
                <a:lnTo>
                  <a:pt x="137304" y="56448"/>
                </a:lnTo>
                <a:lnTo>
                  <a:pt x="264211" y="56448"/>
                </a:lnTo>
                <a:lnTo>
                  <a:pt x="263448" y="54735"/>
                </a:lnTo>
                <a:lnTo>
                  <a:pt x="231919" y="22606"/>
                </a:lnTo>
                <a:lnTo>
                  <a:pt x="191984" y="5649"/>
                </a:lnTo>
                <a:lnTo>
                  <a:pt x="168372" y="1411"/>
                </a:lnTo>
                <a:lnTo>
                  <a:pt x="142320" y="0"/>
                </a:lnTo>
                <a:close/>
              </a:path>
              <a:path w="288925" h="342265">
                <a:moveTo>
                  <a:pt x="264211" y="56448"/>
                </a:moveTo>
                <a:lnTo>
                  <a:pt x="137304" y="56448"/>
                </a:lnTo>
                <a:lnTo>
                  <a:pt x="162778" y="59151"/>
                </a:lnTo>
                <a:lnTo>
                  <a:pt x="182244" y="67258"/>
                </a:lnTo>
                <a:lnTo>
                  <a:pt x="195692" y="80766"/>
                </a:lnTo>
                <a:lnTo>
                  <a:pt x="203114" y="99672"/>
                </a:lnTo>
                <a:lnTo>
                  <a:pt x="277708" y="99672"/>
                </a:lnTo>
                <a:lnTo>
                  <a:pt x="272746" y="75614"/>
                </a:lnTo>
                <a:lnTo>
                  <a:pt x="264211" y="564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20"/>
          <p:cNvSpPr/>
          <p:nvPr/>
        </p:nvSpPr>
        <p:spPr>
          <a:xfrm>
            <a:off x="3053778" y="1059156"/>
            <a:ext cx="325120" cy="342900"/>
          </a:xfrm>
          <a:custGeom>
            <a:avLst/>
            <a:gdLst/>
            <a:ahLst/>
            <a:cxnLst/>
            <a:rect l="l" t="t" r="r" b="b"/>
            <a:pathLst>
              <a:path w="325120" h="342900">
                <a:moveTo>
                  <a:pt x="281561" y="56427"/>
                </a:moveTo>
                <a:lnTo>
                  <a:pt x="155482" y="56427"/>
                </a:lnTo>
                <a:lnTo>
                  <a:pt x="184822" y="59207"/>
                </a:lnTo>
                <a:lnTo>
                  <a:pt x="205800" y="67550"/>
                </a:lnTo>
                <a:lnTo>
                  <a:pt x="218397" y="81456"/>
                </a:lnTo>
                <a:lnTo>
                  <a:pt x="222600" y="100928"/>
                </a:lnTo>
                <a:lnTo>
                  <a:pt x="220785" y="113227"/>
                </a:lnTo>
                <a:lnTo>
                  <a:pt x="188008" y="137296"/>
                </a:lnTo>
                <a:lnTo>
                  <a:pt x="150396" y="142584"/>
                </a:lnTo>
                <a:lnTo>
                  <a:pt x="140262" y="144029"/>
                </a:lnTo>
                <a:lnTo>
                  <a:pt x="131935" y="145399"/>
                </a:lnTo>
                <a:lnTo>
                  <a:pt x="125420" y="146728"/>
                </a:lnTo>
                <a:lnTo>
                  <a:pt x="97982" y="150694"/>
                </a:lnTo>
                <a:lnTo>
                  <a:pt x="55341" y="161992"/>
                </a:lnTo>
                <a:lnTo>
                  <a:pt x="22572" y="183330"/>
                </a:lnTo>
                <a:lnTo>
                  <a:pt x="2508" y="222496"/>
                </a:lnTo>
                <a:lnTo>
                  <a:pt x="0" y="247625"/>
                </a:lnTo>
                <a:lnTo>
                  <a:pt x="2116" y="269240"/>
                </a:lnTo>
                <a:lnTo>
                  <a:pt x="19039" y="304953"/>
                </a:lnTo>
                <a:lnTo>
                  <a:pt x="50224" y="329484"/>
                </a:lnTo>
                <a:lnTo>
                  <a:pt x="89108" y="341383"/>
                </a:lnTo>
                <a:lnTo>
                  <a:pt x="111598" y="342869"/>
                </a:lnTo>
                <a:lnTo>
                  <a:pt x="145652" y="340403"/>
                </a:lnTo>
                <a:lnTo>
                  <a:pt x="175705" y="333002"/>
                </a:lnTo>
                <a:lnTo>
                  <a:pt x="201759" y="320658"/>
                </a:lnTo>
                <a:lnTo>
                  <a:pt x="223815" y="303362"/>
                </a:lnTo>
                <a:lnTo>
                  <a:pt x="324723" y="303362"/>
                </a:lnTo>
                <a:lnTo>
                  <a:pt x="324723" y="286472"/>
                </a:lnTo>
                <a:lnTo>
                  <a:pt x="137932" y="286472"/>
                </a:lnTo>
                <a:lnTo>
                  <a:pt x="126096" y="285921"/>
                </a:lnTo>
                <a:lnTo>
                  <a:pt x="84861" y="271396"/>
                </a:lnTo>
                <a:lnTo>
                  <a:pt x="71463" y="244463"/>
                </a:lnTo>
                <a:lnTo>
                  <a:pt x="75155" y="224412"/>
                </a:lnTo>
                <a:lnTo>
                  <a:pt x="86204" y="208761"/>
                </a:lnTo>
                <a:lnTo>
                  <a:pt x="104638" y="197481"/>
                </a:lnTo>
                <a:lnTo>
                  <a:pt x="130456" y="190580"/>
                </a:lnTo>
                <a:lnTo>
                  <a:pt x="159378" y="187095"/>
                </a:lnTo>
                <a:lnTo>
                  <a:pt x="183646" y="182897"/>
                </a:lnTo>
                <a:lnTo>
                  <a:pt x="203237" y="177996"/>
                </a:lnTo>
                <a:lnTo>
                  <a:pt x="218129" y="172403"/>
                </a:lnTo>
                <a:lnTo>
                  <a:pt x="290252" y="172403"/>
                </a:lnTo>
                <a:lnTo>
                  <a:pt x="290252" y="94646"/>
                </a:lnTo>
                <a:lnTo>
                  <a:pt x="287665" y="71979"/>
                </a:lnTo>
                <a:lnTo>
                  <a:pt x="281561" y="56427"/>
                </a:lnTo>
                <a:close/>
              </a:path>
              <a:path w="325120" h="342900">
                <a:moveTo>
                  <a:pt x="324723" y="303362"/>
                </a:moveTo>
                <a:lnTo>
                  <a:pt x="223815" y="303362"/>
                </a:lnTo>
                <a:lnTo>
                  <a:pt x="230106" y="320658"/>
                </a:lnTo>
                <a:lnTo>
                  <a:pt x="241497" y="333002"/>
                </a:lnTo>
                <a:lnTo>
                  <a:pt x="257982" y="340403"/>
                </a:lnTo>
                <a:lnTo>
                  <a:pt x="279551" y="342869"/>
                </a:lnTo>
                <a:lnTo>
                  <a:pt x="290620" y="342358"/>
                </a:lnTo>
                <a:lnTo>
                  <a:pt x="301846" y="340827"/>
                </a:lnTo>
                <a:lnTo>
                  <a:pt x="313218" y="338275"/>
                </a:lnTo>
                <a:lnTo>
                  <a:pt x="324723" y="334701"/>
                </a:lnTo>
                <a:lnTo>
                  <a:pt x="324723" y="303362"/>
                </a:lnTo>
                <a:close/>
              </a:path>
              <a:path w="325120" h="342900">
                <a:moveTo>
                  <a:pt x="290252" y="172403"/>
                </a:moveTo>
                <a:lnTo>
                  <a:pt x="218129" y="172403"/>
                </a:lnTo>
                <a:lnTo>
                  <a:pt x="218128" y="224422"/>
                </a:lnTo>
                <a:lnTo>
                  <a:pt x="216369" y="238966"/>
                </a:lnTo>
                <a:lnTo>
                  <a:pt x="189952" y="272672"/>
                </a:lnTo>
                <a:lnTo>
                  <a:pt x="151971" y="285609"/>
                </a:lnTo>
                <a:lnTo>
                  <a:pt x="137932" y="286472"/>
                </a:lnTo>
                <a:lnTo>
                  <a:pt x="300472" y="286472"/>
                </a:lnTo>
                <a:lnTo>
                  <a:pt x="295917" y="284556"/>
                </a:lnTo>
                <a:lnTo>
                  <a:pt x="293383" y="280839"/>
                </a:lnTo>
                <a:lnTo>
                  <a:pt x="291279" y="277049"/>
                </a:lnTo>
                <a:lnTo>
                  <a:pt x="290349" y="271396"/>
                </a:lnTo>
                <a:lnTo>
                  <a:pt x="290252" y="172403"/>
                </a:lnTo>
                <a:close/>
              </a:path>
              <a:path w="325120" h="342900">
                <a:moveTo>
                  <a:pt x="324723" y="285195"/>
                </a:moveTo>
                <a:lnTo>
                  <a:pt x="319718" y="286064"/>
                </a:lnTo>
                <a:lnTo>
                  <a:pt x="316367" y="286472"/>
                </a:lnTo>
                <a:lnTo>
                  <a:pt x="324723" y="286472"/>
                </a:lnTo>
                <a:lnTo>
                  <a:pt x="324723" y="285195"/>
                </a:lnTo>
                <a:close/>
              </a:path>
              <a:path w="325120" h="342900">
                <a:moveTo>
                  <a:pt x="159890" y="0"/>
                </a:moveTo>
                <a:lnTo>
                  <a:pt x="104118" y="5650"/>
                </a:lnTo>
                <a:lnTo>
                  <a:pt x="60888" y="22585"/>
                </a:lnTo>
                <a:lnTo>
                  <a:pt x="25976" y="57824"/>
                </a:lnTo>
                <a:lnTo>
                  <a:pt x="11884" y="108446"/>
                </a:lnTo>
                <a:lnTo>
                  <a:pt x="83390" y="108446"/>
                </a:lnTo>
                <a:lnTo>
                  <a:pt x="89773" y="85684"/>
                </a:lnTo>
                <a:lnTo>
                  <a:pt x="103914" y="69428"/>
                </a:lnTo>
                <a:lnTo>
                  <a:pt x="125816" y="59677"/>
                </a:lnTo>
                <a:lnTo>
                  <a:pt x="155482" y="56427"/>
                </a:lnTo>
                <a:lnTo>
                  <a:pt x="281561" y="56427"/>
                </a:lnTo>
                <a:lnTo>
                  <a:pt x="279905" y="52207"/>
                </a:lnTo>
                <a:lnTo>
                  <a:pt x="248872" y="21329"/>
                </a:lnTo>
                <a:lnTo>
                  <a:pt x="209061" y="5328"/>
                </a:lnTo>
                <a:lnTo>
                  <a:pt x="185638" y="1331"/>
                </a:lnTo>
                <a:lnTo>
                  <a:pt x="1598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21"/>
          <p:cNvSpPr/>
          <p:nvPr/>
        </p:nvSpPr>
        <p:spPr>
          <a:xfrm>
            <a:off x="3397721" y="1059760"/>
            <a:ext cx="285115" cy="333375"/>
          </a:xfrm>
          <a:custGeom>
            <a:avLst/>
            <a:gdLst/>
            <a:ahLst/>
            <a:cxnLst/>
            <a:rect l="l" t="t" r="r" b="b"/>
            <a:pathLst>
              <a:path w="285114" h="333375">
                <a:moveTo>
                  <a:pt x="67715" y="8826"/>
                </a:moveTo>
                <a:lnTo>
                  <a:pt x="0" y="8826"/>
                </a:lnTo>
                <a:lnTo>
                  <a:pt x="0" y="332890"/>
                </a:lnTo>
                <a:lnTo>
                  <a:pt x="71432" y="332890"/>
                </a:lnTo>
                <a:lnTo>
                  <a:pt x="71432" y="141723"/>
                </a:lnTo>
                <a:lnTo>
                  <a:pt x="72764" y="124279"/>
                </a:lnTo>
                <a:lnTo>
                  <a:pt x="92792" y="80887"/>
                </a:lnTo>
                <a:lnTo>
                  <a:pt x="133075" y="57967"/>
                </a:lnTo>
                <a:lnTo>
                  <a:pt x="136168" y="57684"/>
                </a:lnTo>
                <a:lnTo>
                  <a:pt x="68929" y="57684"/>
                </a:lnTo>
                <a:lnTo>
                  <a:pt x="67715" y="56438"/>
                </a:lnTo>
                <a:lnTo>
                  <a:pt x="67715" y="8826"/>
                </a:lnTo>
                <a:close/>
              </a:path>
              <a:path w="285114" h="333375">
                <a:moveTo>
                  <a:pt x="273752" y="56438"/>
                </a:moveTo>
                <a:lnTo>
                  <a:pt x="149786" y="56438"/>
                </a:lnTo>
                <a:lnTo>
                  <a:pt x="176557" y="60981"/>
                </a:lnTo>
                <a:lnTo>
                  <a:pt x="196030" y="74612"/>
                </a:lnTo>
                <a:lnTo>
                  <a:pt x="208216" y="97334"/>
                </a:lnTo>
                <a:lnTo>
                  <a:pt x="213124" y="129147"/>
                </a:lnTo>
                <a:lnTo>
                  <a:pt x="213124" y="332890"/>
                </a:lnTo>
                <a:lnTo>
                  <a:pt x="284619" y="332890"/>
                </a:lnTo>
                <a:lnTo>
                  <a:pt x="284619" y="110352"/>
                </a:lnTo>
                <a:lnTo>
                  <a:pt x="282691" y="84978"/>
                </a:lnTo>
                <a:lnTo>
                  <a:pt x="276911" y="62720"/>
                </a:lnTo>
                <a:lnTo>
                  <a:pt x="273752" y="56438"/>
                </a:lnTo>
                <a:close/>
              </a:path>
              <a:path w="285114" h="333375">
                <a:moveTo>
                  <a:pt x="169900" y="0"/>
                </a:moveTo>
                <a:lnTo>
                  <a:pt x="138877" y="3612"/>
                </a:lnTo>
                <a:lnTo>
                  <a:pt x="111703" y="14439"/>
                </a:lnTo>
                <a:lnTo>
                  <a:pt x="88384" y="32467"/>
                </a:lnTo>
                <a:lnTo>
                  <a:pt x="68929" y="57684"/>
                </a:lnTo>
                <a:lnTo>
                  <a:pt x="136168" y="57684"/>
                </a:lnTo>
                <a:lnTo>
                  <a:pt x="149786" y="56438"/>
                </a:lnTo>
                <a:lnTo>
                  <a:pt x="273752" y="56438"/>
                </a:lnTo>
                <a:lnTo>
                  <a:pt x="237339" y="15562"/>
                </a:lnTo>
                <a:lnTo>
                  <a:pt x="195348" y="1738"/>
                </a:lnTo>
                <a:lnTo>
                  <a:pt x="1699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22"/>
          <p:cNvSpPr/>
          <p:nvPr/>
        </p:nvSpPr>
        <p:spPr>
          <a:xfrm>
            <a:off x="3703574" y="1059156"/>
            <a:ext cx="325120" cy="342900"/>
          </a:xfrm>
          <a:custGeom>
            <a:avLst/>
            <a:gdLst/>
            <a:ahLst/>
            <a:cxnLst/>
            <a:rect l="l" t="t" r="r" b="b"/>
            <a:pathLst>
              <a:path w="325120" h="342900">
                <a:moveTo>
                  <a:pt x="281569" y="56427"/>
                </a:moveTo>
                <a:lnTo>
                  <a:pt x="155482" y="56427"/>
                </a:lnTo>
                <a:lnTo>
                  <a:pt x="184799" y="59207"/>
                </a:lnTo>
                <a:lnTo>
                  <a:pt x="205756" y="67550"/>
                </a:lnTo>
                <a:lnTo>
                  <a:pt x="218340" y="81456"/>
                </a:lnTo>
                <a:lnTo>
                  <a:pt x="222537" y="100928"/>
                </a:lnTo>
                <a:lnTo>
                  <a:pt x="220733" y="113227"/>
                </a:lnTo>
                <a:lnTo>
                  <a:pt x="188011" y="137296"/>
                </a:lnTo>
                <a:lnTo>
                  <a:pt x="150399" y="142584"/>
                </a:lnTo>
                <a:lnTo>
                  <a:pt x="140239" y="144029"/>
                </a:lnTo>
                <a:lnTo>
                  <a:pt x="131881" y="145399"/>
                </a:lnTo>
                <a:lnTo>
                  <a:pt x="125326" y="146728"/>
                </a:lnTo>
                <a:lnTo>
                  <a:pt x="97929" y="150694"/>
                </a:lnTo>
                <a:lnTo>
                  <a:pt x="55311" y="161992"/>
                </a:lnTo>
                <a:lnTo>
                  <a:pt x="22564" y="183330"/>
                </a:lnTo>
                <a:lnTo>
                  <a:pt x="2505" y="222496"/>
                </a:lnTo>
                <a:lnTo>
                  <a:pt x="0" y="247625"/>
                </a:lnTo>
                <a:lnTo>
                  <a:pt x="2107" y="269240"/>
                </a:lnTo>
                <a:lnTo>
                  <a:pt x="19012" y="304953"/>
                </a:lnTo>
                <a:lnTo>
                  <a:pt x="50227" y="329484"/>
                </a:lnTo>
                <a:lnTo>
                  <a:pt x="89100" y="341383"/>
                </a:lnTo>
                <a:lnTo>
                  <a:pt x="111588" y="342869"/>
                </a:lnTo>
                <a:lnTo>
                  <a:pt x="145608" y="340403"/>
                </a:lnTo>
                <a:lnTo>
                  <a:pt x="175653" y="333002"/>
                </a:lnTo>
                <a:lnTo>
                  <a:pt x="201713" y="320658"/>
                </a:lnTo>
                <a:lnTo>
                  <a:pt x="223783" y="303362"/>
                </a:lnTo>
                <a:lnTo>
                  <a:pt x="324691" y="303362"/>
                </a:lnTo>
                <a:lnTo>
                  <a:pt x="324691" y="286472"/>
                </a:lnTo>
                <a:lnTo>
                  <a:pt x="137901" y="286472"/>
                </a:lnTo>
                <a:lnTo>
                  <a:pt x="126050" y="285921"/>
                </a:lnTo>
                <a:lnTo>
                  <a:pt x="84853" y="271396"/>
                </a:lnTo>
                <a:lnTo>
                  <a:pt x="71495" y="244463"/>
                </a:lnTo>
                <a:lnTo>
                  <a:pt x="75176" y="224412"/>
                </a:lnTo>
                <a:lnTo>
                  <a:pt x="86200" y="208761"/>
                </a:lnTo>
                <a:lnTo>
                  <a:pt x="104603" y="197481"/>
                </a:lnTo>
                <a:lnTo>
                  <a:pt x="130393" y="190580"/>
                </a:lnTo>
                <a:lnTo>
                  <a:pt x="159356" y="187095"/>
                </a:lnTo>
                <a:lnTo>
                  <a:pt x="183650" y="182897"/>
                </a:lnTo>
                <a:lnTo>
                  <a:pt x="203264" y="177996"/>
                </a:lnTo>
                <a:lnTo>
                  <a:pt x="218192" y="172403"/>
                </a:lnTo>
                <a:lnTo>
                  <a:pt x="290284" y="172403"/>
                </a:lnTo>
                <a:lnTo>
                  <a:pt x="290284" y="94646"/>
                </a:lnTo>
                <a:lnTo>
                  <a:pt x="287688" y="71979"/>
                </a:lnTo>
                <a:lnTo>
                  <a:pt x="281569" y="56427"/>
                </a:lnTo>
                <a:close/>
              </a:path>
              <a:path w="325120" h="342900">
                <a:moveTo>
                  <a:pt x="324691" y="303362"/>
                </a:moveTo>
                <a:lnTo>
                  <a:pt x="223783" y="303362"/>
                </a:lnTo>
                <a:lnTo>
                  <a:pt x="230109" y="320658"/>
                </a:lnTo>
                <a:lnTo>
                  <a:pt x="241517" y="333002"/>
                </a:lnTo>
                <a:lnTo>
                  <a:pt x="258008" y="340403"/>
                </a:lnTo>
                <a:lnTo>
                  <a:pt x="279583" y="342869"/>
                </a:lnTo>
                <a:lnTo>
                  <a:pt x="290620" y="342358"/>
                </a:lnTo>
                <a:lnTo>
                  <a:pt x="301819" y="340827"/>
                </a:lnTo>
                <a:lnTo>
                  <a:pt x="313177" y="338275"/>
                </a:lnTo>
                <a:lnTo>
                  <a:pt x="324691" y="334701"/>
                </a:lnTo>
                <a:lnTo>
                  <a:pt x="324691" y="303362"/>
                </a:lnTo>
                <a:close/>
              </a:path>
              <a:path w="325120" h="342900">
                <a:moveTo>
                  <a:pt x="290284" y="172403"/>
                </a:moveTo>
                <a:lnTo>
                  <a:pt x="218192" y="172403"/>
                </a:lnTo>
                <a:lnTo>
                  <a:pt x="218191" y="224422"/>
                </a:lnTo>
                <a:lnTo>
                  <a:pt x="216421" y="238966"/>
                </a:lnTo>
                <a:lnTo>
                  <a:pt x="189879" y="272672"/>
                </a:lnTo>
                <a:lnTo>
                  <a:pt x="151968" y="285609"/>
                </a:lnTo>
                <a:lnTo>
                  <a:pt x="137901" y="286472"/>
                </a:lnTo>
                <a:lnTo>
                  <a:pt x="300503" y="286472"/>
                </a:lnTo>
                <a:lnTo>
                  <a:pt x="295844" y="284556"/>
                </a:lnTo>
                <a:lnTo>
                  <a:pt x="293352" y="280839"/>
                </a:lnTo>
                <a:lnTo>
                  <a:pt x="291279" y="277049"/>
                </a:lnTo>
                <a:lnTo>
                  <a:pt x="290378" y="271396"/>
                </a:lnTo>
                <a:lnTo>
                  <a:pt x="290284" y="172403"/>
                </a:lnTo>
                <a:close/>
              </a:path>
              <a:path w="325120" h="342900">
                <a:moveTo>
                  <a:pt x="324691" y="285195"/>
                </a:moveTo>
                <a:lnTo>
                  <a:pt x="319644" y="286064"/>
                </a:lnTo>
                <a:lnTo>
                  <a:pt x="316398" y="286472"/>
                </a:lnTo>
                <a:lnTo>
                  <a:pt x="324691" y="286472"/>
                </a:lnTo>
                <a:lnTo>
                  <a:pt x="324691" y="285195"/>
                </a:lnTo>
                <a:close/>
              </a:path>
              <a:path w="325120" h="342900">
                <a:moveTo>
                  <a:pt x="159859" y="0"/>
                </a:moveTo>
                <a:lnTo>
                  <a:pt x="104045" y="5650"/>
                </a:lnTo>
                <a:lnTo>
                  <a:pt x="60835" y="22585"/>
                </a:lnTo>
                <a:lnTo>
                  <a:pt x="26025" y="57824"/>
                </a:lnTo>
                <a:lnTo>
                  <a:pt x="11884" y="108446"/>
                </a:lnTo>
                <a:lnTo>
                  <a:pt x="83411" y="108446"/>
                </a:lnTo>
                <a:lnTo>
                  <a:pt x="89777" y="85684"/>
                </a:lnTo>
                <a:lnTo>
                  <a:pt x="103905" y="69428"/>
                </a:lnTo>
                <a:lnTo>
                  <a:pt x="125803" y="59677"/>
                </a:lnTo>
                <a:lnTo>
                  <a:pt x="155482" y="56427"/>
                </a:lnTo>
                <a:lnTo>
                  <a:pt x="281569" y="56427"/>
                </a:lnTo>
                <a:lnTo>
                  <a:pt x="279909" y="52207"/>
                </a:lnTo>
                <a:lnTo>
                  <a:pt x="248840" y="21329"/>
                </a:lnTo>
                <a:lnTo>
                  <a:pt x="209034" y="5328"/>
                </a:lnTo>
                <a:lnTo>
                  <a:pt x="185614" y="1331"/>
                </a:lnTo>
                <a:lnTo>
                  <a:pt x="1598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23"/>
          <p:cNvSpPr/>
          <p:nvPr/>
        </p:nvSpPr>
        <p:spPr>
          <a:xfrm>
            <a:off x="4047509" y="1059760"/>
            <a:ext cx="190500" cy="333375"/>
          </a:xfrm>
          <a:custGeom>
            <a:avLst/>
            <a:gdLst/>
            <a:ahLst/>
            <a:cxnLst/>
            <a:rect l="l" t="t" r="r" b="b"/>
            <a:pathLst>
              <a:path w="190500" h="333375">
                <a:moveTo>
                  <a:pt x="67086" y="8826"/>
                </a:moveTo>
                <a:lnTo>
                  <a:pt x="0" y="8826"/>
                </a:lnTo>
                <a:lnTo>
                  <a:pt x="0" y="332890"/>
                </a:lnTo>
                <a:lnTo>
                  <a:pt x="71400" y="332890"/>
                </a:lnTo>
                <a:lnTo>
                  <a:pt x="71400" y="178696"/>
                </a:lnTo>
                <a:lnTo>
                  <a:pt x="73022" y="154022"/>
                </a:lnTo>
                <a:lnTo>
                  <a:pt x="85920" y="112619"/>
                </a:lnTo>
                <a:lnTo>
                  <a:pt x="124883" y="74773"/>
                </a:lnTo>
                <a:lnTo>
                  <a:pt x="135087" y="71474"/>
                </a:lnTo>
                <a:lnTo>
                  <a:pt x="67086" y="71474"/>
                </a:lnTo>
                <a:lnTo>
                  <a:pt x="67086" y="8826"/>
                </a:lnTo>
                <a:close/>
              </a:path>
              <a:path w="190500" h="333375">
                <a:moveTo>
                  <a:pt x="162958" y="0"/>
                </a:moveTo>
                <a:lnTo>
                  <a:pt x="117360" y="12713"/>
                </a:lnTo>
                <a:lnTo>
                  <a:pt x="80107" y="45789"/>
                </a:lnTo>
                <a:lnTo>
                  <a:pt x="68343" y="71474"/>
                </a:lnTo>
                <a:lnTo>
                  <a:pt x="135087" y="71474"/>
                </a:lnTo>
                <a:lnTo>
                  <a:pt x="141273" y="69483"/>
                </a:lnTo>
                <a:lnTo>
                  <a:pt x="159230" y="67725"/>
                </a:lnTo>
                <a:lnTo>
                  <a:pt x="189920" y="67725"/>
                </a:lnTo>
                <a:lnTo>
                  <a:pt x="189920" y="1916"/>
                </a:lnTo>
                <a:lnTo>
                  <a:pt x="172846" y="490"/>
                </a:lnTo>
                <a:lnTo>
                  <a:pt x="167001" y="124"/>
                </a:lnTo>
                <a:lnTo>
                  <a:pt x="162958" y="0"/>
                </a:lnTo>
                <a:close/>
              </a:path>
              <a:path w="190500" h="333375">
                <a:moveTo>
                  <a:pt x="189920" y="67725"/>
                </a:moveTo>
                <a:lnTo>
                  <a:pt x="159230" y="67725"/>
                </a:lnTo>
                <a:lnTo>
                  <a:pt x="166286" y="67920"/>
                </a:lnTo>
                <a:lnTo>
                  <a:pt x="173755" y="68505"/>
                </a:lnTo>
                <a:lnTo>
                  <a:pt x="181661" y="69488"/>
                </a:lnTo>
                <a:lnTo>
                  <a:pt x="189920" y="70856"/>
                </a:lnTo>
                <a:lnTo>
                  <a:pt x="189920" y="677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24"/>
          <p:cNvSpPr/>
          <p:nvPr/>
        </p:nvSpPr>
        <p:spPr>
          <a:xfrm>
            <a:off x="1494632" y="946476"/>
            <a:ext cx="311785" cy="446405"/>
          </a:xfrm>
          <a:custGeom>
            <a:avLst/>
            <a:gdLst/>
            <a:ahLst/>
            <a:cxnLst/>
            <a:rect l="l" t="t" r="r" b="b"/>
            <a:pathLst>
              <a:path w="311785" h="446405">
                <a:moveTo>
                  <a:pt x="311278" y="0"/>
                </a:moveTo>
                <a:lnTo>
                  <a:pt x="90363" y="0"/>
                </a:lnTo>
                <a:lnTo>
                  <a:pt x="89745" y="62"/>
                </a:lnTo>
                <a:lnTo>
                  <a:pt x="38984" y="9564"/>
                </a:lnTo>
                <a:lnTo>
                  <a:pt x="6709" y="48302"/>
                </a:lnTo>
                <a:lnTo>
                  <a:pt x="0" y="96206"/>
                </a:lnTo>
                <a:lnTo>
                  <a:pt x="94" y="446164"/>
                </a:lnTo>
                <a:lnTo>
                  <a:pt x="78981" y="446164"/>
                </a:lnTo>
                <a:lnTo>
                  <a:pt x="78981" y="248086"/>
                </a:lnTo>
                <a:lnTo>
                  <a:pt x="282975" y="248086"/>
                </a:lnTo>
                <a:lnTo>
                  <a:pt x="282975" y="184350"/>
                </a:lnTo>
                <a:lnTo>
                  <a:pt x="78981" y="184350"/>
                </a:lnTo>
                <a:lnTo>
                  <a:pt x="78981" y="67526"/>
                </a:lnTo>
                <a:lnTo>
                  <a:pt x="311278" y="67526"/>
                </a:lnTo>
                <a:lnTo>
                  <a:pt x="3112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25"/>
          <p:cNvSpPr/>
          <p:nvPr/>
        </p:nvSpPr>
        <p:spPr>
          <a:xfrm>
            <a:off x="3952961" y="1487545"/>
            <a:ext cx="33020" cy="27940"/>
          </a:xfrm>
          <a:custGeom>
            <a:avLst/>
            <a:gdLst/>
            <a:ahLst/>
            <a:cxnLst/>
            <a:rect l="l" t="t" r="r" b="b"/>
            <a:pathLst>
              <a:path w="33020" h="27940">
                <a:moveTo>
                  <a:pt x="19119" y="0"/>
                </a:moveTo>
                <a:lnTo>
                  <a:pt x="0" y="0"/>
                </a:lnTo>
                <a:lnTo>
                  <a:pt x="0" y="27894"/>
                </a:lnTo>
                <a:lnTo>
                  <a:pt x="26428" y="27894"/>
                </a:lnTo>
                <a:lnTo>
                  <a:pt x="32648" y="23213"/>
                </a:lnTo>
                <a:lnTo>
                  <a:pt x="32648" y="8942"/>
                </a:lnTo>
                <a:lnTo>
                  <a:pt x="31056" y="5444"/>
                </a:lnTo>
                <a:lnTo>
                  <a:pt x="27957" y="3256"/>
                </a:lnTo>
                <a:lnTo>
                  <a:pt x="24742" y="1088"/>
                </a:lnTo>
                <a:lnTo>
                  <a:pt x="191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26"/>
          <p:cNvSpPr/>
          <p:nvPr/>
        </p:nvSpPr>
        <p:spPr>
          <a:xfrm>
            <a:off x="1390899" y="1451235"/>
            <a:ext cx="2879090" cy="145415"/>
          </a:xfrm>
          <a:custGeom>
            <a:avLst/>
            <a:gdLst/>
            <a:ahLst/>
            <a:cxnLst/>
            <a:rect l="l" t="t" r="r" b="b"/>
            <a:pathLst>
              <a:path w="2879090" h="145415">
                <a:moveTo>
                  <a:pt x="2856352" y="0"/>
                </a:moveTo>
                <a:lnTo>
                  <a:pt x="69599" y="0"/>
                </a:lnTo>
                <a:lnTo>
                  <a:pt x="55584" y="2539"/>
                </a:lnTo>
                <a:lnTo>
                  <a:pt x="26376" y="31622"/>
                </a:lnTo>
                <a:lnTo>
                  <a:pt x="1978" y="119608"/>
                </a:lnTo>
                <a:lnTo>
                  <a:pt x="0" y="126823"/>
                </a:lnTo>
                <a:lnTo>
                  <a:pt x="1130" y="133084"/>
                </a:lnTo>
                <a:lnTo>
                  <a:pt x="4816" y="137775"/>
                </a:lnTo>
                <a:lnTo>
                  <a:pt x="8544" y="142383"/>
                </a:lnTo>
                <a:lnTo>
                  <a:pt x="14889" y="144969"/>
                </a:lnTo>
                <a:lnTo>
                  <a:pt x="2809034" y="144969"/>
                </a:lnTo>
                <a:lnTo>
                  <a:pt x="2822979" y="142434"/>
                </a:lnTo>
                <a:lnTo>
                  <a:pt x="2833758" y="136686"/>
                </a:lnTo>
                <a:lnTo>
                  <a:pt x="2704912" y="136686"/>
                </a:lnTo>
                <a:lnTo>
                  <a:pt x="2695005" y="135960"/>
                </a:lnTo>
                <a:lnTo>
                  <a:pt x="2689347" y="134770"/>
                </a:lnTo>
                <a:lnTo>
                  <a:pt x="2399434" y="134770"/>
                </a:lnTo>
                <a:lnTo>
                  <a:pt x="2399434" y="14083"/>
                </a:lnTo>
                <a:lnTo>
                  <a:pt x="2689930" y="14083"/>
                </a:lnTo>
                <a:lnTo>
                  <a:pt x="2696383" y="12795"/>
                </a:lnTo>
                <a:lnTo>
                  <a:pt x="2706315" y="12198"/>
                </a:lnTo>
                <a:lnTo>
                  <a:pt x="2877496" y="12198"/>
                </a:lnTo>
                <a:lnTo>
                  <a:pt x="2877441" y="11884"/>
                </a:lnTo>
                <a:lnTo>
                  <a:pt x="2873776" y="7172"/>
                </a:lnTo>
                <a:lnTo>
                  <a:pt x="2870090" y="2628"/>
                </a:lnTo>
                <a:lnTo>
                  <a:pt x="2863923" y="62"/>
                </a:lnTo>
                <a:lnTo>
                  <a:pt x="2856352" y="0"/>
                </a:lnTo>
                <a:close/>
              </a:path>
              <a:path w="2879090" h="145415">
                <a:moveTo>
                  <a:pt x="2708818" y="34407"/>
                </a:moveTo>
                <a:lnTo>
                  <a:pt x="2703320" y="34407"/>
                </a:lnTo>
                <a:lnTo>
                  <a:pt x="2698964" y="35276"/>
                </a:lnTo>
                <a:lnTo>
                  <a:pt x="2695802" y="37192"/>
                </a:lnTo>
                <a:lnTo>
                  <a:pt x="2692619" y="39035"/>
                </a:lnTo>
                <a:lnTo>
                  <a:pt x="2691090" y="41412"/>
                </a:lnTo>
                <a:lnTo>
                  <a:pt x="2691090" y="48982"/>
                </a:lnTo>
                <a:lnTo>
                  <a:pt x="2696305" y="53391"/>
                </a:lnTo>
                <a:lnTo>
                  <a:pt x="2717727" y="61767"/>
                </a:lnTo>
                <a:lnTo>
                  <a:pt x="2726337" y="65374"/>
                </a:lnTo>
                <a:lnTo>
                  <a:pt x="2752858" y="99557"/>
                </a:lnTo>
                <a:lnTo>
                  <a:pt x="2752132" y="106987"/>
                </a:lnTo>
                <a:lnTo>
                  <a:pt x="2716493" y="136010"/>
                </a:lnTo>
                <a:lnTo>
                  <a:pt x="2704912" y="136686"/>
                </a:lnTo>
                <a:lnTo>
                  <a:pt x="2833758" y="136686"/>
                </a:lnTo>
                <a:lnTo>
                  <a:pt x="2835845" y="135574"/>
                </a:lnTo>
                <a:lnTo>
                  <a:pt x="2846120" y="125506"/>
                </a:lnTo>
                <a:lnTo>
                  <a:pt x="2852290" y="113347"/>
                </a:lnTo>
                <a:lnTo>
                  <a:pt x="2871036" y="45548"/>
                </a:lnTo>
                <a:lnTo>
                  <a:pt x="2747288" y="45548"/>
                </a:lnTo>
                <a:lnTo>
                  <a:pt x="2735912" y="40666"/>
                </a:lnTo>
                <a:lnTo>
                  <a:pt x="2725708" y="37186"/>
                </a:lnTo>
                <a:lnTo>
                  <a:pt x="2716676" y="35101"/>
                </a:lnTo>
                <a:lnTo>
                  <a:pt x="2708818" y="34407"/>
                </a:lnTo>
                <a:close/>
              </a:path>
              <a:path w="2879090" h="145415">
                <a:moveTo>
                  <a:pt x="2531954" y="14083"/>
                </a:moveTo>
                <a:lnTo>
                  <a:pt x="2487882" y="14083"/>
                </a:lnTo>
                <a:lnTo>
                  <a:pt x="2487882" y="36313"/>
                </a:lnTo>
                <a:lnTo>
                  <a:pt x="2429601" y="36313"/>
                </a:lnTo>
                <a:lnTo>
                  <a:pt x="2429601" y="61652"/>
                </a:lnTo>
                <a:lnTo>
                  <a:pt x="2485034" y="61652"/>
                </a:lnTo>
                <a:lnTo>
                  <a:pt x="2485034" y="83861"/>
                </a:lnTo>
                <a:lnTo>
                  <a:pt x="2429601" y="83861"/>
                </a:lnTo>
                <a:lnTo>
                  <a:pt x="2429601" y="112603"/>
                </a:lnTo>
                <a:lnTo>
                  <a:pt x="2489295" y="112603"/>
                </a:lnTo>
                <a:lnTo>
                  <a:pt x="2489295" y="134770"/>
                </a:lnTo>
                <a:lnTo>
                  <a:pt x="2531954" y="134770"/>
                </a:lnTo>
                <a:lnTo>
                  <a:pt x="2531954" y="14083"/>
                </a:lnTo>
                <a:close/>
              </a:path>
              <a:path w="2879090" h="145415">
                <a:moveTo>
                  <a:pt x="2689930" y="14083"/>
                </a:moveTo>
                <a:lnTo>
                  <a:pt x="2584811" y="14083"/>
                </a:lnTo>
                <a:lnTo>
                  <a:pt x="2594085" y="14751"/>
                </a:lnTo>
                <a:lnTo>
                  <a:pt x="2602220" y="16754"/>
                </a:lnTo>
                <a:lnTo>
                  <a:pt x="2625867" y="50008"/>
                </a:lnTo>
                <a:lnTo>
                  <a:pt x="2625216" y="57171"/>
                </a:lnTo>
                <a:lnTo>
                  <a:pt x="2594966" y="85743"/>
                </a:lnTo>
                <a:lnTo>
                  <a:pt x="2586025" y="86416"/>
                </a:lnTo>
                <a:lnTo>
                  <a:pt x="2562068" y="86416"/>
                </a:lnTo>
                <a:lnTo>
                  <a:pt x="2562068" y="134770"/>
                </a:lnTo>
                <a:lnTo>
                  <a:pt x="2689347" y="134770"/>
                </a:lnTo>
                <a:lnTo>
                  <a:pt x="2684665" y="133786"/>
                </a:lnTo>
                <a:lnTo>
                  <a:pt x="2673891" y="130175"/>
                </a:lnTo>
                <a:lnTo>
                  <a:pt x="2662683" y="125137"/>
                </a:lnTo>
                <a:lnTo>
                  <a:pt x="2662683" y="99211"/>
                </a:lnTo>
                <a:lnTo>
                  <a:pt x="2721739" y="99211"/>
                </a:lnTo>
                <a:lnTo>
                  <a:pt x="2721739" y="98342"/>
                </a:lnTo>
                <a:lnTo>
                  <a:pt x="2716084" y="93588"/>
                </a:lnTo>
                <a:lnTo>
                  <a:pt x="2686232" y="81735"/>
                </a:lnTo>
                <a:lnTo>
                  <a:pt x="2681792" y="79882"/>
                </a:lnTo>
                <a:lnTo>
                  <a:pt x="2659877" y="53516"/>
                </a:lnTo>
                <a:lnTo>
                  <a:pt x="2659877" y="47035"/>
                </a:lnTo>
                <a:lnTo>
                  <a:pt x="2687458" y="14576"/>
                </a:lnTo>
                <a:lnTo>
                  <a:pt x="2689930" y="14083"/>
                </a:lnTo>
                <a:close/>
              </a:path>
              <a:path w="2879090" h="145415">
                <a:moveTo>
                  <a:pt x="2721739" y="99211"/>
                </a:moveTo>
                <a:lnTo>
                  <a:pt x="2662683" y="99211"/>
                </a:lnTo>
                <a:lnTo>
                  <a:pt x="2671416" y="104844"/>
                </a:lnTo>
                <a:lnTo>
                  <a:pt x="2678787" y="108750"/>
                </a:lnTo>
                <a:lnTo>
                  <a:pt x="2684682" y="111127"/>
                </a:lnTo>
                <a:lnTo>
                  <a:pt x="2690556" y="113347"/>
                </a:lnTo>
                <a:lnTo>
                  <a:pt x="2696682" y="114478"/>
                </a:lnTo>
                <a:lnTo>
                  <a:pt x="2715508" y="114478"/>
                </a:lnTo>
                <a:lnTo>
                  <a:pt x="2721739" y="110719"/>
                </a:lnTo>
                <a:lnTo>
                  <a:pt x="2721739" y="99211"/>
                </a:lnTo>
                <a:close/>
              </a:path>
              <a:path w="2879090" h="145415">
                <a:moveTo>
                  <a:pt x="2877496" y="12198"/>
                </a:moveTo>
                <a:lnTo>
                  <a:pt x="2706315" y="12198"/>
                </a:lnTo>
                <a:lnTo>
                  <a:pt x="2716375" y="12797"/>
                </a:lnTo>
                <a:lnTo>
                  <a:pt x="2726558" y="14596"/>
                </a:lnTo>
                <a:lnTo>
                  <a:pt x="2736863" y="17596"/>
                </a:lnTo>
                <a:lnTo>
                  <a:pt x="2747288" y="21800"/>
                </a:lnTo>
                <a:lnTo>
                  <a:pt x="2747288" y="45548"/>
                </a:lnTo>
                <a:lnTo>
                  <a:pt x="2871036" y="45548"/>
                </a:lnTo>
                <a:lnTo>
                  <a:pt x="2878561" y="18229"/>
                </a:lnTo>
                <a:lnTo>
                  <a:pt x="2877496" y="121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27"/>
          <p:cNvSpPr/>
          <p:nvPr/>
        </p:nvSpPr>
        <p:spPr>
          <a:xfrm>
            <a:off x="1390900" y="1451233"/>
            <a:ext cx="2879090" cy="145415"/>
          </a:xfrm>
          <a:custGeom>
            <a:avLst/>
            <a:gdLst/>
            <a:ahLst/>
            <a:cxnLst/>
            <a:rect l="l" t="t" r="r" b="b"/>
            <a:pathLst>
              <a:path w="2879090" h="145415">
                <a:moveTo>
                  <a:pt x="2856352" y="0"/>
                </a:moveTo>
                <a:lnTo>
                  <a:pt x="69589" y="0"/>
                </a:lnTo>
                <a:lnTo>
                  <a:pt x="55575" y="2539"/>
                </a:lnTo>
                <a:lnTo>
                  <a:pt x="26376" y="31622"/>
                </a:lnTo>
                <a:lnTo>
                  <a:pt x="1978" y="119608"/>
                </a:lnTo>
                <a:lnTo>
                  <a:pt x="0" y="126833"/>
                </a:lnTo>
                <a:lnTo>
                  <a:pt x="1130" y="133084"/>
                </a:lnTo>
                <a:lnTo>
                  <a:pt x="4816" y="137775"/>
                </a:lnTo>
                <a:lnTo>
                  <a:pt x="8544" y="142383"/>
                </a:lnTo>
                <a:lnTo>
                  <a:pt x="14889" y="144969"/>
                </a:lnTo>
                <a:lnTo>
                  <a:pt x="2809034" y="144969"/>
                </a:lnTo>
                <a:lnTo>
                  <a:pt x="2822979" y="142434"/>
                </a:lnTo>
                <a:lnTo>
                  <a:pt x="2833758" y="136686"/>
                </a:lnTo>
                <a:lnTo>
                  <a:pt x="2704922" y="136686"/>
                </a:lnTo>
                <a:lnTo>
                  <a:pt x="2695009" y="135960"/>
                </a:lnTo>
                <a:lnTo>
                  <a:pt x="2689350" y="134770"/>
                </a:lnTo>
                <a:lnTo>
                  <a:pt x="2399424" y="134770"/>
                </a:lnTo>
                <a:lnTo>
                  <a:pt x="2399424" y="14083"/>
                </a:lnTo>
                <a:lnTo>
                  <a:pt x="2689935" y="14083"/>
                </a:lnTo>
                <a:lnTo>
                  <a:pt x="2696383" y="12795"/>
                </a:lnTo>
                <a:lnTo>
                  <a:pt x="2706315" y="12198"/>
                </a:lnTo>
                <a:lnTo>
                  <a:pt x="2877496" y="12198"/>
                </a:lnTo>
                <a:lnTo>
                  <a:pt x="2877441" y="11884"/>
                </a:lnTo>
                <a:lnTo>
                  <a:pt x="2873776" y="7172"/>
                </a:lnTo>
                <a:lnTo>
                  <a:pt x="2870090" y="2628"/>
                </a:lnTo>
                <a:lnTo>
                  <a:pt x="2863912" y="62"/>
                </a:lnTo>
                <a:lnTo>
                  <a:pt x="2856352" y="0"/>
                </a:lnTo>
                <a:close/>
              </a:path>
              <a:path w="2879090" h="145415">
                <a:moveTo>
                  <a:pt x="2708818" y="34407"/>
                </a:moveTo>
                <a:lnTo>
                  <a:pt x="2703310" y="34407"/>
                </a:lnTo>
                <a:lnTo>
                  <a:pt x="2698964" y="35276"/>
                </a:lnTo>
                <a:lnTo>
                  <a:pt x="2695802" y="37192"/>
                </a:lnTo>
                <a:lnTo>
                  <a:pt x="2692609" y="39035"/>
                </a:lnTo>
                <a:lnTo>
                  <a:pt x="2691090" y="41412"/>
                </a:lnTo>
                <a:lnTo>
                  <a:pt x="2691090" y="48982"/>
                </a:lnTo>
                <a:lnTo>
                  <a:pt x="2696305" y="53391"/>
                </a:lnTo>
                <a:lnTo>
                  <a:pt x="2717723" y="61778"/>
                </a:lnTo>
                <a:lnTo>
                  <a:pt x="2726335" y="65384"/>
                </a:lnTo>
                <a:lnTo>
                  <a:pt x="2752869" y="99557"/>
                </a:lnTo>
                <a:lnTo>
                  <a:pt x="2752140" y="106992"/>
                </a:lnTo>
                <a:lnTo>
                  <a:pt x="2716496" y="136010"/>
                </a:lnTo>
                <a:lnTo>
                  <a:pt x="2704922" y="136686"/>
                </a:lnTo>
                <a:lnTo>
                  <a:pt x="2833758" y="136686"/>
                </a:lnTo>
                <a:lnTo>
                  <a:pt x="2835845" y="135574"/>
                </a:lnTo>
                <a:lnTo>
                  <a:pt x="2846120" y="125506"/>
                </a:lnTo>
                <a:lnTo>
                  <a:pt x="2852290" y="113347"/>
                </a:lnTo>
                <a:lnTo>
                  <a:pt x="2871028" y="45548"/>
                </a:lnTo>
                <a:lnTo>
                  <a:pt x="2747288" y="45548"/>
                </a:lnTo>
                <a:lnTo>
                  <a:pt x="2735908" y="40666"/>
                </a:lnTo>
                <a:lnTo>
                  <a:pt x="2725704" y="37186"/>
                </a:lnTo>
                <a:lnTo>
                  <a:pt x="2716675" y="35101"/>
                </a:lnTo>
                <a:lnTo>
                  <a:pt x="2708818" y="34407"/>
                </a:lnTo>
                <a:close/>
              </a:path>
              <a:path w="2879090" h="145415">
                <a:moveTo>
                  <a:pt x="2531954" y="14083"/>
                </a:moveTo>
                <a:lnTo>
                  <a:pt x="2487882" y="14083"/>
                </a:lnTo>
                <a:lnTo>
                  <a:pt x="2487882" y="36313"/>
                </a:lnTo>
                <a:lnTo>
                  <a:pt x="2429601" y="36313"/>
                </a:lnTo>
                <a:lnTo>
                  <a:pt x="2429601" y="61652"/>
                </a:lnTo>
                <a:lnTo>
                  <a:pt x="2485034" y="61652"/>
                </a:lnTo>
                <a:lnTo>
                  <a:pt x="2485034" y="83861"/>
                </a:lnTo>
                <a:lnTo>
                  <a:pt x="2429601" y="83861"/>
                </a:lnTo>
                <a:lnTo>
                  <a:pt x="2429601" y="112603"/>
                </a:lnTo>
                <a:lnTo>
                  <a:pt x="2489295" y="112603"/>
                </a:lnTo>
                <a:lnTo>
                  <a:pt x="2489295" y="134770"/>
                </a:lnTo>
                <a:lnTo>
                  <a:pt x="2531954" y="134770"/>
                </a:lnTo>
                <a:lnTo>
                  <a:pt x="2531954" y="14083"/>
                </a:lnTo>
                <a:close/>
              </a:path>
              <a:path w="2879090" h="145415">
                <a:moveTo>
                  <a:pt x="2689935" y="14083"/>
                </a:moveTo>
                <a:lnTo>
                  <a:pt x="2584800" y="14083"/>
                </a:lnTo>
                <a:lnTo>
                  <a:pt x="2594085" y="14751"/>
                </a:lnTo>
                <a:lnTo>
                  <a:pt x="2602223" y="16754"/>
                </a:lnTo>
                <a:lnTo>
                  <a:pt x="2625867" y="50019"/>
                </a:lnTo>
                <a:lnTo>
                  <a:pt x="2625216" y="57175"/>
                </a:lnTo>
                <a:lnTo>
                  <a:pt x="2594961" y="85743"/>
                </a:lnTo>
                <a:lnTo>
                  <a:pt x="2586025" y="86416"/>
                </a:lnTo>
                <a:lnTo>
                  <a:pt x="2562058" y="86416"/>
                </a:lnTo>
                <a:lnTo>
                  <a:pt x="2562058" y="134770"/>
                </a:lnTo>
                <a:lnTo>
                  <a:pt x="2689350" y="134770"/>
                </a:lnTo>
                <a:lnTo>
                  <a:pt x="2684666" y="133786"/>
                </a:lnTo>
                <a:lnTo>
                  <a:pt x="2673892" y="130175"/>
                </a:lnTo>
                <a:lnTo>
                  <a:pt x="2662683" y="125137"/>
                </a:lnTo>
                <a:lnTo>
                  <a:pt x="2662683" y="99211"/>
                </a:lnTo>
                <a:lnTo>
                  <a:pt x="2721739" y="99211"/>
                </a:lnTo>
                <a:lnTo>
                  <a:pt x="2721739" y="98342"/>
                </a:lnTo>
                <a:lnTo>
                  <a:pt x="2716084" y="93578"/>
                </a:lnTo>
                <a:lnTo>
                  <a:pt x="2686232" y="81735"/>
                </a:lnTo>
                <a:lnTo>
                  <a:pt x="2681792" y="79882"/>
                </a:lnTo>
                <a:lnTo>
                  <a:pt x="2659877" y="53516"/>
                </a:lnTo>
                <a:lnTo>
                  <a:pt x="2659877" y="47035"/>
                </a:lnTo>
                <a:lnTo>
                  <a:pt x="2687458" y="14578"/>
                </a:lnTo>
                <a:lnTo>
                  <a:pt x="2689935" y="14083"/>
                </a:lnTo>
                <a:close/>
              </a:path>
              <a:path w="2879090" h="145415">
                <a:moveTo>
                  <a:pt x="2721739" y="99211"/>
                </a:moveTo>
                <a:lnTo>
                  <a:pt x="2662683" y="99211"/>
                </a:lnTo>
                <a:lnTo>
                  <a:pt x="2671416" y="104844"/>
                </a:lnTo>
                <a:lnTo>
                  <a:pt x="2678787" y="108750"/>
                </a:lnTo>
                <a:lnTo>
                  <a:pt x="2684672" y="111127"/>
                </a:lnTo>
                <a:lnTo>
                  <a:pt x="2690556" y="113347"/>
                </a:lnTo>
                <a:lnTo>
                  <a:pt x="2696682" y="114478"/>
                </a:lnTo>
                <a:lnTo>
                  <a:pt x="2715508" y="114478"/>
                </a:lnTo>
                <a:lnTo>
                  <a:pt x="2721739" y="110719"/>
                </a:lnTo>
                <a:lnTo>
                  <a:pt x="2721739" y="99211"/>
                </a:lnTo>
                <a:close/>
              </a:path>
              <a:path w="2879090" h="145415">
                <a:moveTo>
                  <a:pt x="2877496" y="12198"/>
                </a:moveTo>
                <a:lnTo>
                  <a:pt x="2706315" y="12198"/>
                </a:lnTo>
                <a:lnTo>
                  <a:pt x="2716370" y="12797"/>
                </a:lnTo>
                <a:lnTo>
                  <a:pt x="2726554" y="14596"/>
                </a:lnTo>
                <a:lnTo>
                  <a:pt x="2736861" y="17596"/>
                </a:lnTo>
                <a:lnTo>
                  <a:pt x="2747288" y="21800"/>
                </a:lnTo>
                <a:lnTo>
                  <a:pt x="2747288" y="45548"/>
                </a:lnTo>
                <a:lnTo>
                  <a:pt x="2871028" y="45548"/>
                </a:lnTo>
                <a:lnTo>
                  <a:pt x="2878561" y="18240"/>
                </a:lnTo>
                <a:lnTo>
                  <a:pt x="2877496" y="121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48148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2105988" y="1364188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181284" y="1447348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6243583" y="962534"/>
            <a:ext cx="111253" cy="1084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6092571" y="986545"/>
            <a:ext cx="405765" cy="155575"/>
          </a:xfrm>
          <a:custGeom>
            <a:avLst/>
            <a:gdLst/>
            <a:ahLst/>
            <a:cxnLst/>
            <a:rect l="l" t="t" r="r" b="b"/>
            <a:pathLst>
              <a:path w="405765" h="155575">
                <a:moveTo>
                  <a:pt x="25234" y="0"/>
                </a:moveTo>
                <a:lnTo>
                  <a:pt x="15363" y="1940"/>
                </a:lnTo>
                <a:lnTo>
                  <a:pt x="7347" y="7245"/>
                </a:lnTo>
                <a:lnTo>
                  <a:pt x="1966" y="15142"/>
                </a:lnTo>
                <a:lnTo>
                  <a:pt x="0" y="24857"/>
                </a:lnTo>
                <a:lnTo>
                  <a:pt x="0" y="30302"/>
                </a:lnTo>
                <a:lnTo>
                  <a:pt x="2020" y="35862"/>
                </a:lnTo>
                <a:lnTo>
                  <a:pt x="5853" y="40281"/>
                </a:lnTo>
                <a:lnTo>
                  <a:pt x="35282" y="82159"/>
                </a:lnTo>
                <a:lnTo>
                  <a:pt x="73951" y="116253"/>
                </a:lnTo>
                <a:lnTo>
                  <a:pt x="119691" y="141095"/>
                </a:lnTo>
                <a:lnTo>
                  <a:pt x="170329" y="155220"/>
                </a:lnTo>
                <a:lnTo>
                  <a:pt x="181564" y="138722"/>
                </a:lnTo>
                <a:lnTo>
                  <a:pt x="196758" y="125979"/>
                </a:lnTo>
                <a:lnTo>
                  <a:pt x="214819" y="117765"/>
                </a:lnTo>
                <a:lnTo>
                  <a:pt x="234652" y="114855"/>
                </a:lnTo>
                <a:lnTo>
                  <a:pt x="336674" y="114855"/>
                </a:lnTo>
                <a:lnTo>
                  <a:pt x="344945" y="108761"/>
                </a:lnTo>
                <a:lnTo>
                  <a:pt x="204140" y="108761"/>
                </a:lnTo>
                <a:lnTo>
                  <a:pt x="158204" y="102672"/>
                </a:lnTo>
                <a:lnTo>
                  <a:pt x="115821" y="84943"/>
                </a:lnTo>
                <a:lnTo>
                  <a:pt x="79024" y="56383"/>
                </a:lnTo>
                <a:lnTo>
                  <a:pt x="49851" y="17800"/>
                </a:lnTo>
                <a:lnTo>
                  <a:pt x="44711" y="9855"/>
                </a:lnTo>
                <a:lnTo>
                  <a:pt x="38764" y="4310"/>
                </a:lnTo>
                <a:lnTo>
                  <a:pt x="32207" y="1060"/>
                </a:lnTo>
                <a:lnTo>
                  <a:pt x="25234" y="0"/>
                </a:lnTo>
                <a:close/>
              </a:path>
              <a:path w="405765" h="155575">
                <a:moveTo>
                  <a:pt x="336674" y="114855"/>
                </a:moveTo>
                <a:lnTo>
                  <a:pt x="234652" y="114855"/>
                </a:lnTo>
                <a:lnTo>
                  <a:pt x="250924" y="116748"/>
                </a:lnTo>
                <a:lnTo>
                  <a:pt x="266192" y="122140"/>
                </a:lnTo>
                <a:lnTo>
                  <a:pt x="279726" y="130598"/>
                </a:lnTo>
                <a:lnTo>
                  <a:pt x="290797" y="141692"/>
                </a:lnTo>
                <a:lnTo>
                  <a:pt x="323493" y="124566"/>
                </a:lnTo>
                <a:lnTo>
                  <a:pt x="336674" y="114855"/>
                </a:lnTo>
                <a:close/>
              </a:path>
              <a:path w="405765" h="155575">
                <a:moveTo>
                  <a:pt x="380124" y="6355"/>
                </a:moveTo>
                <a:lnTo>
                  <a:pt x="371339" y="6355"/>
                </a:lnTo>
                <a:lnTo>
                  <a:pt x="362941" y="11036"/>
                </a:lnTo>
                <a:lnTo>
                  <a:pt x="358491" y="18240"/>
                </a:lnTo>
                <a:lnTo>
                  <a:pt x="330847" y="55319"/>
                </a:lnTo>
                <a:lnTo>
                  <a:pt x="294261" y="83887"/>
                </a:lnTo>
                <a:lnTo>
                  <a:pt x="251203" y="102262"/>
                </a:lnTo>
                <a:lnTo>
                  <a:pt x="204140" y="108761"/>
                </a:lnTo>
                <a:lnTo>
                  <a:pt x="344945" y="108761"/>
                </a:lnTo>
                <a:lnTo>
                  <a:pt x="353040" y="102796"/>
                </a:lnTo>
                <a:lnTo>
                  <a:pt x="378658" y="76666"/>
                </a:lnTo>
                <a:lnTo>
                  <a:pt x="399568" y="46459"/>
                </a:lnTo>
                <a:lnTo>
                  <a:pt x="403160" y="42124"/>
                </a:lnTo>
                <a:lnTo>
                  <a:pt x="405149" y="36543"/>
                </a:lnTo>
                <a:lnTo>
                  <a:pt x="405149" y="31035"/>
                </a:lnTo>
                <a:lnTo>
                  <a:pt x="403190" y="21458"/>
                </a:lnTo>
                <a:lnTo>
                  <a:pt x="397839" y="13610"/>
                </a:lnTo>
                <a:lnTo>
                  <a:pt x="389887" y="8305"/>
                </a:lnTo>
                <a:lnTo>
                  <a:pt x="380124" y="63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6278322" y="792965"/>
            <a:ext cx="111158" cy="1084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6153058" y="703870"/>
            <a:ext cx="382905" cy="296545"/>
          </a:xfrm>
          <a:custGeom>
            <a:avLst/>
            <a:gdLst/>
            <a:ahLst/>
            <a:cxnLst/>
            <a:rect l="l" t="t" r="r" b="b"/>
            <a:pathLst>
              <a:path w="382905" h="296544">
                <a:moveTo>
                  <a:pt x="363162" y="245749"/>
                </a:moveTo>
                <a:lnTo>
                  <a:pt x="145681" y="245749"/>
                </a:lnTo>
                <a:lnTo>
                  <a:pt x="168591" y="249508"/>
                </a:lnTo>
                <a:lnTo>
                  <a:pt x="188508" y="259957"/>
                </a:lnTo>
                <a:lnTo>
                  <a:pt x="204016" y="275863"/>
                </a:lnTo>
                <a:lnTo>
                  <a:pt x="213689" y="295988"/>
                </a:lnTo>
                <a:lnTo>
                  <a:pt x="217208" y="295381"/>
                </a:lnTo>
                <a:lnTo>
                  <a:pt x="224003" y="295381"/>
                </a:lnTo>
                <a:lnTo>
                  <a:pt x="264483" y="291542"/>
                </a:lnTo>
                <a:lnTo>
                  <a:pt x="304760" y="280097"/>
                </a:lnTo>
                <a:lnTo>
                  <a:pt x="341958" y="261787"/>
                </a:lnTo>
                <a:lnTo>
                  <a:pt x="363162" y="245749"/>
                </a:lnTo>
                <a:close/>
              </a:path>
              <a:path w="382905" h="296544">
                <a:moveTo>
                  <a:pt x="224003" y="295381"/>
                </a:moveTo>
                <a:lnTo>
                  <a:pt x="217208" y="295381"/>
                </a:lnTo>
                <a:lnTo>
                  <a:pt x="220045" y="295496"/>
                </a:lnTo>
                <a:lnTo>
                  <a:pt x="222789" y="295496"/>
                </a:lnTo>
                <a:lnTo>
                  <a:pt x="224003" y="295381"/>
                </a:lnTo>
                <a:close/>
              </a:path>
              <a:path w="382905" h="296544">
                <a:moveTo>
                  <a:pt x="31280" y="0"/>
                </a:moveTo>
                <a:lnTo>
                  <a:pt x="6172" y="30718"/>
                </a:lnTo>
                <a:lnTo>
                  <a:pt x="0" y="78152"/>
                </a:lnTo>
                <a:lnTo>
                  <a:pt x="6078" y="132400"/>
                </a:lnTo>
                <a:lnTo>
                  <a:pt x="25915" y="181887"/>
                </a:lnTo>
                <a:lnTo>
                  <a:pt x="57767" y="224942"/>
                </a:lnTo>
                <a:lnTo>
                  <a:pt x="99892" y="259895"/>
                </a:lnTo>
                <a:lnTo>
                  <a:pt x="110760" y="253957"/>
                </a:lnTo>
                <a:lnTo>
                  <a:pt x="122155" y="249507"/>
                </a:lnTo>
                <a:lnTo>
                  <a:pt x="133859" y="246717"/>
                </a:lnTo>
                <a:lnTo>
                  <a:pt x="145681" y="245749"/>
                </a:lnTo>
                <a:lnTo>
                  <a:pt x="363162" y="245749"/>
                </a:lnTo>
                <a:lnTo>
                  <a:pt x="366526" y="243205"/>
                </a:lnTo>
                <a:lnTo>
                  <a:pt x="222621" y="243205"/>
                </a:lnTo>
                <a:lnTo>
                  <a:pt x="177717" y="237286"/>
                </a:lnTo>
                <a:lnTo>
                  <a:pt x="137341" y="220599"/>
                </a:lnTo>
                <a:lnTo>
                  <a:pt x="103114" y="194741"/>
                </a:lnTo>
                <a:lnTo>
                  <a:pt x="76658" y="161315"/>
                </a:lnTo>
                <a:lnTo>
                  <a:pt x="59596" y="121918"/>
                </a:lnTo>
                <a:lnTo>
                  <a:pt x="53548" y="78152"/>
                </a:lnTo>
                <a:lnTo>
                  <a:pt x="53925" y="67821"/>
                </a:lnTo>
                <a:lnTo>
                  <a:pt x="55095" y="57123"/>
                </a:lnTo>
                <a:lnTo>
                  <a:pt x="57117" y="46245"/>
                </a:lnTo>
                <a:lnTo>
                  <a:pt x="60050" y="35378"/>
                </a:lnTo>
                <a:lnTo>
                  <a:pt x="62647" y="26918"/>
                </a:lnTo>
                <a:lnTo>
                  <a:pt x="61568" y="19013"/>
                </a:lnTo>
                <a:lnTo>
                  <a:pt x="58082" y="12479"/>
                </a:lnTo>
                <a:lnTo>
                  <a:pt x="50962" y="4904"/>
                </a:lnTo>
                <a:lnTo>
                  <a:pt x="41629" y="588"/>
                </a:lnTo>
                <a:lnTo>
                  <a:pt x="31280" y="0"/>
                </a:lnTo>
                <a:close/>
              </a:path>
              <a:path w="382905" h="296544">
                <a:moveTo>
                  <a:pt x="355350" y="191740"/>
                </a:moveTo>
                <a:lnTo>
                  <a:pt x="349769" y="191740"/>
                </a:lnTo>
                <a:lnTo>
                  <a:pt x="344209" y="193353"/>
                </a:lnTo>
                <a:lnTo>
                  <a:pt x="338544" y="197939"/>
                </a:lnTo>
                <a:lnTo>
                  <a:pt x="312848" y="217252"/>
                </a:lnTo>
                <a:lnTo>
                  <a:pt x="284352" y="231452"/>
                </a:lnTo>
                <a:lnTo>
                  <a:pt x="253971" y="240212"/>
                </a:lnTo>
                <a:lnTo>
                  <a:pt x="222621" y="243205"/>
                </a:lnTo>
                <a:lnTo>
                  <a:pt x="366526" y="243205"/>
                </a:lnTo>
                <a:lnTo>
                  <a:pt x="374417" y="237236"/>
                </a:lnTo>
                <a:lnTo>
                  <a:pt x="379066" y="232755"/>
                </a:lnTo>
                <a:lnTo>
                  <a:pt x="382470" y="225488"/>
                </a:lnTo>
                <a:lnTo>
                  <a:pt x="382470" y="218116"/>
                </a:lnTo>
                <a:lnTo>
                  <a:pt x="380336" y="207806"/>
                </a:lnTo>
                <a:lnTo>
                  <a:pt x="374521" y="199427"/>
                </a:lnTo>
                <a:lnTo>
                  <a:pt x="365900" y="193799"/>
                </a:lnTo>
                <a:lnTo>
                  <a:pt x="355350" y="1917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6271589" y="1114377"/>
            <a:ext cx="111075" cy="1086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6176973" y="1091825"/>
            <a:ext cx="325755" cy="220979"/>
          </a:xfrm>
          <a:custGeom>
            <a:avLst/>
            <a:gdLst/>
            <a:ahLst/>
            <a:cxnLst/>
            <a:rect l="l" t="t" r="r" b="b"/>
            <a:pathLst>
              <a:path w="325755" h="220980">
                <a:moveTo>
                  <a:pt x="27140" y="153052"/>
                </a:moveTo>
                <a:lnTo>
                  <a:pt x="25329" y="153052"/>
                </a:lnTo>
                <a:lnTo>
                  <a:pt x="15491" y="154969"/>
                </a:lnTo>
                <a:lnTo>
                  <a:pt x="7438" y="160221"/>
                </a:lnTo>
                <a:lnTo>
                  <a:pt x="1997" y="168058"/>
                </a:lnTo>
                <a:lnTo>
                  <a:pt x="0" y="177732"/>
                </a:lnTo>
                <a:lnTo>
                  <a:pt x="1214" y="185128"/>
                </a:lnTo>
                <a:lnTo>
                  <a:pt x="40224" y="210318"/>
                </a:lnTo>
                <a:lnTo>
                  <a:pt x="84983" y="219773"/>
                </a:lnTo>
                <a:lnTo>
                  <a:pt x="107619" y="220977"/>
                </a:lnTo>
                <a:lnTo>
                  <a:pt x="154288" y="216003"/>
                </a:lnTo>
                <a:lnTo>
                  <a:pt x="197694" y="201772"/>
                </a:lnTo>
                <a:lnTo>
                  <a:pt x="236689" y="179327"/>
                </a:lnTo>
                <a:lnTo>
                  <a:pt x="247672" y="169596"/>
                </a:lnTo>
                <a:lnTo>
                  <a:pt x="107619" y="169596"/>
                </a:lnTo>
                <a:lnTo>
                  <a:pt x="89743" y="168558"/>
                </a:lnTo>
                <a:lnTo>
                  <a:pt x="71493" y="165528"/>
                </a:lnTo>
                <a:lnTo>
                  <a:pt x="53045" y="160638"/>
                </a:lnTo>
                <a:lnTo>
                  <a:pt x="34574" y="154016"/>
                </a:lnTo>
                <a:lnTo>
                  <a:pt x="29077" y="153115"/>
                </a:lnTo>
                <a:lnTo>
                  <a:pt x="27140" y="153052"/>
                </a:lnTo>
                <a:close/>
              </a:path>
              <a:path w="325755" h="220980">
                <a:moveTo>
                  <a:pt x="300315" y="0"/>
                </a:moveTo>
                <a:lnTo>
                  <a:pt x="262768" y="69150"/>
                </a:lnTo>
                <a:lnTo>
                  <a:pt x="237474" y="109808"/>
                </a:lnTo>
                <a:lnTo>
                  <a:pt x="201531" y="141563"/>
                </a:lnTo>
                <a:lnTo>
                  <a:pt x="157420" y="162223"/>
                </a:lnTo>
                <a:lnTo>
                  <a:pt x="107619" y="169596"/>
                </a:lnTo>
                <a:lnTo>
                  <a:pt x="247672" y="169596"/>
                </a:lnTo>
                <a:lnTo>
                  <a:pt x="270126" y="149705"/>
                </a:lnTo>
                <a:lnTo>
                  <a:pt x="296857" y="113948"/>
                </a:lnTo>
                <a:lnTo>
                  <a:pt x="315735" y="73095"/>
                </a:lnTo>
                <a:lnTo>
                  <a:pt x="325613" y="28187"/>
                </a:lnTo>
                <a:lnTo>
                  <a:pt x="325372" y="26407"/>
                </a:lnTo>
                <a:lnTo>
                  <a:pt x="325372" y="24501"/>
                </a:lnTo>
                <a:lnTo>
                  <a:pt x="323396" y="14882"/>
                </a:lnTo>
                <a:lnTo>
                  <a:pt x="318015" y="7103"/>
                </a:lnTo>
                <a:lnTo>
                  <a:pt x="310048" y="1898"/>
                </a:lnTo>
                <a:lnTo>
                  <a:pt x="3003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6909752" y="812015"/>
            <a:ext cx="304165" cy="321310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72" y="52815"/>
                </a:moveTo>
                <a:lnTo>
                  <a:pt x="145534" y="52815"/>
                </a:lnTo>
                <a:lnTo>
                  <a:pt x="173025" y="55418"/>
                </a:lnTo>
                <a:lnTo>
                  <a:pt x="192657" y="63229"/>
                </a:lnTo>
                <a:lnTo>
                  <a:pt x="204435" y="76249"/>
                </a:lnTo>
                <a:lnTo>
                  <a:pt x="208360" y="94478"/>
                </a:lnTo>
                <a:lnTo>
                  <a:pt x="206661" y="105988"/>
                </a:lnTo>
                <a:lnTo>
                  <a:pt x="169324" y="129689"/>
                </a:lnTo>
                <a:lnTo>
                  <a:pt x="140797" y="133460"/>
                </a:lnTo>
                <a:lnTo>
                  <a:pt x="131317" y="134812"/>
                </a:lnTo>
                <a:lnTo>
                  <a:pt x="123523" y="136094"/>
                </a:lnTo>
                <a:lnTo>
                  <a:pt x="117399" y="137336"/>
                </a:lnTo>
                <a:lnTo>
                  <a:pt x="91708" y="141048"/>
                </a:lnTo>
                <a:lnTo>
                  <a:pt x="51802" y="151630"/>
                </a:lnTo>
                <a:lnTo>
                  <a:pt x="9418" y="188199"/>
                </a:lnTo>
                <a:lnTo>
                  <a:pt x="0" y="231783"/>
                </a:lnTo>
                <a:lnTo>
                  <a:pt x="1989" y="252017"/>
                </a:lnTo>
                <a:lnTo>
                  <a:pt x="31705" y="298650"/>
                </a:lnTo>
                <a:lnTo>
                  <a:pt x="83413" y="319541"/>
                </a:lnTo>
                <a:lnTo>
                  <a:pt x="104426" y="320932"/>
                </a:lnTo>
                <a:lnTo>
                  <a:pt x="136323" y="318624"/>
                </a:lnTo>
                <a:lnTo>
                  <a:pt x="164463" y="311697"/>
                </a:lnTo>
                <a:lnTo>
                  <a:pt x="188845" y="300144"/>
                </a:lnTo>
                <a:lnTo>
                  <a:pt x="209470" y="283959"/>
                </a:lnTo>
                <a:lnTo>
                  <a:pt x="303948" y="283959"/>
                </a:lnTo>
                <a:lnTo>
                  <a:pt x="303948" y="268138"/>
                </a:lnTo>
                <a:lnTo>
                  <a:pt x="129106" y="268138"/>
                </a:lnTo>
                <a:lnTo>
                  <a:pt x="118034" y="267624"/>
                </a:lnTo>
                <a:lnTo>
                  <a:pt x="79448" y="254036"/>
                </a:lnTo>
                <a:lnTo>
                  <a:pt x="66898" y="228820"/>
                </a:lnTo>
                <a:lnTo>
                  <a:pt x="70352" y="210056"/>
                </a:lnTo>
                <a:lnTo>
                  <a:pt x="80696" y="195402"/>
                </a:lnTo>
                <a:lnTo>
                  <a:pt x="97926" y="184843"/>
                </a:lnTo>
                <a:lnTo>
                  <a:pt x="122027" y="178382"/>
                </a:lnTo>
                <a:lnTo>
                  <a:pt x="149195" y="175122"/>
                </a:lnTo>
                <a:lnTo>
                  <a:pt x="171946" y="171195"/>
                </a:lnTo>
                <a:lnTo>
                  <a:pt x="190289" y="166609"/>
                </a:lnTo>
                <a:lnTo>
                  <a:pt x="204234" y="161377"/>
                </a:lnTo>
                <a:lnTo>
                  <a:pt x="271719" y="161377"/>
                </a:lnTo>
                <a:lnTo>
                  <a:pt x="271719" y="99305"/>
                </a:lnTo>
                <a:lnTo>
                  <a:pt x="271300" y="99305"/>
                </a:lnTo>
                <a:lnTo>
                  <a:pt x="271363" y="98897"/>
                </a:lnTo>
                <a:lnTo>
                  <a:pt x="271604" y="98426"/>
                </a:lnTo>
                <a:lnTo>
                  <a:pt x="271719" y="88594"/>
                </a:lnTo>
                <a:lnTo>
                  <a:pt x="269293" y="67374"/>
                </a:lnTo>
                <a:lnTo>
                  <a:pt x="263572" y="52815"/>
                </a:lnTo>
                <a:close/>
              </a:path>
              <a:path w="304165" h="321309">
                <a:moveTo>
                  <a:pt x="303948" y="283959"/>
                </a:moveTo>
                <a:lnTo>
                  <a:pt x="209470" y="283959"/>
                </a:lnTo>
                <a:lnTo>
                  <a:pt x="215400" y="300144"/>
                </a:lnTo>
                <a:lnTo>
                  <a:pt x="226082" y="311697"/>
                </a:lnTo>
                <a:lnTo>
                  <a:pt x="241522" y="318624"/>
                </a:lnTo>
                <a:lnTo>
                  <a:pt x="261730" y="320932"/>
                </a:lnTo>
                <a:lnTo>
                  <a:pt x="272058" y="320453"/>
                </a:lnTo>
                <a:lnTo>
                  <a:pt x="282533" y="319019"/>
                </a:lnTo>
                <a:lnTo>
                  <a:pt x="293161" y="316630"/>
                </a:lnTo>
                <a:lnTo>
                  <a:pt x="303948" y="313288"/>
                </a:lnTo>
                <a:lnTo>
                  <a:pt x="303948" y="283959"/>
                </a:lnTo>
                <a:close/>
              </a:path>
              <a:path w="304165" h="321309">
                <a:moveTo>
                  <a:pt x="271719" y="161377"/>
                </a:moveTo>
                <a:lnTo>
                  <a:pt x="204234" y="161377"/>
                </a:lnTo>
                <a:lnTo>
                  <a:pt x="204234" y="210060"/>
                </a:lnTo>
                <a:lnTo>
                  <a:pt x="202582" y="223677"/>
                </a:lnTo>
                <a:lnTo>
                  <a:pt x="177827" y="255227"/>
                </a:lnTo>
                <a:lnTo>
                  <a:pt x="129106" y="268138"/>
                </a:lnTo>
                <a:lnTo>
                  <a:pt x="281289" y="268138"/>
                </a:lnTo>
                <a:lnTo>
                  <a:pt x="276954" y="266358"/>
                </a:lnTo>
                <a:lnTo>
                  <a:pt x="274557" y="262871"/>
                </a:lnTo>
                <a:lnTo>
                  <a:pt x="272651" y="259332"/>
                </a:lnTo>
                <a:lnTo>
                  <a:pt x="271809" y="254036"/>
                </a:lnTo>
                <a:lnTo>
                  <a:pt x="271719" y="161377"/>
                </a:lnTo>
                <a:close/>
              </a:path>
              <a:path w="304165" h="321309">
                <a:moveTo>
                  <a:pt x="303948" y="266944"/>
                </a:moveTo>
                <a:lnTo>
                  <a:pt x="299236" y="267761"/>
                </a:lnTo>
                <a:lnTo>
                  <a:pt x="296095" y="268138"/>
                </a:lnTo>
                <a:lnTo>
                  <a:pt x="303948" y="268138"/>
                </a:lnTo>
                <a:lnTo>
                  <a:pt x="303948" y="266944"/>
                </a:lnTo>
                <a:close/>
              </a:path>
              <a:path w="304165" h="321309">
                <a:moveTo>
                  <a:pt x="149628" y="0"/>
                </a:moveTo>
                <a:lnTo>
                  <a:pt x="97411" y="5289"/>
                </a:lnTo>
                <a:lnTo>
                  <a:pt x="56919" y="21140"/>
                </a:lnTo>
                <a:lnTo>
                  <a:pt x="24384" y="54117"/>
                </a:lnTo>
                <a:lnTo>
                  <a:pt x="11214" y="101504"/>
                </a:lnTo>
                <a:lnTo>
                  <a:pt x="78049" y="101504"/>
                </a:lnTo>
                <a:lnTo>
                  <a:pt x="84035" y="80198"/>
                </a:lnTo>
                <a:lnTo>
                  <a:pt x="97279" y="64983"/>
                </a:lnTo>
                <a:lnTo>
                  <a:pt x="117780" y="55856"/>
                </a:lnTo>
                <a:lnTo>
                  <a:pt x="145534" y="52815"/>
                </a:lnTo>
                <a:lnTo>
                  <a:pt x="263572" y="52815"/>
                </a:lnTo>
                <a:lnTo>
                  <a:pt x="262020" y="48866"/>
                </a:lnTo>
                <a:lnTo>
                  <a:pt x="232956" y="19967"/>
                </a:lnTo>
                <a:lnTo>
                  <a:pt x="195682" y="4989"/>
                </a:lnTo>
                <a:lnTo>
                  <a:pt x="173757" y="1247"/>
                </a:lnTo>
                <a:lnTo>
                  <a:pt x="149628" y="0"/>
                </a:lnTo>
                <a:close/>
              </a:path>
              <a:path w="304165" h="321309">
                <a:moveTo>
                  <a:pt x="271719" y="98991"/>
                </a:moveTo>
                <a:lnTo>
                  <a:pt x="271541" y="99075"/>
                </a:lnTo>
                <a:lnTo>
                  <a:pt x="271447" y="99243"/>
                </a:lnTo>
                <a:lnTo>
                  <a:pt x="271300" y="99305"/>
                </a:lnTo>
                <a:lnTo>
                  <a:pt x="271719" y="99305"/>
                </a:lnTo>
                <a:lnTo>
                  <a:pt x="271719" y="9899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7231693" y="812588"/>
            <a:ext cx="440055" cy="311785"/>
          </a:xfrm>
          <a:custGeom>
            <a:avLst/>
            <a:gdLst/>
            <a:ahLst/>
            <a:cxnLst/>
            <a:rect l="l" t="t" r="r" b="b"/>
            <a:pathLst>
              <a:path w="440055" h="311784">
                <a:moveTo>
                  <a:pt x="63411" y="8251"/>
                </a:moveTo>
                <a:lnTo>
                  <a:pt x="0" y="8251"/>
                </a:lnTo>
                <a:lnTo>
                  <a:pt x="0" y="311582"/>
                </a:lnTo>
                <a:lnTo>
                  <a:pt x="66929" y="311582"/>
                </a:lnTo>
                <a:lnTo>
                  <a:pt x="66929" y="131451"/>
                </a:lnTo>
                <a:lnTo>
                  <a:pt x="68179" y="114382"/>
                </a:lnTo>
                <a:lnTo>
                  <a:pt x="86855" y="73369"/>
                </a:lnTo>
                <a:lnTo>
                  <a:pt x="119960" y="54099"/>
                </a:lnTo>
                <a:lnTo>
                  <a:pt x="133210" y="52815"/>
                </a:lnTo>
                <a:lnTo>
                  <a:pt x="430926" y="52815"/>
                </a:lnTo>
                <a:lnTo>
                  <a:pt x="429529" y="50469"/>
                </a:lnTo>
                <a:lnTo>
                  <a:pt x="63411" y="50469"/>
                </a:lnTo>
                <a:lnTo>
                  <a:pt x="63411" y="8251"/>
                </a:lnTo>
                <a:close/>
              </a:path>
              <a:path w="440055" h="311784">
                <a:moveTo>
                  <a:pt x="318032" y="52815"/>
                </a:moveTo>
                <a:lnTo>
                  <a:pt x="133210" y="52815"/>
                </a:lnTo>
                <a:lnTo>
                  <a:pt x="146814" y="53803"/>
                </a:lnTo>
                <a:lnTo>
                  <a:pt x="158273" y="56770"/>
                </a:lnTo>
                <a:lnTo>
                  <a:pt x="183638" y="88321"/>
                </a:lnTo>
                <a:lnTo>
                  <a:pt x="186570" y="311582"/>
                </a:lnTo>
                <a:lnTo>
                  <a:pt x="253479" y="311582"/>
                </a:lnTo>
                <a:lnTo>
                  <a:pt x="253479" y="133817"/>
                </a:lnTo>
                <a:lnTo>
                  <a:pt x="257509" y="98371"/>
                </a:lnTo>
                <a:lnTo>
                  <a:pt x="269605" y="73059"/>
                </a:lnTo>
                <a:lnTo>
                  <a:pt x="289777" y="57875"/>
                </a:lnTo>
                <a:lnTo>
                  <a:pt x="318032" y="52815"/>
                </a:lnTo>
                <a:close/>
              </a:path>
              <a:path w="440055" h="311784">
                <a:moveTo>
                  <a:pt x="430926" y="52815"/>
                </a:moveTo>
                <a:lnTo>
                  <a:pt x="318032" y="52815"/>
                </a:lnTo>
                <a:lnTo>
                  <a:pt x="334381" y="54208"/>
                </a:lnTo>
                <a:lnTo>
                  <a:pt x="347653" y="58386"/>
                </a:lnTo>
                <a:lnTo>
                  <a:pt x="371098" y="97866"/>
                </a:lnTo>
                <a:lnTo>
                  <a:pt x="373130" y="311582"/>
                </a:lnTo>
                <a:lnTo>
                  <a:pt x="440018" y="311582"/>
                </a:lnTo>
                <a:lnTo>
                  <a:pt x="439920" y="101452"/>
                </a:lnTo>
                <a:lnTo>
                  <a:pt x="433681" y="57439"/>
                </a:lnTo>
                <a:lnTo>
                  <a:pt x="430926" y="52815"/>
                </a:lnTo>
                <a:close/>
              </a:path>
              <a:path w="440055" h="311784">
                <a:moveTo>
                  <a:pt x="158382" y="0"/>
                </a:moveTo>
                <a:lnTo>
                  <a:pt x="130561" y="3151"/>
                </a:lnTo>
                <a:lnTo>
                  <a:pt x="105749" y="12610"/>
                </a:lnTo>
                <a:lnTo>
                  <a:pt x="83927" y="28381"/>
                </a:lnTo>
                <a:lnTo>
                  <a:pt x="65076" y="50469"/>
                </a:lnTo>
                <a:lnTo>
                  <a:pt x="243489" y="50469"/>
                </a:lnTo>
                <a:lnTo>
                  <a:pt x="230691" y="28381"/>
                </a:lnTo>
                <a:lnTo>
                  <a:pt x="212240" y="12610"/>
                </a:lnTo>
                <a:lnTo>
                  <a:pt x="188138" y="3151"/>
                </a:lnTo>
                <a:lnTo>
                  <a:pt x="158382" y="0"/>
                </a:lnTo>
                <a:close/>
              </a:path>
              <a:path w="440055" h="311784">
                <a:moveTo>
                  <a:pt x="338523" y="0"/>
                </a:moveTo>
                <a:lnTo>
                  <a:pt x="310809" y="3151"/>
                </a:lnTo>
                <a:lnTo>
                  <a:pt x="285733" y="12610"/>
                </a:lnTo>
                <a:lnTo>
                  <a:pt x="263293" y="28381"/>
                </a:lnTo>
                <a:lnTo>
                  <a:pt x="243489" y="50469"/>
                </a:lnTo>
                <a:lnTo>
                  <a:pt x="429529" y="50469"/>
                </a:lnTo>
                <a:lnTo>
                  <a:pt x="414664" y="25521"/>
                </a:lnTo>
                <a:lnTo>
                  <a:pt x="382949" y="6378"/>
                </a:lnTo>
                <a:lnTo>
                  <a:pt x="3385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7744051" y="820839"/>
            <a:ext cx="0" cy="303530"/>
          </a:xfrm>
          <a:custGeom>
            <a:avLst/>
            <a:gdLst/>
            <a:ahLst/>
            <a:cxnLst/>
            <a:rect l="l" t="t" r="r" b="b"/>
            <a:pathLst>
              <a:path h="303530">
                <a:moveTo>
                  <a:pt x="0" y="0"/>
                </a:moveTo>
                <a:lnTo>
                  <a:pt x="0" y="303331"/>
                </a:lnTo>
              </a:path>
            </a:pathLst>
          </a:custGeom>
          <a:ln w="6683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7710633" y="705262"/>
            <a:ext cx="67310" cy="63500"/>
          </a:xfrm>
          <a:custGeom>
            <a:avLst/>
            <a:gdLst/>
            <a:ahLst/>
            <a:cxnLst/>
            <a:rect l="l" t="t" r="r" b="b"/>
            <a:pathLst>
              <a:path w="67309" h="63500">
                <a:moveTo>
                  <a:pt x="66835" y="0"/>
                </a:moveTo>
                <a:lnTo>
                  <a:pt x="0" y="0"/>
                </a:lnTo>
                <a:lnTo>
                  <a:pt x="0" y="63348"/>
                </a:lnTo>
                <a:lnTo>
                  <a:pt x="66835" y="63348"/>
                </a:lnTo>
                <a:lnTo>
                  <a:pt x="668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7802525" y="812577"/>
            <a:ext cx="270510" cy="320040"/>
          </a:xfrm>
          <a:custGeom>
            <a:avLst/>
            <a:gdLst/>
            <a:ahLst/>
            <a:cxnLst/>
            <a:rect l="l" t="t" r="r" b="b"/>
            <a:pathLst>
              <a:path w="270509" h="320040">
                <a:moveTo>
                  <a:pt x="66898" y="214213"/>
                </a:moveTo>
                <a:lnTo>
                  <a:pt x="0" y="214213"/>
                </a:lnTo>
                <a:lnTo>
                  <a:pt x="2898" y="238551"/>
                </a:lnTo>
                <a:lnTo>
                  <a:pt x="22556" y="278435"/>
                </a:lnTo>
                <a:lnTo>
                  <a:pt x="58464" y="305287"/>
                </a:lnTo>
                <a:lnTo>
                  <a:pt x="106000" y="318198"/>
                </a:lnTo>
                <a:lnTo>
                  <a:pt x="134404" y="319812"/>
                </a:lnTo>
                <a:lnTo>
                  <a:pt x="160583" y="318417"/>
                </a:lnTo>
                <a:lnTo>
                  <a:pt x="206353" y="307253"/>
                </a:lnTo>
                <a:lnTo>
                  <a:pt x="245160" y="282826"/>
                </a:lnTo>
                <a:lnTo>
                  <a:pt x="257536" y="266976"/>
                </a:lnTo>
                <a:lnTo>
                  <a:pt x="135577" y="266976"/>
                </a:lnTo>
                <a:lnTo>
                  <a:pt x="107497" y="263680"/>
                </a:lnTo>
                <a:lnTo>
                  <a:pt x="86701" y="253792"/>
                </a:lnTo>
                <a:lnTo>
                  <a:pt x="73173" y="237304"/>
                </a:lnTo>
                <a:lnTo>
                  <a:pt x="66898" y="214213"/>
                </a:lnTo>
                <a:close/>
              </a:path>
              <a:path w="270509" h="320040">
                <a:moveTo>
                  <a:pt x="133210" y="0"/>
                </a:moveTo>
                <a:lnTo>
                  <a:pt x="87291" y="4701"/>
                </a:lnTo>
                <a:lnTo>
                  <a:pt x="49296" y="18795"/>
                </a:lnTo>
                <a:lnTo>
                  <a:pt x="17144" y="47265"/>
                </a:lnTo>
                <a:lnTo>
                  <a:pt x="6439" y="86887"/>
                </a:lnTo>
                <a:lnTo>
                  <a:pt x="8349" y="106498"/>
                </a:lnTo>
                <a:lnTo>
                  <a:pt x="36983" y="150801"/>
                </a:lnTo>
                <a:lnTo>
                  <a:pt x="82539" y="171283"/>
                </a:lnTo>
                <a:lnTo>
                  <a:pt x="151234" y="187801"/>
                </a:lnTo>
                <a:lnTo>
                  <a:pt x="164684" y="191175"/>
                </a:lnTo>
                <a:lnTo>
                  <a:pt x="200610" y="216378"/>
                </a:lnTo>
                <a:lnTo>
                  <a:pt x="203030" y="227092"/>
                </a:lnTo>
                <a:lnTo>
                  <a:pt x="199452" y="244553"/>
                </a:lnTo>
                <a:lnTo>
                  <a:pt x="187012" y="257015"/>
                </a:lnTo>
                <a:lnTo>
                  <a:pt x="165718" y="264487"/>
                </a:lnTo>
                <a:lnTo>
                  <a:pt x="135577" y="266976"/>
                </a:lnTo>
                <a:lnTo>
                  <a:pt x="257536" y="266976"/>
                </a:lnTo>
                <a:lnTo>
                  <a:pt x="258900" y="265228"/>
                </a:lnTo>
                <a:lnTo>
                  <a:pt x="267147" y="244688"/>
                </a:lnTo>
                <a:lnTo>
                  <a:pt x="269897" y="221207"/>
                </a:lnTo>
                <a:lnTo>
                  <a:pt x="267988" y="202117"/>
                </a:lnTo>
                <a:lnTo>
                  <a:pt x="239395" y="158476"/>
                </a:lnTo>
                <a:lnTo>
                  <a:pt x="193285" y="138221"/>
                </a:lnTo>
                <a:lnTo>
                  <a:pt x="145927" y="127028"/>
                </a:lnTo>
                <a:lnTo>
                  <a:pt x="126027" y="122500"/>
                </a:lnTo>
                <a:lnTo>
                  <a:pt x="81107" y="102992"/>
                </a:lnTo>
                <a:lnTo>
                  <a:pt x="73338" y="83934"/>
                </a:lnTo>
                <a:lnTo>
                  <a:pt x="76790" y="70335"/>
                </a:lnTo>
                <a:lnTo>
                  <a:pt x="87142" y="60619"/>
                </a:lnTo>
                <a:lnTo>
                  <a:pt x="104388" y="54790"/>
                </a:lnTo>
                <a:lnTo>
                  <a:pt x="128519" y="52846"/>
                </a:lnTo>
                <a:lnTo>
                  <a:pt x="247311" y="52846"/>
                </a:lnTo>
                <a:lnTo>
                  <a:pt x="246597" y="51241"/>
                </a:lnTo>
                <a:lnTo>
                  <a:pt x="217082" y="21161"/>
                </a:lnTo>
                <a:lnTo>
                  <a:pt x="179701" y="5291"/>
                </a:lnTo>
                <a:lnTo>
                  <a:pt x="157597" y="1323"/>
                </a:lnTo>
                <a:lnTo>
                  <a:pt x="133210" y="0"/>
                </a:lnTo>
                <a:close/>
              </a:path>
              <a:path w="270509" h="320040">
                <a:moveTo>
                  <a:pt x="247311" y="52846"/>
                </a:moveTo>
                <a:lnTo>
                  <a:pt x="128519" y="52846"/>
                </a:lnTo>
                <a:lnTo>
                  <a:pt x="152368" y="55376"/>
                </a:lnTo>
                <a:lnTo>
                  <a:pt x="170589" y="62965"/>
                </a:lnTo>
                <a:lnTo>
                  <a:pt x="183174" y="75609"/>
                </a:lnTo>
                <a:lnTo>
                  <a:pt x="190119" y="93306"/>
                </a:lnTo>
                <a:lnTo>
                  <a:pt x="259950" y="93306"/>
                </a:lnTo>
                <a:lnTo>
                  <a:pt x="255301" y="70786"/>
                </a:lnTo>
                <a:lnTo>
                  <a:pt x="247311" y="528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8093277" y="812015"/>
            <a:ext cx="304165" cy="321310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45" y="52815"/>
                </a:moveTo>
                <a:lnTo>
                  <a:pt x="145524" y="52815"/>
                </a:lnTo>
                <a:lnTo>
                  <a:pt x="172994" y="55418"/>
                </a:lnTo>
                <a:lnTo>
                  <a:pt x="192632" y="63229"/>
                </a:lnTo>
                <a:lnTo>
                  <a:pt x="204426" y="76249"/>
                </a:lnTo>
                <a:lnTo>
                  <a:pt x="208360" y="94478"/>
                </a:lnTo>
                <a:lnTo>
                  <a:pt x="206661" y="105988"/>
                </a:lnTo>
                <a:lnTo>
                  <a:pt x="169308" y="129689"/>
                </a:lnTo>
                <a:lnTo>
                  <a:pt x="140770" y="133460"/>
                </a:lnTo>
                <a:lnTo>
                  <a:pt x="131286" y="134812"/>
                </a:lnTo>
                <a:lnTo>
                  <a:pt x="123494" y="136094"/>
                </a:lnTo>
                <a:lnTo>
                  <a:pt x="117399" y="137336"/>
                </a:lnTo>
                <a:lnTo>
                  <a:pt x="91710" y="141048"/>
                </a:lnTo>
                <a:lnTo>
                  <a:pt x="51798" y="151630"/>
                </a:lnTo>
                <a:lnTo>
                  <a:pt x="9391" y="188199"/>
                </a:lnTo>
                <a:lnTo>
                  <a:pt x="0" y="231783"/>
                </a:lnTo>
                <a:lnTo>
                  <a:pt x="1980" y="252017"/>
                </a:lnTo>
                <a:lnTo>
                  <a:pt x="31674" y="298650"/>
                </a:lnTo>
                <a:lnTo>
                  <a:pt x="83403" y="319541"/>
                </a:lnTo>
                <a:lnTo>
                  <a:pt x="104457" y="320932"/>
                </a:lnTo>
                <a:lnTo>
                  <a:pt x="136331" y="318624"/>
                </a:lnTo>
                <a:lnTo>
                  <a:pt x="164463" y="311697"/>
                </a:lnTo>
                <a:lnTo>
                  <a:pt x="188853" y="300144"/>
                </a:lnTo>
                <a:lnTo>
                  <a:pt x="209501" y="283959"/>
                </a:lnTo>
                <a:lnTo>
                  <a:pt x="303948" y="283959"/>
                </a:lnTo>
                <a:lnTo>
                  <a:pt x="303948" y="268138"/>
                </a:lnTo>
                <a:lnTo>
                  <a:pt x="129106" y="268138"/>
                </a:lnTo>
                <a:lnTo>
                  <a:pt x="118032" y="267624"/>
                </a:lnTo>
                <a:lnTo>
                  <a:pt x="79435" y="254036"/>
                </a:lnTo>
                <a:lnTo>
                  <a:pt x="66898" y="228820"/>
                </a:lnTo>
                <a:lnTo>
                  <a:pt x="70349" y="210056"/>
                </a:lnTo>
                <a:lnTo>
                  <a:pt x="80695" y="195402"/>
                </a:lnTo>
                <a:lnTo>
                  <a:pt x="97948" y="184843"/>
                </a:lnTo>
                <a:lnTo>
                  <a:pt x="122111" y="178382"/>
                </a:lnTo>
                <a:lnTo>
                  <a:pt x="149185" y="175122"/>
                </a:lnTo>
                <a:lnTo>
                  <a:pt x="171901" y="171195"/>
                </a:lnTo>
                <a:lnTo>
                  <a:pt x="190238" y="166609"/>
                </a:lnTo>
                <a:lnTo>
                  <a:pt x="204171" y="161377"/>
                </a:lnTo>
                <a:lnTo>
                  <a:pt x="271677" y="161377"/>
                </a:lnTo>
                <a:lnTo>
                  <a:pt x="271677" y="88594"/>
                </a:lnTo>
                <a:lnTo>
                  <a:pt x="269257" y="67374"/>
                </a:lnTo>
                <a:lnTo>
                  <a:pt x="263545" y="52815"/>
                </a:lnTo>
                <a:close/>
              </a:path>
              <a:path w="304165" h="321309">
                <a:moveTo>
                  <a:pt x="303948" y="283959"/>
                </a:moveTo>
                <a:lnTo>
                  <a:pt x="209501" y="283959"/>
                </a:lnTo>
                <a:lnTo>
                  <a:pt x="215381" y="300144"/>
                </a:lnTo>
                <a:lnTo>
                  <a:pt x="226042" y="311697"/>
                </a:lnTo>
                <a:lnTo>
                  <a:pt x="241474" y="318624"/>
                </a:lnTo>
                <a:lnTo>
                  <a:pt x="261667" y="320932"/>
                </a:lnTo>
                <a:lnTo>
                  <a:pt x="272025" y="320453"/>
                </a:lnTo>
                <a:lnTo>
                  <a:pt x="282533" y="319019"/>
                </a:lnTo>
                <a:lnTo>
                  <a:pt x="293178" y="316630"/>
                </a:lnTo>
                <a:lnTo>
                  <a:pt x="303948" y="313288"/>
                </a:lnTo>
                <a:lnTo>
                  <a:pt x="303948" y="283959"/>
                </a:lnTo>
                <a:close/>
              </a:path>
              <a:path w="304165" h="321309">
                <a:moveTo>
                  <a:pt x="271677" y="161377"/>
                </a:moveTo>
                <a:lnTo>
                  <a:pt x="204171" y="161377"/>
                </a:lnTo>
                <a:lnTo>
                  <a:pt x="204171" y="210060"/>
                </a:lnTo>
                <a:lnTo>
                  <a:pt x="202524" y="223677"/>
                </a:lnTo>
                <a:lnTo>
                  <a:pt x="177795" y="255227"/>
                </a:lnTo>
                <a:lnTo>
                  <a:pt x="129106" y="268138"/>
                </a:lnTo>
                <a:lnTo>
                  <a:pt x="281258" y="268138"/>
                </a:lnTo>
                <a:lnTo>
                  <a:pt x="276986" y="266358"/>
                </a:lnTo>
                <a:lnTo>
                  <a:pt x="274609" y="262871"/>
                </a:lnTo>
                <a:lnTo>
                  <a:pt x="272651" y="259332"/>
                </a:lnTo>
                <a:lnTo>
                  <a:pt x="271771" y="254036"/>
                </a:lnTo>
                <a:lnTo>
                  <a:pt x="271677" y="161377"/>
                </a:lnTo>
                <a:close/>
              </a:path>
              <a:path w="304165" h="321309">
                <a:moveTo>
                  <a:pt x="303948" y="266944"/>
                </a:moveTo>
                <a:lnTo>
                  <a:pt x="299257" y="267761"/>
                </a:lnTo>
                <a:lnTo>
                  <a:pt x="296127" y="268138"/>
                </a:lnTo>
                <a:lnTo>
                  <a:pt x="303948" y="268138"/>
                </a:lnTo>
                <a:lnTo>
                  <a:pt x="303948" y="266944"/>
                </a:lnTo>
                <a:close/>
              </a:path>
              <a:path w="304165" h="321309">
                <a:moveTo>
                  <a:pt x="149660" y="0"/>
                </a:moveTo>
                <a:lnTo>
                  <a:pt x="97457" y="5289"/>
                </a:lnTo>
                <a:lnTo>
                  <a:pt x="57003" y="21140"/>
                </a:lnTo>
                <a:lnTo>
                  <a:pt x="24312" y="54117"/>
                </a:lnTo>
                <a:lnTo>
                  <a:pt x="11120" y="101504"/>
                </a:lnTo>
                <a:lnTo>
                  <a:pt x="78049" y="101504"/>
                </a:lnTo>
                <a:lnTo>
                  <a:pt x="84026" y="80198"/>
                </a:lnTo>
                <a:lnTo>
                  <a:pt x="97262" y="64983"/>
                </a:lnTo>
                <a:lnTo>
                  <a:pt x="117760" y="55856"/>
                </a:lnTo>
                <a:lnTo>
                  <a:pt x="145524" y="52815"/>
                </a:lnTo>
                <a:lnTo>
                  <a:pt x="263545" y="52815"/>
                </a:lnTo>
                <a:lnTo>
                  <a:pt x="261995" y="48866"/>
                </a:lnTo>
                <a:lnTo>
                  <a:pt x="232956" y="19967"/>
                </a:lnTo>
                <a:lnTo>
                  <a:pt x="195686" y="4989"/>
                </a:lnTo>
                <a:lnTo>
                  <a:pt x="173761" y="1247"/>
                </a:lnTo>
                <a:lnTo>
                  <a:pt x="1496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8415209" y="812588"/>
            <a:ext cx="266700" cy="311785"/>
          </a:xfrm>
          <a:custGeom>
            <a:avLst/>
            <a:gdLst/>
            <a:ahLst/>
            <a:cxnLst/>
            <a:rect l="l" t="t" r="r" b="b"/>
            <a:pathLst>
              <a:path w="266700" h="311784">
                <a:moveTo>
                  <a:pt x="63380" y="8251"/>
                </a:moveTo>
                <a:lnTo>
                  <a:pt x="0" y="8251"/>
                </a:lnTo>
                <a:lnTo>
                  <a:pt x="0" y="311582"/>
                </a:lnTo>
                <a:lnTo>
                  <a:pt x="66867" y="311582"/>
                </a:lnTo>
                <a:lnTo>
                  <a:pt x="66867" y="132645"/>
                </a:lnTo>
                <a:lnTo>
                  <a:pt x="68114" y="116316"/>
                </a:lnTo>
                <a:lnTo>
                  <a:pt x="86866" y="75704"/>
                </a:lnTo>
                <a:lnTo>
                  <a:pt x="124566" y="54246"/>
                </a:lnTo>
                <a:lnTo>
                  <a:pt x="127389" y="53987"/>
                </a:lnTo>
                <a:lnTo>
                  <a:pt x="64532" y="53987"/>
                </a:lnTo>
                <a:lnTo>
                  <a:pt x="63380" y="52815"/>
                </a:lnTo>
                <a:lnTo>
                  <a:pt x="63380" y="8251"/>
                </a:lnTo>
                <a:close/>
              </a:path>
              <a:path w="266700" h="311784">
                <a:moveTo>
                  <a:pt x="256243" y="52815"/>
                </a:moveTo>
                <a:lnTo>
                  <a:pt x="140205" y="52815"/>
                </a:lnTo>
                <a:lnTo>
                  <a:pt x="165268" y="57069"/>
                </a:lnTo>
                <a:lnTo>
                  <a:pt x="183497" y="69831"/>
                </a:lnTo>
                <a:lnTo>
                  <a:pt x="194901" y="91100"/>
                </a:lnTo>
                <a:lnTo>
                  <a:pt x="199491" y="120875"/>
                </a:lnTo>
                <a:lnTo>
                  <a:pt x="199491" y="311582"/>
                </a:lnTo>
                <a:lnTo>
                  <a:pt x="266410" y="311582"/>
                </a:lnTo>
                <a:lnTo>
                  <a:pt x="266410" y="103284"/>
                </a:lnTo>
                <a:lnTo>
                  <a:pt x="264607" y="79532"/>
                </a:lnTo>
                <a:lnTo>
                  <a:pt x="259201" y="58698"/>
                </a:lnTo>
                <a:lnTo>
                  <a:pt x="256243" y="52815"/>
                </a:lnTo>
                <a:close/>
              </a:path>
              <a:path w="266700" h="311784">
                <a:moveTo>
                  <a:pt x="159031" y="0"/>
                </a:moveTo>
                <a:lnTo>
                  <a:pt x="129998" y="3379"/>
                </a:lnTo>
                <a:lnTo>
                  <a:pt x="104564" y="13510"/>
                </a:lnTo>
                <a:lnTo>
                  <a:pt x="82740" y="30382"/>
                </a:lnTo>
                <a:lnTo>
                  <a:pt x="64532" y="53987"/>
                </a:lnTo>
                <a:lnTo>
                  <a:pt x="127389" y="53987"/>
                </a:lnTo>
                <a:lnTo>
                  <a:pt x="140205" y="52815"/>
                </a:lnTo>
                <a:lnTo>
                  <a:pt x="256243" y="52815"/>
                </a:lnTo>
                <a:lnTo>
                  <a:pt x="222163" y="14559"/>
                </a:lnTo>
                <a:lnTo>
                  <a:pt x="182854" y="1625"/>
                </a:lnTo>
                <a:lnTo>
                  <a:pt x="1590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8701500" y="812015"/>
            <a:ext cx="304165" cy="321310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53" y="52815"/>
                </a:moveTo>
                <a:lnTo>
                  <a:pt x="145534" y="52815"/>
                </a:lnTo>
                <a:lnTo>
                  <a:pt x="172981" y="55418"/>
                </a:lnTo>
                <a:lnTo>
                  <a:pt x="192600" y="63229"/>
                </a:lnTo>
                <a:lnTo>
                  <a:pt x="204379" y="76249"/>
                </a:lnTo>
                <a:lnTo>
                  <a:pt x="208307" y="94478"/>
                </a:lnTo>
                <a:lnTo>
                  <a:pt x="206617" y="105988"/>
                </a:lnTo>
                <a:lnTo>
                  <a:pt x="169293" y="129689"/>
                </a:lnTo>
                <a:lnTo>
                  <a:pt x="140783" y="133460"/>
                </a:lnTo>
                <a:lnTo>
                  <a:pt x="131276" y="134812"/>
                </a:lnTo>
                <a:lnTo>
                  <a:pt x="123452" y="136094"/>
                </a:lnTo>
                <a:lnTo>
                  <a:pt x="117315" y="137336"/>
                </a:lnTo>
                <a:lnTo>
                  <a:pt x="91668" y="141048"/>
                </a:lnTo>
                <a:lnTo>
                  <a:pt x="51779" y="151630"/>
                </a:lnTo>
                <a:lnTo>
                  <a:pt x="9384" y="188199"/>
                </a:lnTo>
                <a:lnTo>
                  <a:pt x="0" y="231783"/>
                </a:lnTo>
                <a:lnTo>
                  <a:pt x="1973" y="252017"/>
                </a:lnTo>
                <a:lnTo>
                  <a:pt x="31684" y="298650"/>
                </a:lnTo>
                <a:lnTo>
                  <a:pt x="83405" y="319541"/>
                </a:lnTo>
                <a:lnTo>
                  <a:pt x="104457" y="320932"/>
                </a:lnTo>
                <a:lnTo>
                  <a:pt x="136301" y="318624"/>
                </a:lnTo>
                <a:lnTo>
                  <a:pt x="164420" y="311697"/>
                </a:lnTo>
                <a:lnTo>
                  <a:pt x="188810" y="300144"/>
                </a:lnTo>
                <a:lnTo>
                  <a:pt x="209470" y="283959"/>
                </a:lnTo>
                <a:lnTo>
                  <a:pt x="303917" y="283959"/>
                </a:lnTo>
                <a:lnTo>
                  <a:pt x="303917" y="268138"/>
                </a:lnTo>
                <a:lnTo>
                  <a:pt x="129085" y="268138"/>
                </a:lnTo>
                <a:lnTo>
                  <a:pt x="117993" y="267624"/>
                </a:lnTo>
                <a:lnTo>
                  <a:pt x="79426" y="254036"/>
                </a:lnTo>
                <a:lnTo>
                  <a:pt x="66929" y="228820"/>
                </a:lnTo>
                <a:lnTo>
                  <a:pt x="70370" y="210056"/>
                </a:lnTo>
                <a:lnTo>
                  <a:pt x="80691" y="195402"/>
                </a:lnTo>
                <a:lnTo>
                  <a:pt x="97913" y="184843"/>
                </a:lnTo>
                <a:lnTo>
                  <a:pt x="122048" y="178382"/>
                </a:lnTo>
                <a:lnTo>
                  <a:pt x="149159" y="175122"/>
                </a:lnTo>
                <a:lnTo>
                  <a:pt x="171901" y="171195"/>
                </a:lnTo>
                <a:lnTo>
                  <a:pt x="190263" y="166609"/>
                </a:lnTo>
                <a:lnTo>
                  <a:pt x="204234" y="161377"/>
                </a:lnTo>
                <a:lnTo>
                  <a:pt x="271709" y="161377"/>
                </a:lnTo>
                <a:lnTo>
                  <a:pt x="271709" y="88594"/>
                </a:lnTo>
                <a:lnTo>
                  <a:pt x="269280" y="67374"/>
                </a:lnTo>
                <a:lnTo>
                  <a:pt x="263553" y="52815"/>
                </a:lnTo>
                <a:close/>
              </a:path>
              <a:path w="304165" h="321309">
                <a:moveTo>
                  <a:pt x="303917" y="283959"/>
                </a:moveTo>
                <a:lnTo>
                  <a:pt x="209470" y="283959"/>
                </a:lnTo>
                <a:lnTo>
                  <a:pt x="215391" y="300144"/>
                </a:lnTo>
                <a:lnTo>
                  <a:pt x="226070" y="311697"/>
                </a:lnTo>
                <a:lnTo>
                  <a:pt x="241506" y="318624"/>
                </a:lnTo>
                <a:lnTo>
                  <a:pt x="261698" y="320932"/>
                </a:lnTo>
                <a:lnTo>
                  <a:pt x="272031" y="320453"/>
                </a:lnTo>
                <a:lnTo>
                  <a:pt x="282513" y="319019"/>
                </a:lnTo>
                <a:lnTo>
                  <a:pt x="293143" y="316630"/>
                </a:lnTo>
                <a:lnTo>
                  <a:pt x="303917" y="313288"/>
                </a:lnTo>
                <a:lnTo>
                  <a:pt x="303917" y="283959"/>
                </a:lnTo>
                <a:close/>
              </a:path>
              <a:path w="304165" h="321309">
                <a:moveTo>
                  <a:pt x="271709" y="161377"/>
                </a:moveTo>
                <a:lnTo>
                  <a:pt x="204234" y="161377"/>
                </a:lnTo>
                <a:lnTo>
                  <a:pt x="204234" y="210060"/>
                </a:lnTo>
                <a:lnTo>
                  <a:pt x="202576" y="223677"/>
                </a:lnTo>
                <a:lnTo>
                  <a:pt x="177732" y="255227"/>
                </a:lnTo>
                <a:lnTo>
                  <a:pt x="129085" y="268138"/>
                </a:lnTo>
                <a:lnTo>
                  <a:pt x="281289" y="268138"/>
                </a:lnTo>
                <a:lnTo>
                  <a:pt x="276923" y="266358"/>
                </a:lnTo>
                <a:lnTo>
                  <a:pt x="274588" y="262871"/>
                </a:lnTo>
                <a:lnTo>
                  <a:pt x="272651" y="259332"/>
                </a:lnTo>
                <a:lnTo>
                  <a:pt x="271800" y="254036"/>
                </a:lnTo>
                <a:lnTo>
                  <a:pt x="271709" y="161377"/>
                </a:lnTo>
                <a:close/>
              </a:path>
              <a:path w="304165" h="321309">
                <a:moveTo>
                  <a:pt x="303917" y="266944"/>
                </a:moveTo>
                <a:lnTo>
                  <a:pt x="299205" y="267761"/>
                </a:lnTo>
                <a:lnTo>
                  <a:pt x="296158" y="268138"/>
                </a:lnTo>
                <a:lnTo>
                  <a:pt x="303917" y="268138"/>
                </a:lnTo>
                <a:lnTo>
                  <a:pt x="303917" y="266944"/>
                </a:lnTo>
                <a:close/>
              </a:path>
              <a:path w="304165" h="321309">
                <a:moveTo>
                  <a:pt x="149628" y="0"/>
                </a:moveTo>
                <a:lnTo>
                  <a:pt x="97391" y="5289"/>
                </a:lnTo>
                <a:lnTo>
                  <a:pt x="56940" y="21140"/>
                </a:lnTo>
                <a:lnTo>
                  <a:pt x="24364" y="54117"/>
                </a:lnTo>
                <a:lnTo>
                  <a:pt x="11130" y="101504"/>
                </a:lnTo>
                <a:lnTo>
                  <a:pt x="78081" y="101504"/>
                </a:lnTo>
                <a:lnTo>
                  <a:pt x="84041" y="80198"/>
                </a:lnTo>
                <a:lnTo>
                  <a:pt x="97264" y="64983"/>
                </a:lnTo>
                <a:lnTo>
                  <a:pt x="117758" y="55856"/>
                </a:lnTo>
                <a:lnTo>
                  <a:pt x="145534" y="52815"/>
                </a:lnTo>
                <a:lnTo>
                  <a:pt x="263553" y="52815"/>
                </a:lnTo>
                <a:lnTo>
                  <a:pt x="261999" y="48866"/>
                </a:lnTo>
                <a:lnTo>
                  <a:pt x="232924" y="19967"/>
                </a:lnTo>
                <a:lnTo>
                  <a:pt x="195666" y="4989"/>
                </a:lnTo>
                <a:lnTo>
                  <a:pt x="173743" y="1247"/>
                </a:lnTo>
                <a:lnTo>
                  <a:pt x="149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9023440" y="812588"/>
            <a:ext cx="177800" cy="311785"/>
          </a:xfrm>
          <a:custGeom>
            <a:avLst/>
            <a:gdLst/>
            <a:ahLst/>
            <a:cxnLst/>
            <a:rect l="l" t="t" r="r" b="b"/>
            <a:pathLst>
              <a:path w="177800" h="311784">
                <a:moveTo>
                  <a:pt x="62793" y="8251"/>
                </a:moveTo>
                <a:lnTo>
                  <a:pt x="0" y="8251"/>
                </a:lnTo>
                <a:lnTo>
                  <a:pt x="0" y="311582"/>
                </a:lnTo>
                <a:lnTo>
                  <a:pt x="66835" y="311582"/>
                </a:lnTo>
                <a:lnTo>
                  <a:pt x="66835" y="167251"/>
                </a:lnTo>
                <a:lnTo>
                  <a:pt x="68353" y="144158"/>
                </a:lnTo>
                <a:lnTo>
                  <a:pt x="80423" y="105404"/>
                </a:lnTo>
                <a:lnTo>
                  <a:pt x="116891" y="69979"/>
                </a:lnTo>
                <a:lnTo>
                  <a:pt x="126416" y="66898"/>
                </a:lnTo>
                <a:lnTo>
                  <a:pt x="62793" y="66898"/>
                </a:lnTo>
                <a:lnTo>
                  <a:pt x="62793" y="8251"/>
                </a:lnTo>
                <a:close/>
              </a:path>
              <a:path w="177800" h="311784">
                <a:moveTo>
                  <a:pt x="156445" y="0"/>
                </a:moveTo>
                <a:lnTo>
                  <a:pt x="152529" y="0"/>
                </a:lnTo>
                <a:lnTo>
                  <a:pt x="138030" y="1322"/>
                </a:lnTo>
                <a:lnTo>
                  <a:pt x="96227" y="21130"/>
                </a:lnTo>
                <a:lnTo>
                  <a:pt x="68184" y="54584"/>
                </a:lnTo>
                <a:lnTo>
                  <a:pt x="63966" y="66898"/>
                </a:lnTo>
                <a:lnTo>
                  <a:pt x="126416" y="66898"/>
                </a:lnTo>
                <a:lnTo>
                  <a:pt x="132190" y="65030"/>
                </a:lnTo>
                <a:lnTo>
                  <a:pt x="149042" y="63380"/>
                </a:lnTo>
                <a:lnTo>
                  <a:pt x="177764" y="63380"/>
                </a:lnTo>
                <a:lnTo>
                  <a:pt x="177764" y="1780"/>
                </a:lnTo>
                <a:lnTo>
                  <a:pt x="164885" y="617"/>
                </a:lnTo>
                <a:lnTo>
                  <a:pt x="156445" y="0"/>
                </a:lnTo>
                <a:close/>
              </a:path>
              <a:path w="177800" h="311784">
                <a:moveTo>
                  <a:pt x="177764" y="63380"/>
                </a:moveTo>
                <a:lnTo>
                  <a:pt x="149042" y="63380"/>
                </a:lnTo>
                <a:lnTo>
                  <a:pt x="155649" y="63561"/>
                </a:lnTo>
                <a:lnTo>
                  <a:pt x="162637" y="64107"/>
                </a:lnTo>
                <a:lnTo>
                  <a:pt x="170052" y="65030"/>
                </a:lnTo>
                <a:lnTo>
                  <a:pt x="177764" y="66312"/>
                </a:lnTo>
                <a:lnTo>
                  <a:pt x="177764" y="633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6633873" y="706540"/>
            <a:ext cx="291465" cy="417830"/>
          </a:xfrm>
          <a:custGeom>
            <a:avLst/>
            <a:gdLst/>
            <a:ahLst/>
            <a:cxnLst/>
            <a:rect l="l" t="t" r="r" b="b"/>
            <a:pathLst>
              <a:path w="291465" h="417830">
                <a:moveTo>
                  <a:pt x="291362" y="0"/>
                </a:moveTo>
                <a:lnTo>
                  <a:pt x="84583" y="0"/>
                </a:lnTo>
                <a:lnTo>
                  <a:pt x="83997" y="62"/>
                </a:lnTo>
                <a:lnTo>
                  <a:pt x="36480" y="8955"/>
                </a:lnTo>
                <a:lnTo>
                  <a:pt x="6277" y="45215"/>
                </a:lnTo>
                <a:lnTo>
                  <a:pt x="0" y="90060"/>
                </a:lnTo>
                <a:lnTo>
                  <a:pt x="94" y="417631"/>
                </a:lnTo>
                <a:lnTo>
                  <a:pt x="73924" y="417631"/>
                </a:lnTo>
                <a:lnTo>
                  <a:pt x="73924" y="232223"/>
                </a:lnTo>
                <a:lnTo>
                  <a:pt x="264861" y="232223"/>
                </a:lnTo>
                <a:lnTo>
                  <a:pt x="264861" y="172560"/>
                </a:lnTo>
                <a:lnTo>
                  <a:pt x="73924" y="172560"/>
                </a:lnTo>
                <a:lnTo>
                  <a:pt x="73924" y="63212"/>
                </a:lnTo>
                <a:lnTo>
                  <a:pt x="291362" y="63212"/>
                </a:lnTo>
                <a:lnTo>
                  <a:pt x="2913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8934937" y="1212996"/>
            <a:ext cx="31115" cy="26670"/>
          </a:xfrm>
          <a:custGeom>
            <a:avLst/>
            <a:gdLst/>
            <a:ahLst/>
            <a:cxnLst/>
            <a:rect l="l" t="t" r="r" b="b"/>
            <a:pathLst>
              <a:path w="31115" h="26669">
                <a:moveTo>
                  <a:pt x="17894" y="0"/>
                </a:moveTo>
                <a:lnTo>
                  <a:pt x="0" y="0"/>
                </a:lnTo>
                <a:lnTo>
                  <a:pt x="0" y="26114"/>
                </a:lnTo>
                <a:lnTo>
                  <a:pt x="24742" y="26114"/>
                </a:lnTo>
                <a:lnTo>
                  <a:pt x="30564" y="21727"/>
                </a:lnTo>
                <a:lnTo>
                  <a:pt x="30564" y="8376"/>
                </a:lnTo>
                <a:lnTo>
                  <a:pt x="29077" y="5099"/>
                </a:lnTo>
                <a:lnTo>
                  <a:pt x="26177" y="3047"/>
                </a:lnTo>
                <a:lnTo>
                  <a:pt x="23161" y="1026"/>
                </a:lnTo>
                <a:lnTo>
                  <a:pt x="178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6536770" y="1179012"/>
            <a:ext cx="2694940" cy="135890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35" y="0"/>
                </a:moveTo>
                <a:lnTo>
                  <a:pt x="65139" y="0"/>
                </a:lnTo>
                <a:lnTo>
                  <a:pt x="52019" y="2376"/>
                </a:lnTo>
                <a:lnTo>
                  <a:pt x="24679" y="29601"/>
                </a:lnTo>
                <a:lnTo>
                  <a:pt x="1842" y="111954"/>
                </a:lnTo>
                <a:lnTo>
                  <a:pt x="0" y="118718"/>
                </a:lnTo>
                <a:lnTo>
                  <a:pt x="1057" y="124572"/>
                </a:lnTo>
                <a:lnTo>
                  <a:pt x="4512" y="128959"/>
                </a:lnTo>
                <a:lnTo>
                  <a:pt x="7989" y="133273"/>
                </a:lnTo>
                <a:lnTo>
                  <a:pt x="13936" y="135692"/>
                </a:lnTo>
                <a:lnTo>
                  <a:pt x="2629333" y="135692"/>
                </a:lnTo>
                <a:lnTo>
                  <a:pt x="2642390" y="133319"/>
                </a:lnTo>
                <a:lnTo>
                  <a:pt x="2652496" y="127933"/>
                </a:lnTo>
                <a:lnTo>
                  <a:pt x="2531881" y="127933"/>
                </a:lnTo>
                <a:lnTo>
                  <a:pt x="2522608" y="127255"/>
                </a:lnTo>
                <a:lnTo>
                  <a:pt x="2517354" y="126153"/>
                </a:lnTo>
                <a:lnTo>
                  <a:pt x="2245942" y="126153"/>
                </a:lnTo>
                <a:lnTo>
                  <a:pt x="2245942" y="13172"/>
                </a:lnTo>
                <a:lnTo>
                  <a:pt x="2517881" y="13172"/>
                </a:lnTo>
                <a:lnTo>
                  <a:pt x="2523902" y="11971"/>
                </a:lnTo>
                <a:lnTo>
                  <a:pt x="2533200" y="11413"/>
                </a:lnTo>
                <a:lnTo>
                  <a:pt x="2693425" y="11413"/>
                </a:lnTo>
                <a:lnTo>
                  <a:pt x="2693373" y="11120"/>
                </a:lnTo>
                <a:lnTo>
                  <a:pt x="2689939" y="6701"/>
                </a:lnTo>
                <a:lnTo>
                  <a:pt x="2686483" y="2460"/>
                </a:lnTo>
                <a:lnTo>
                  <a:pt x="2680724" y="52"/>
                </a:lnTo>
                <a:lnTo>
                  <a:pt x="2673635" y="0"/>
                </a:lnTo>
                <a:close/>
              </a:path>
              <a:path w="2694940" h="135890">
                <a:moveTo>
                  <a:pt x="2535535" y="32208"/>
                </a:moveTo>
                <a:lnTo>
                  <a:pt x="2530383" y="32208"/>
                </a:lnTo>
                <a:lnTo>
                  <a:pt x="2526310" y="33025"/>
                </a:lnTo>
                <a:lnTo>
                  <a:pt x="2523357" y="34805"/>
                </a:lnTo>
                <a:lnTo>
                  <a:pt x="2520373" y="36532"/>
                </a:lnTo>
                <a:lnTo>
                  <a:pt x="2518939" y="38763"/>
                </a:lnTo>
                <a:lnTo>
                  <a:pt x="2518939" y="45841"/>
                </a:lnTo>
                <a:lnTo>
                  <a:pt x="2523828" y="49967"/>
                </a:lnTo>
                <a:lnTo>
                  <a:pt x="2543879" y="57821"/>
                </a:lnTo>
                <a:lnTo>
                  <a:pt x="2551938" y="61197"/>
                </a:lnTo>
                <a:lnTo>
                  <a:pt x="2576759" y="93180"/>
                </a:lnTo>
                <a:lnTo>
                  <a:pt x="2576079" y="100140"/>
                </a:lnTo>
                <a:lnTo>
                  <a:pt x="2542722" y="127301"/>
                </a:lnTo>
                <a:lnTo>
                  <a:pt x="2531881" y="127933"/>
                </a:lnTo>
                <a:lnTo>
                  <a:pt x="2652496" y="127933"/>
                </a:lnTo>
                <a:lnTo>
                  <a:pt x="2654436" y="126899"/>
                </a:lnTo>
                <a:lnTo>
                  <a:pt x="2664052" y="117474"/>
                </a:lnTo>
                <a:lnTo>
                  <a:pt x="2669824" y="106091"/>
                </a:lnTo>
                <a:lnTo>
                  <a:pt x="2687378" y="42626"/>
                </a:lnTo>
                <a:lnTo>
                  <a:pt x="2571544" y="42626"/>
                </a:lnTo>
                <a:lnTo>
                  <a:pt x="2560895" y="38057"/>
                </a:lnTo>
                <a:lnTo>
                  <a:pt x="2551345" y="34802"/>
                </a:lnTo>
                <a:lnTo>
                  <a:pt x="2542891" y="32855"/>
                </a:lnTo>
                <a:lnTo>
                  <a:pt x="2535535" y="32208"/>
                </a:lnTo>
                <a:close/>
              </a:path>
              <a:path w="2694940" h="135890">
                <a:moveTo>
                  <a:pt x="2369980" y="13172"/>
                </a:moveTo>
                <a:lnTo>
                  <a:pt x="2328724" y="13172"/>
                </a:lnTo>
                <a:lnTo>
                  <a:pt x="2328724" y="33988"/>
                </a:lnTo>
                <a:lnTo>
                  <a:pt x="2274182" y="33988"/>
                </a:lnTo>
                <a:lnTo>
                  <a:pt x="2274182" y="57705"/>
                </a:lnTo>
                <a:lnTo>
                  <a:pt x="2326065" y="57705"/>
                </a:lnTo>
                <a:lnTo>
                  <a:pt x="2326065" y="78489"/>
                </a:lnTo>
                <a:lnTo>
                  <a:pt x="2274182" y="78489"/>
                </a:lnTo>
                <a:lnTo>
                  <a:pt x="2274182" y="105389"/>
                </a:lnTo>
                <a:lnTo>
                  <a:pt x="2330044" y="105389"/>
                </a:lnTo>
                <a:lnTo>
                  <a:pt x="2330044" y="126153"/>
                </a:lnTo>
                <a:lnTo>
                  <a:pt x="2369980" y="126153"/>
                </a:lnTo>
                <a:lnTo>
                  <a:pt x="2369980" y="13172"/>
                </a:lnTo>
                <a:close/>
              </a:path>
              <a:path w="2694940" h="135890">
                <a:moveTo>
                  <a:pt x="2517881" y="13172"/>
                </a:moveTo>
                <a:lnTo>
                  <a:pt x="2419455" y="13172"/>
                </a:lnTo>
                <a:lnTo>
                  <a:pt x="2428144" y="13798"/>
                </a:lnTo>
                <a:lnTo>
                  <a:pt x="2435762" y="15676"/>
                </a:lnTo>
                <a:lnTo>
                  <a:pt x="2457893" y="46815"/>
                </a:lnTo>
                <a:lnTo>
                  <a:pt x="2457284" y="53511"/>
                </a:lnTo>
                <a:lnTo>
                  <a:pt x="2428964" y="80257"/>
                </a:lnTo>
                <a:lnTo>
                  <a:pt x="2420596" y="80887"/>
                </a:lnTo>
                <a:lnTo>
                  <a:pt x="2398178" y="80887"/>
                </a:lnTo>
                <a:lnTo>
                  <a:pt x="2398178" y="126153"/>
                </a:lnTo>
                <a:lnTo>
                  <a:pt x="2517354" y="126153"/>
                </a:lnTo>
                <a:lnTo>
                  <a:pt x="2512930" y="125225"/>
                </a:lnTo>
                <a:lnTo>
                  <a:pt x="2502845" y="121850"/>
                </a:lnTo>
                <a:lnTo>
                  <a:pt x="2492353" y="117137"/>
                </a:lnTo>
                <a:lnTo>
                  <a:pt x="2492353" y="92866"/>
                </a:lnTo>
                <a:lnTo>
                  <a:pt x="2547629" y="92866"/>
                </a:lnTo>
                <a:lnTo>
                  <a:pt x="2547629" y="92049"/>
                </a:lnTo>
                <a:lnTo>
                  <a:pt x="2542330" y="87599"/>
                </a:lnTo>
                <a:lnTo>
                  <a:pt x="2514394" y="76500"/>
                </a:lnTo>
                <a:lnTo>
                  <a:pt x="2510237" y="74772"/>
                </a:lnTo>
                <a:lnTo>
                  <a:pt x="2506960" y="73254"/>
                </a:lnTo>
                <a:lnTo>
                  <a:pt x="2504593" y="71840"/>
                </a:lnTo>
                <a:lnTo>
                  <a:pt x="2499494" y="68856"/>
                </a:lnTo>
                <a:lnTo>
                  <a:pt x="2495745" y="64961"/>
                </a:lnTo>
                <a:lnTo>
                  <a:pt x="2490887" y="55537"/>
                </a:lnTo>
                <a:lnTo>
                  <a:pt x="2489714" y="50092"/>
                </a:lnTo>
                <a:lnTo>
                  <a:pt x="2489714" y="44030"/>
                </a:lnTo>
                <a:lnTo>
                  <a:pt x="2515546" y="13638"/>
                </a:lnTo>
                <a:lnTo>
                  <a:pt x="2517881" y="13172"/>
                </a:lnTo>
                <a:close/>
              </a:path>
              <a:path w="2694940" h="135890">
                <a:moveTo>
                  <a:pt x="2547629" y="92866"/>
                </a:moveTo>
                <a:lnTo>
                  <a:pt x="2492353" y="92866"/>
                </a:lnTo>
                <a:lnTo>
                  <a:pt x="2500520" y="98133"/>
                </a:lnTo>
                <a:lnTo>
                  <a:pt x="2507431" y="101797"/>
                </a:lnTo>
                <a:lnTo>
                  <a:pt x="2512939" y="104017"/>
                </a:lnTo>
                <a:lnTo>
                  <a:pt x="2518436" y="106091"/>
                </a:lnTo>
                <a:lnTo>
                  <a:pt x="2524174" y="107148"/>
                </a:lnTo>
                <a:lnTo>
                  <a:pt x="2541796" y="107148"/>
                </a:lnTo>
                <a:lnTo>
                  <a:pt x="2547629" y="103640"/>
                </a:lnTo>
                <a:lnTo>
                  <a:pt x="2547629" y="92866"/>
                </a:lnTo>
                <a:close/>
              </a:path>
              <a:path w="2694940" h="135890">
                <a:moveTo>
                  <a:pt x="2693425" y="11413"/>
                </a:moveTo>
                <a:lnTo>
                  <a:pt x="2533200" y="11413"/>
                </a:lnTo>
                <a:lnTo>
                  <a:pt x="2542612" y="11973"/>
                </a:lnTo>
                <a:lnTo>
                  <a:pt x="2552140" y="13656"/>
                </a:lnTo>
                <a:lnTo>
                  <a:pt x="2561785" y="16466"/>
                </a:lnTo>
                <a:lnTo>
                  <a:pt x="2571544" y="20407"/>
                </a:lnTo>
                <a:lnTo>
                  <a:pt x="2571544" y="42626"/>
                </a:lnTo>
                <a:lnTo>
                  <a:pt x="2687378" y="42626"/>
                </a:lnTo>
                <a:lnTo>
                  <a:pt x="2694420" y="17067"/>
                </a:lnTo>
                <a:lnTo>
                  <a:pt x="2693425" y="114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6536773" y="1179011"/>
            <a:ext cx="2694940" cy="135890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25" y="0"/>
                </a:moveTo>
                <a:lnTo>
                  <a:pt x="65139" y="0"/>
                </a:lnTo>
                <a:lnTo>
                  <a:pt x="52019" y="2378"/>
                </a:lnTo>
                <a:lnTo>
                  <a:pt x="24669" y="29601"/>
                </a:lnTo>
                <a:lnTo>
                  <a:pt x="1842" y="111954"/>
                </a:lnTo>
                <a:lnTo>
                  <a:pt x="0" y="118680"/>
                </a:lnTo>
                <a:lnTo>
                  <a:pt x="1047" y="124572"/>
                </a:lnTo>
                <a:lnTo>
                  <a:pt x="4502" y="128969"/>
                </a:lnTo>
                <a:lnTo>
                  <a:pt x="7978" y="133273"/>
                </a:lnTo>
                <a:lnTo>
                  <a:pt x="13900" y="135692"/>
                </a:lnTo>
                <a:lnTo>
                  <a:pt x="2629391" y="135692"/>
                </a:lnTo>
                <a:lnTo>
                  <a:pt x="2642385" y="133328"/>
                </a:lnTo>
                <a:lnTo>
                  <a:pt x="2652499" y="127933"/>
                </a:lnTo>
                <a:lnTo>
                  <a:pt x="2531870" y="127933"/>
                </a:lnTo>
                <a:lnTo>
                  <a:pt x="2522602" y="127255"/>
                </a:lnTo>
                <a:lnTo>
                  <a:pt x="2517348" y="126153"/>
                </a:lnTo>
                <a:lnTo>
                  <a:pt x="2245931" y="126153"/>
                </a:lnTo>
                <a:lnTo>
                  <a:pt x="2245931" y="13172"/>
                </a:lnTo>
                <a:lnTo>
                  <a:pt x="2517907" y="13172"/>
                </a:lnTo>
                <a:lnTo>
                  <a:pt x="2523896" y="11980"/>
                </a:lnTo>
                <a:lnTo>
                  <a:pt x="2533189" y="11423"/>
                </a:lnTo>
                <a:lnTo>
                  <a:pt x="2693415" y="11423"/>
                </a:lnTo>
                <a:lnTo>
                  <a:pt x="2693363" y="11130"/>
                </a:lnTo>
                <a:lnTo>
                  <a:pt x="2689939" y="6701"/>
                </a:lnTo>
                <a:lnTo>
                  <a:pt x="2686483" y="2460"/>
                </a:lnTo>
                <a:lnTo>
                  <a:pt x="2680714" y="52"/>
                </a:lnTo>
                <a:lnTo>
                  <a:pt x="2673625" y="0"/>
                </a:lnTo>
                <a:close/>
              </a:path>
              <a:path w="2694940" h="135890">
                <a:moveTo>
                  <a:pt x="2535524" y="32208"/>
                </a:moveTo>
                <a:lnTo>
                  <a:pt x="2530383" y="32208"/>
                </a:lnTo>
                <a:lnTo>
                  <a:pt x="2526310" y="33025"/>
                </a:lnTo>
                <a:lnTo>
                  <a:pt x="2523357" y="34815"/>
                </a:lnTo>
                <a:lnTo>
                  <a:pt x="2520363" y="36532"/>
                </a:lnTo>
                <a:lnTo>
                  <a:pt x="2518939" y="38763"/>
                </a:lnTo>
                <a:lnTo>
                  <a:pt x="2518939" y="45841"/>
                </a:lnTo>
                <a:lnTo>
                  <a:pt x="2523818" y="49977"/>
                </a:lnTo>
                <a:lnTo>
                  <a:pt x="2543874" y="57817"/>
                </a:lnTo>
                <a:lnTo>
                  <a:pt x="2551936" y="61195"/>
                </a:lnTo>
                <a:lnTo>
                  <a:pt x="2576748" y="93180"/>
                </a:lnTo>
                <a:lnTo>
                  <a:pt x="2576070" y="100144"/>
                </a:lnTo>
                <a:lnTo>
                  <a:pt x="2542711" y="127301"/>
                </a:lnTo>
                <a:lnTo>
                  <a:pt x="2531870" y="127933"/>
                </a:lnTo>
                <a:lnTo>
                  <a:pt x="2652499" y="127933"/>
                </a:lnTo>
                <a:lnTo>
                  <a:pt x="2654428" y="126904"/>
                </a:lnTo>
                <a:lnTo>
                  <a:pt x="2664046" y="117476"/>
                </a:lnTo>
                <a:lnTo>
                  <a:pt x="2669824" y="106091"/>
                </a:lnTo>
                <a:lnTo>
                  <a:pt x="2687376" y="42626"/>
                </a:lnTo>
                <a:lnTo>
                  <a:pt x="2571544" y="42626"/>
                </a:lnTo>
                <a:lnTo>
                  <a:pt x="2560894" y="38061"/>
                </a:lnTo>
                <a:lnTo>
                  <a:pt x="2551339" y="34806"/>
                </a:lnTo>
                <a:lnTo>
                  <a:pt x="2542883" y="32857"/>
                </a:lnTo>
                <a:lnTo>
                  <a:pt x="2535524" y="32208"/>
                </a:lnTo>
                <a:close/>
              </a:path>
              <a:path w="2694940" h="135890">
                <a:moveTo>
                  <a:pt x="2369969" y="13172"/>
                </a:moveTo>
                <a:lnTo>
                  <a:pt x="2328724" y="13172"/>
                </a:lnTo>
                <a:lnTo>
                  <a:pt x="2328724" y="33988"/>
                </a:lnTo>
                <a:lnTo>
                  <a:pt x="2274182" y="33988"/>
                </a:lnTo>
                <a:lnTo>
                  <a:pt x="2274182" y="57705"/>
                </a:lnTo>
                <a:lnTo>
                  <a:pt x="2326054" y="57705"/>
                </a:lnTo>
                <a:lnTo>
                  <a:pt x="2326054" y="78489"/>
                </a:lnTo>
                <a:lnTo>
                  <a:pt x="2274182" y="78489"/>
                </a:lnTo>
                <a:lnTo>
                  <a:pt x="2274182" y="105399"/>
                </a:lnTo>
                <a:lnTo>
                  <a:pt x="2330044" y="105399"/>
                </a:lnTo>
                <a:lnTo>
                  <a:pt x="2330044" y="126153"/>
                </a:lnTo>
                <a:lnTo>
                  <a:pt x="2369969" y="126153"/>
                </a:lnTo>
                <a:lnTo>
                  <a:pt x="2369969" y="13172"/>
                </a:lnTo>
                <a:close/>
              </a:path>
              <a:path w="2694940" h="135890">
                <a:moveTo>
                  <a:pt x="2517907" y="13172"/>
                </a:moveTo>
                <a:lnTo>
                  <a:pt x="2419455" y="13172"/>
                </a:lnTo>
                <a:lnTo>
                  <a:pt x="2428142" y="13798"/>
                </a:lnTo>
                <a:lnTo>
                  <a:pt x="2435758" y="15677"/>
                </a:lnTo>
                <a:lnTo>
                  <a:pt x="2457893" y="46815"/>
                </a:lnTo>
                <a:lnTo>
                  <a:pt x="2457282" y="53516"/>
                </a:lnTo>
                <a:lnTo>
                  <a:pt x="2428964" y="80266"/>
                </a:lnTo>
                <a:lnTo>
                  <a:pt x="2420596" y="80898"/>
                </a:lnTo>
                <a:lnTo>
                  <a:pt x="2398167" y="80898"/>
                </a:lnTo>
                <a:lnTo>
                  <a:pt x="2398167" y="126153"/>
                </a:lnTo>
                <a:lnTo>
                  <a:pt x="2517348" y="126153"/>
                </a:lnTo>
                <a:lnTo>
                  <a:pt x="2512924" y="125225"/>
                </a:lnTo>
                <a:lnTo>
                  <a:pt x="2502840" y="121850"/>
                </a:lnTo>
                <a:lnTo>
                  <a:pt x="2492353" y="117137"/>
                </a:lnTo>
                <a:lnTo>
                  <a:pt x="2492353" y="92866"/>
                </a:lnTo>
                <a:lnTo>
                  <a:pt x="2547629" y="92866"/>
                </a:lnTo>
                <a:lnTo>
                  <a:pt x="2547629" y="92039"/>
                </a:lnTo>
                <a:lnTo>
                  <a:pt x="2542320" y="87588"/>
                </a:lnTo>
                <a:lnTo>
                  <a:pt x="2514394" y="76500"/>
                </a:lnTo>
                <a:lnTo>
                  <a:pt x="2510237" y="74772"/>
                </a:lnTo>
                <a:lnTo>
                  <a:pt x="2489714" y="50092"/>
                </a:lnTo>
                <a:lnTo>
                  <a:pt x="2489714" y="44030"/>
                </a:lnTo>
                <a:lnTo>
                  <a:pt x="2515541" y="13643"/>
                </a:lnTo>
                <a:lnTo>
                  <a:pt x="2517907" y="13172"/>
                </a:lnTo>
                <a:close/>
              </a:path>
              <a:path w="2694940" h="135890">
                <a:moveTo>
                  <a:pt x="2547629" y="92866"/>
                </a:moveTo>
                <a:lnTo>
                  <a:pt x="2492353" y="92866"/>
                </a:lnTo>
                <a:lnTo>
                  <a:pt x="2500520" y="98143"/>
                </a:lnTo>
                <a:lnTo>
                  <a:pt x="2507431" y="101797"/>
                </a:lnTo>
                <a:lnTo>
                  <a:pt x="2512928" y="104017"/>
                </a:lnTo>
                <a:lnTo>
                  <a:pt x="2518436" y="106091"/>
                </a:lnTo>
                <a:lnTo>
                  <a:pt x="2524174" y="107159"/>
                </a:lnTo>
                <a:lnTo>
                  <a:pt x="2541796" y="107159"/>
                </a:lnTo>
                <a:lnTo>
                  <a:pt x="2547629" y="103640"/>
                </a:lnTo>
                <a:lnTo>
                  <a:pt x="2547629" y="92866"/>
                </a:lnTo>
                <a:close/>
              </a:path>
              <a:path w="2694940" h="135890">
                <a:moveTo>
                  <a:pt x="2693415" y="11423"/>
                </a:moveTo>
                <a:lnTo>
                  <a:pt x="2533189" y="11423"/>
                </a:lnTo>
                <a:lnTo>
                  <a:pt x="2542603" y="11982"/>
                </a:lnTo>
                <a:lnTo>
                  <a:pt x="2552135" y="13660"/>
                </a:lnTo>
                <a:lnTo>
                  <a:pt x="2561783" y="16463"/>
                </a:lnTo>
                <a:lnTo>
                  <a:pt x="2571544" y="20397"/>
                </a:lnTo>
                <a:lnTo>
                  <a:pt x="2571544" y="42626"/>
                </a:lnTo>
                <a:lnTo>
                  <a:pt x="2687376" y="42626"/>
                </a:lnTo>
                <a:lnTo>
                  <a:pt x="2694420" y="17067"/>
                </a:lnTo>
                <a:lnTo>
                  <a:pt x="2693415" y="1142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Subtítulo 7">
            <a:extLst>
              <a:ext uri="{FF2B5EF4-FFF2-40B4-BE49-F238E27FC236}">
                <a16:creationId xmlns:a16="http://schemas.microsoft.com/office/drawing/2014/main" id="{25CEFF01-E0C2-4162-A224-85D3E3619291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977813" y="3069690"/>
            <a:ext cx="15332077" cy="2123658"/>
          </a:xfrm>
        </p:spPr>
        <p:txBody>
          <a:bodyPr/>
          <a:lstStyle/>
          <a:p>
            <a:endParaRPr lang="es-ES" sz="2800" dirty="0"/>
          </a:p>
          <a:p>
            <a:pPr marL="685800" indent="-685800">
              <a:buFontTx/>
              <a:buChar char="-"/>
            </a:pPr>
            <a:endParaRPr lang="es-ES" sz="3000" dirty="0"/>
          </a:p>
          <a:p>
            <a:pPr marL="685800" indent="-685800">
              <a:buFontTx/>
              <a:buChar char="-"/>
            </a:pPr>
            <a:endParaRPr lang="es-ES" sz="4000" dirty="0"/>
          </a:p>
          <a:p>
            <a:pPr marL="685800" indent="-685800">
              <a:buFontTx/>
              <a:buChar char="-"/>
            </a:pPr>
            <a:endParaRPr lang="es-CO" sz="40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80A8076-127D-4A34-B066-23881E61B9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7050" y="467231"/>
            <a:ext cx="4437872" cy="222167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148ECC1-C11C-4379-8E2B-DFD9CC0983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8850" y="7864474"/>
            <a:ext cx="5791200" cy="2057401"/>
          </a:xfrm>
          <a:prstGeom prst="rect">
            <a:avLst/>
          </a:prstGeom>
        </p:spPr>
      </p:pic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530350D2-F0FB-416E-8C33-C55551D7F5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3392239"/>
              </p:ext>
            </p:extLst>
          </p:nvPr>
        </p:nvGraphicFramePr>
        <p:xfrm>
          <a:off x="2904293" y="2963797"/>
          <a:ext cx="13875312" cy="3958677"/>
        </p:xfrm>
        <a:graphic>
          <a:graphicData uri="http://schemas.openxmlformats.org/drawingml/2006/table">
            <a:tbl>
              <a:tblPr/>
              <a:tblGrid>
                <a:gridCol w="8686799">
                  <a:extLst>
                    <a:ext uri="{9D8B030D-6E8A-4147-A177-3AD203B41FA5}">
                      <a16:colId xmlns:a16="http://schemas.microsoft.com/office/drawing/2014/main" val="2652421118"/>
                    </a:ext>
                  </a:extLst>
                </a:gridCol>
                <a:gridCol w="5188513">
                  <a:extLst>
                    <a:ext uri="{9D8B030D-6E8A-4147-A177-3AD203B41FA5}">
                      <a16:colId xmlns:a16="http://schemas.microsoft.com/office/drawing/2014/main" val="44227803"/>
                    </a:ext>
                  </a:extLst>
                </a:gridCol>
              </a:tblGrid>
              <a:tr h="781548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5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Orden del día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5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Hora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054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8291695"/>
                  </a:ext>
                </a:extLst>
              </a:tr>
              <a:tr h="781548">
                <a:tc>
                  <a:txBody>
                    <a:bodyPr/>
                    <a:lstStyle/>
                    <a:p>
                      <a:pPr algn="l" fontAlgn="ctr"/>
                      <a:r>
                        <a:rPr lang="es-ES" sz="4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Palabras de Bienvenida a los Asistentes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2:00 - 2:15 p.m.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4367656"/>
                  </a:ext>
                </a:extLst>
              </a:tr>
              <a:tr h="781548">
                <a:tc>
                  <a:txBody>
                    <a:bodyPr/>
                    <a:lstStyle/>
                    <a:p>
                      <a:pPr algn="l" fontAlgn="ctr"/>
                      <a:r>
                        <a:rPr lang="es-CO" sz="4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Informe de Gestión 2020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2:15 – 3:15 p.m.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2771303"/>
                  </a:ext>
                </a:extLst>
              </a:tr>
              <a:tr h="781548">
                <a:tc>
                  <a:txBody>
                    <a:bodyPr/>
                    <a:lstStyle/>
                    <a:p>
                      <a:pPr algn="l" fontAlgn="ctr"/>
                      <a:r>
                        <a:rPr lang="es-CO" sz="4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Preguntas y Respuestas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3:15 – 3:25 p.m.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0317447"/>
                  </a:ext>
                </a:extLst>
              </a:tr>
              <a:tr h="781548">
                <a:tc>
                  <a:txBody>
                    <a:bodyPr/>
                    <a:lstStyle/>
                    <a:p>
                      <a:pPr algn="l" fontAlgn="ctr"/>
                      <a:r>
                        <a:rPr lang="es-CO" sz="4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Cierre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3:25 – 3:30 p.m.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3326915"/>
                  </a:ext>
                </a:extLst>
              </a:tr>
            </a:tbl>
          </a:graphicData>
        </a:graphic>
      </p:graphicFrame>
      <p:pic>
        <p:nvPicPr>
          <p:cNvPr id="32" name="Imagen 31">
            <a:extLst>
              <a:ext uri="{FF2B5EF4-FFF2-40B4-BE49-F238E27FC236}">
                <a16:creationId xmlns:a16="http://schemas.microsoft.com/office/drawing/2014/main" id="{461D625E-5685-4CA0-8FA1-2AABB2472F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855821" y="-16209"/>
            <a:ext cx="3248279" cy="192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9281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object 5"/>
          <p:cNvSpPr txBox="1"/>
          <p:nvPr/>
        </p:nvSpPr>
        <p:spPr>
          <a:xfrm>
            <a:off x="8165493" y="8272179"/>
            <a:ext cx="587375" cy="13557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s-ES_tradnl" sz="8700" b="1" spc="10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8700" dirty="0">
              <a:latin typeface="Calibri"/>
              <a:cs typeface="Calibri"/>
            </a:endParaRPr>
          </a:p>
        </p:txBody>
      </p:sp>
      <p:sp>
        <p:nvSpPr>
          <p:cNvPr id="93" name="object 9"/>
          <p:cNvSpPr/>
          <p:nvPr/>
        </p:nvSpPr>
        <p:spPr>
          <a:xfrm>
            <a:off x="1077670" y="1219966"/>
            <a:ext cx="118855" cy="1158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10"/>
          <p:cNvSpPr/>
          <p:nvPr/>
        </p:nvSpPr>
        <p:spPr>
          <a:xfrm>
            <a:off x="916345" y="1245610"/>
            <a:ext cx="433070" cy="166370"/>
          </a:xfrm>
          <a:custGeom>
            <a:avLst/>
            <a:gdLst/>
            <a:ahLst/>
            <a:cxnLst/>
            <a:rect l="l" t="t" r="r" b="b"/>
            <a:pathLst>
              <a:path w="433069" h="166369">
                <a:moveTo>
                  <a:pt x="26952" y="0"/>
                </a:moveTo>
                <a:lnTo>
                  <a:pt x="16410" y="2072"/>
                </a:lnTo>
                <a:lnTo>
                  <a:pt x="7849" y="7740"/>
                </a:lnTo>
                <a:lnTo>
                  <a:pt x="2101" y="16176"/>
                </a:lnTo>
                <a:lnTo>
                  <a:pt x="0" y="26554"/>
                </a:lnTo>
                <a:lnTo>
                  <a:pt x="0" y="32375"/>
                </a:lnTo>
                <a:lnTo>
                  <a:pt x="2157" y="38312"/>
                </a:lnTo>
                <a:lnTo>
                  <a:pt x="6251" y="43035"/>
                </a:lnTo>
                <a:lnTo>
                  <a:pt x="30540" y="79443"/>
                </a:lnTo>
                <a:lnTo>
                  <a:pt x="61441" y="110730"/>
                </a:lnTo>
                <a:lnTo>
                  <a:pt x="97769" y="136094"/>
                </a:lnTo>
                <a:lnTo>
                  <a:pt x="138338" y="154731"/>
                </a:lnTo>
                <a:lnTo>
                  <a:pt x="181963" y="165837"/>
                </a:lnTo>
                <a:lnTo>
                  <a:pt x="193968" y="148209"/>
                </a:lnTo>
                <a:lnTo>
                  <a:pt x="210200" y="134594"/>
                </a:lnTo>
                <a:lnTo>
                  <a:pt x="229491" y="125817"/>
                </a:lnTo>
                <a:lnTo>
                  <a:pt x="250672" y="122708"/>
                </a:lnTo>
                <a:lnTo>
                  <a:pt x="359682" y="122708"/>
                </a:lnTo>
                <a:lnTo>
                  <a:pt x="368505" y="116205"/>
                </a:lnTo>
                <a:lnTo>
                  <a:pt x="218087" y="116205"/>
                </a:lnTo>
                <a:lnTo>
                  <a:pt x="169014" y="109698"/>
                </a:lnTo>
                <a:lnTo>
                  <a:pt x="123735" y="90755"/>
                </a:lnTo>
                <a:lnTo>
                  <a:pt x="84427" y="60241"/>
                </a:lnTo>
                <a:lnTo>
                  <a:pt x="53265" y="19025"/>
                </a:lnTo>
                <a:lnTo>
                  <a:pt x="47765" y="10531"/>
                </a:lnTo>
                <a:lnTo>
                  <a:pt x="41408" y="4604"/>
                </a:lnTo>
                <a:lnTo>
                  <a:pt x="34401" y="1132"/>
                </a:lnTo>
                <a:lnTo>
                  <a:pt x="26952" y="0"/>
                </a:lnTo>
                <a:close/>
              </a:path>
              <a:path w="433069" h="166369">
                <a:moveTo>
                  <a:pt x="359682" y="122708"/>
                </a:moveTo>
                <a:lnTo>
                  <a:pt x="250672" y="122708"/>
                </a:lnTo>
                <a:lnTo>
                  <a:pt x="268068" y="124730"/>
                </a:lnTo>
                <a:lnTo>
                  <a:pt x="284382" y="130490"/>
                </a:lnTo>
                <a:lnTo>
                  <a:pt x="298841" y="139529"/>
                </a:lnTo>
                <a:lnTo>
                  <a:pt x="310671" y="151388"/>
                </a:lnTo>
                <a:lnTo>
                  <a:pt x="345601" y="133085"/>
                </a:lnTo>
                <a:lnTo>
                  <a:pt x="359682" y="122708"/>
                </a:lnTo>
                <a:close/>
              </a:path>
              <a:path w="433069" h="166369">
                <a:moveTo>
                  <a:pt x="406092" y="6795"/>
                </a:moveTo>
                <a:lnTo>
                  <a:pt x="353448" y="59102"/>
                </a:lnTo>
                <a:lnTo>
                  <a:pt x="314364" y="89626"/>
                </a:lnTo>
                <a:lnTo>
                  <a:pt x="268366" y="109261"/>
                </a:lnTo>
                <a:lnTo>
                  <a:pt x="218087" y="116205"/>
                </a:lnTo>
                <a:lnTo>
                  <a:pt x="368505" y="116205"/>
                </a:lnTo>
                <a:lnTo>
                  <a:pt x="377163" y="109825"/>
                </a:lnTo>
                <a:lnTo>
                  <a:pt x="404529" y="81909"/>
                </a:lnTo>
                <a:lnTo>
                  <a:pt x="426866" y="49642"/>
                </a:lnTo>
                <a:lnTo>
                  <a:pt x="430719" y="45014"/>
                </a:lnTo>
                <a:lnTo>
                  <a:pt x="432845" y="39045"/>
                </a:lnTo>
                <a:lnTo>
                  <a:pt x="432845" y="33161"/>
                </a:lnTo>
                <a:lnTo>
                  <a:pt x="430750" y="22927"/>
                </a:lnTo>
                <a:lnTo>
                  <a:pt x="425028" y="14544"/>
                </a:lnTo>
                <a:lnTo>
                  <a:pt x="416527" y="8877"/>
                </a:lnTo>
                <a:lnTo>
                  <a:pt x="406092" y="67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11"/>
          <p:cNvSpPr/>
          <p:nvPr/>
        </p:nvSpPr>
        <p:spPr>
          <a:xfrm>
            <a:off x="1114792" y="1038800"/>
            <a:ext cx="118760" cy="1159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12"/>
          <p:cNvSpPr/>
          <p:nvPr/>
        </p:nvSpPr>
        <p:spPr>
          <a:xfrm>
            <a:off x="980976" y="943625"/>
            <a:ext cx="408940" cy="316230"/>
          </a:xfrm>
          <a:custGeom>
            <a:avLst/>
            <a:gdLst/>
            <a:ahLst/>
            <a:cxnLst/>
            <a:rect l="l" t="t" r="r" b="b"/>
            <a:pathLst>
              <a:path w="408940" h="316230">
                <a:moveTo>
                  <a:pt x="387957" y="262550"/>
                </a:moveTo>
                <a:lnTo>
                  <a:pt x="155628" y="262550"/>
                </a:lnTo>
                <a:lnTo>
                  <a:pt x="180106" y="266564"/>
                </a:lnTo>
                <a:lnTo>
                  <a:pt x="201387" y="277725"/>
                </a:lnTo>
                <a:lnTo>
                  <a:pt x="217950" y="294718"/>
                </a:lnTo>
                <a:lnTo>
                  <a:pt x="228275" y="316224"/>
                </a:lnTo>
                <a:lnTo>
                  <a:pt x="232034" y="315564"/>
                </a:lnTo>
                <a:lnTo>
                  <a:pt x="239338" y="315564"/>
                </a:lnTo>
                <a:lnTo>
                  <a:pt x="282555" y="311466"/>
                </a:lnTo>
                <a:lnTo>
                  <a:pt x="325583" y="299239"/>
                </a:lnTo>
                <a:lnTo>
                  <a:pt x="365321" y="279675"/>
                </a:lnTo>
                <a:lnTo>
                  <a:pt x="387957" y="262550"/>
                </a:lnTo>
                <a:close/>
              </a:path>
              <a:path w="408940" h="316230">
                <a:moveTo>
                  <a:pt x="239338" y="315564"/>
                </a:moveTo>
                <a:lnTo>
                  <a:pt x="232034" y="315564"/>
                </a:lnTo>
                <a:lnTo>
                  <a:pt x="235071" y="315690"/>
                </a:lnTo>
                <a:lnTo>
                  <a:pt x="238013" y="315690"/>
                </a:lnTo>
                <a:lnTo>
                  <a:pt x="239338" y="315564"/>
                </a:lnTo>
                <a:close/>
              </a:path>
              <a:path w="408940" h="316230">
                <a:moveTo>
                  <a:pt x="33407" y="0"/>
                </a:moveTo>
                <a:lnTo>
                  <a:pt x="6580" y="32811"/>
                </a:lnTo>
                <a:lnTo>
                  <a:pt x="0" y="83488"/>
                </a:lnTo>
                <a:lnTo>
                  <a:pt x="3967" y="130249"/>
                </a:lnTo>
                <a:lnTo>
                  <a:pt x="17554" y="173893"/>
                </a:lnTo>
                <a:lnTo>
                  <a:pt x="39849" y="213638"/>
                </a:lnTo>
                <a:lnTo>
                  <a:pt x="69884" y="248527"/>
                </a:lnTo>
                <a:lnTo>
                  <a:pt x="106708" y="277649"/>
                </a:lnTo>
                <a:lnTo>
                  <a:pt x="118319" y="271310"/>
                </a:lnTo>
                <a:lnTo>
                  <a:pt x="130485" y="266562"/>
                </a:lnTo>
                <a:lnTo>
                  <a:pt x="142993" y="263583"/>
                </a:lnTo>
                <a:lnTo>
                  <a:pt x="155628" y="262550"/>
                </a:lnTo>
                <a:lnTo>
                  <a:pt x="387957" y="262550"/>
                </a:lnTo>
                <a:lnTo>
                  <a:pt x="391555" y="259828"/>
                </a:lnTo>
                <a:lnTo>
                  <a:pt x="237814" y="259828"/>
                </a:lnTo>
                <a:lnTo>
                  <a:pt x="189848" y="253505"/>
                </a:lnTo>
                <a:lnTo>
                  <a:pt x="146715" y="235678"/>
                </a:lnTo>
                <a:lnTo>
                  <a:pt x="110149" y="208053"/>
                </a:lnTo>
                <a:lnTo>
                  <a:pt x="81884" y="172341"/>
                </a:lnTo>
                <a:lnTo>
                  <a:pt x="63648" y="130206"/>
                </a:lnTo>
                <a:lnTo>
                  <a:pt x="57191" y="83488"/>
                </a:lnTo>
                <a:lnTo>
                  <a:pt x="57596" y="72456"/>
                </a:lnTo>
                <a:lnTo>
                  <a:pt x="58850" y="61029"/>
                </a:lnTo>
                <a:lnTo>
                  <a:pt x="61013" y="49407"/>
                </a:lnTo>
                <a:lnTo>
                  <a:pt x="64144" y="37793"/>
                </a:lnTo>
                <a:lnTo>
                  <a:pt x="65510" y="31135"/>
                </a:lnTo>
                <a:lnTo>
                  <a:pt x="44463" y="628"/>
                </a:lnTo>
                <a:lnTo>
                  <a:pt x="33407" y="0"/>
                </a:lnTo>
                <a:close/>
              </a:path>
              <a:path w="408940" h="316230">
                <a:moveTo>
                  <a:pt x="379632" y="204845"/>
                </a:moveTo>
                <a:lnTo>
                  <a:pt x="373653" y="204845"/>
                </a:lnTo>
                <a:lnTo>
                  <a:pt x="367716" y="206562"/>
                </a:lnTo>
                <a:lnTo>
                  <a:pt x="361685" y="211473"/>
                </a:lnTo>
                <a:lnTo>
                  <a:pt x="334226" y="232104"/>
                </a:lnTo>
                <a:lnTo>
                  <a:pt x="303778" y="247273"/>
                </a:lnTo>
                <a:lnTo>
                  <a:pt x="271317" y="256631"/>
                </a:lnTo>
                <a:lnTo>
                  <a:pt x="237814" y="259828"/>
                </a:lnTo>
                <a:lnTo>
                  <a:pt x="391555" y="259828"/>
                </a:lnTo>
                <a:lnTo>
                  <a:pt x="399998" y="253441"/>
                </a:lnTo>
                <a:lnTo>
                  <a:pt x="404961" y="248655"/>
                </a:lnTo>
                <a:lnTo>
                  <a:pt x="408594" y="240896"/>
                </a:lnTo>
                <a:lnTo>
                  <a:pt x="408594" y="233022"/>
                </a:lnTo>
                <a:lnTo>
                  <a:pt x="406317" y="222007"/>
                </a:lnTo>
                <a:lnTo>
                  <a:pt x="400109" y="213056"/>
                </a:lnTo>
                <a:lnTo>
                  <a:pt x="390903" y="207044"/>
                </a:lnTo>
                <a:lnTo>
                  <a:pt x="379632" y="2048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13"/>
          <p:cNvSpPr/>
          <p:nvPr/>
        </p:nvSpPr>
        <p:spPr>
          <a:xfrm>
            <a:off x="1107593" y="1382182"/>
            <a:ext cx="118666" cy="11603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14"/>
          <p:cNvSpPr/>
          <p:nvPr/>
        </p:nvSpPr>
        <p:spPr>
          <a:xfrm>
            <a:off x="1006512" y="1358087"/>
            <a:ext cx="347980" cy="236220"/>
          </a:xfrm>
          <a:custGeom>
            <a:avLst/>
            <a:gdLst/>
            <a:ahLst/>
            <a:cxnLst/>
            <a:rect l="l" t="t" r="r" b="b"/>
            <a:pathLst>
              <a:path w="347980" h="236219">
                <a:moveTo>
                  <a:pt x="29004" y="163523"/>
                </a:moveTo>
                <a:lnTo>
                  <a:pt x="27056" y="163523"/>
                </a:lnTo>
                <a:lnTo>
                  <a:pt x="16547" y="165571"/>
                </a:lnTo>
                <a:lnTo>
                  <a:pt x="7944" y="171180"/>
                </a:lnTo>
                <a:lnTo>
                  <a:pt x="2133" y="179550"/>
                </a:lnTo>
                <a:lnTo>
                  <a:pt x="0" y="189879"/>
                </a:lnTo>
                <a:lnTo>
                  <a:pt x="1299" y="197780"/>
                </a:lnTo>
                <a:lnTo>
                  <a:pt x="42978" y="224692"/>
                </a:lnTo>
                <a:lnTo>
                  <a:pt x="90794" y="234791"/>
                </a:lnTo>
                <a:lnTo>
                  <a:pt x="114980" y="236076"/>
                </a:lnTo>
                <a:lnTo>
                  <a:pt x="164836" y="230762"/>
                </a:lnTo>
                <a:lnTo>
                  <a:pt x="211206" y="215559"/>
                </a:lnTo>
                <a:lnTo>
                  <a:pt x="252865" y="191579"/>
                </a:lnTo>
                <a:lnTo>
                  <a:pt x="264595" y="181188"/>
                </a:lnTo>
                <a:lnTo>
                  <a:pt x="114980" y="181188"/>
                </a:lnTo>
                <a:lnTo>
                  <a:pt x="95879" y="180080"/>
                </a:lnTo>
                <a:lnTo>
                  <a:pt x="76382" y="176846"/>
                </a:lnTo>
                <a:lnTo>
                  <a:pt x="56676" y="171624"/>
                </a:lnTo>
                <a:lnTo>
                  <a:pt x="36951" y="164549"/>
                </a:lnTo>
                <a:lnTo>
                  <a:pt x="31067" y="163576"/>
                </a:lnTo>
                <a:lnTo>
                  <a:pt x="29004" y="163523"/>
                </a:lnTo>
                <a:close/>
              </a:path>
              <a:path w="347980" h="236219">
                <a:moveTo>
                  <a:pt x="320848" y="0"/>
                </a:moveTo>
                <a:lnTo>
                  <a:pt x="283943" y="65875"/>
                </a:lnTo>
                <a:lnTo>
                  <a:pt x="264110" y="103775"/>
                </a:lnTo>
                <a:lnTo>
                  <a:pt x="235763" y="135611"/>
                </a:lnTo>
                <a:lnTo>
                  <a:pt x="200437" y="160028"/>
                </a:lnTo>
                <a:lnTo>
                  <a:pt x="159665" y="175672"/>
                </a:lnTo>
                <a:lnTo>
                  <a:pt x="114980" y="181188"/>
                </a:lnTo>
                <a:lnTo>
                  <a:pt x="264595" y="181188"/>
                </a:lnTo>
                <a:lnTo>
                  <a:pt x="288587" y="159933"/>
                </a:lnTo>
                <a:lnTo>
                  <a:pt x="317147" y="121733"/>
                </a:lnTo>
                <a:lnTo>
                  <a:pt x="337318" y="78089"/>
                </a:lnTo>
                <a:lnTo>
                  <a:pt x="347874" y="30114"/>
                </a:lnTo>
                <a:lnTo>
                  <a:pt x="347612" y="28219"/>
                </a:lnTo>
                <a:lnTo>
                  <a:pt x="347612" y="26177"/>
                </a:lnTo>
                <a:lnTo>
                  <a:pt x="345500" y="15898"/>
                </a:lnTo>
                <a:lnTo>
                  <a:pt x="339751" y="7587"/>
                </a:lnTo>
                <a:lnTo>
                  <a:pt x="331241" y="2027"/>
                </a:lnTo>
                <a:lnTo>
                  <a:pt x="3208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15"/>
          <p:cNvSpPr/>
          <p:nvPr/>
        </p:nvSpPr>
        <p:spPr>
          <a:xfrm>
            <a:off x="1789375" y="1059156"/>
            <a:ext cx="325120" cy="342900"/>
          </a:xfrm>
          <a:custGeom>
            <a:avLst/>
            <a:gdLst/>
            <a:ahLst/>
            <a:cxnLst/>
            <a:rect l="l" t="t" r="r" b="b"/>
            <a:pathLst>
              <a:path w="325119" h="342900">
                <a:moveTo>
                  <a:pt x="281579" y="56427"/>
                </a:moveTo>
                <a:lnTo>
                  <a:pt x="155482" y="56427"/>
                </a:lnTo>
                <a:lnTo>
                  <a:pt x="184849" y="59207"/>
                </a:lnTo>
                <a:lnTo>
                  <a:pt x="205823" y="67550"/>
                </a:lnTo>
                <a:lnTo>
                  <a:pt x="218406" y="81456"/>
                </a:lnTo>
                <a:lnTo>
                  <a:pt x="222600" y="100928"/>
                </a:lnTo>
                <a:lnTo>
                  <a:pt x="220785" y="113227"/>
                </a:lnTo>
                <a:lnTo>
                  <a:pt x="188013" y="137296"/>
                </a:lnTo>
                <a:lnTo>
                  <a:pt x="150418" y="142584"/>
                </a:lnTo>
                <a:lnTo>
                  <a:pt x="140290" y="144029"/>
                </a:lnTo>
                <a:lnTo>
                  <a:pt x="131962" y="145399"/>
                </a:lnTo>
                <a:lnTo>
                  <a:pt x="125420" y="146728"/>
                </a:lnTo>
                <a:lnTo>
                  <a:pt x="97973" y="150694"/>
                </a:lnTo>
                <a:lnTo>
                  <a:pt x="55339" y="161992"/>
                </a:lnTo>
                <a:lnTo>
                  <a:pt x="22612" y="183330"/>
                </a:lnTo>
                <a:lnTo>
                  <a:pt x="2518" y="222496"/>
                </a:lnTo>
                <a:lnTo>
                  <a:pt x="0" y="247625"/>
                </a:lnTo>
                <a:lnTo>
                  <a:pt x="2125" y="269240"/>
                </a:lnTo>
                <a:lnTo>
                  <a:pt x="19074" y="304953"/>
                </a:lnTo>
                <a:lnTo>
                  <a:pt x="50263" y="329484"/>
                </a:lnTo>
                <a:lnTo>
                  <a:pt x="89112" y="341383"/>
                </a:lnTo>
                <a:lnTo>
                  <a:pt x="111556" y="342869"/>
                </a:lnTo>
                <a:lnTo>
                  <a:pt x="145633" y="340403"/>
                </a:lnTo>
                <a:lnTo>
                  <a:pt x="175696" y="333002"/>
                </a:lnTo>
                <a:lnTo>
                  <a:pt x="201745" y="320658"/>
                </a:lnTo>
                <a:lnTo>
                  <a:pt x="223783" y="303362"/>
                </a:lnTo>
                <a:lnTo>
                  <a:pt x="324723" y="303362"/>
                </a:lnTo>
                <a:lnTo>
                  <a:pt x="324723" y="286472"/>
                </a:lnTo>
                <a:lnTo>
                  <a:pt x="137932" y="286472"/>
                </a:lnTo>
                <a:lnTo>
                  <a:pt x="126095" y="285921"/>
                </a:lnTo>
                <a:lnTo>
                  <a:pt x="84875" y="271396"/>
                </a:lnTo>
                <a:lnTo>
                  <a:pt x="71463" y="244463"/>
                </a:lnTo>
                <a:lnTo>
                  <a:pt x="75158" y="224412"/>
                </a:lnTo>
                <a:lnTo>
                  <a:pt x="86204" y="208761"/>
                </a:lnTo>
                <a:lnTo>
                  <a:pt x="104611" y="197481"/>
                </a:lnTo>
                <a:lnTo>
                  <a:pt x="130362" y="190580"/>
                </a:lnTo>
                <a:lnTo>
                  <a:pt x="159383" y="187095"/>
                </a:lnTo>
                <a:lnTo>
                  <a:pt x="183689" y="182897"/>
                </a:lnTo>
                <a:lnTo>
                  <a:pt x="203289" y="177996"/>
                </a:lnTo>
                <a:lnTo>
                  <a:pt x="218192" y="172403"/>
                </a:lnTo>
                <a:lnTo>
                  <a:pt x="290284" y="172403"/>
                </a:lnTo>
                <a:lnTo>
                  <a:pt x="290284" y="106091"/>
                </a:lnTo>
                <a:lnTo>
                  <a:pt x="289844" y="106091"/>
                </a:lnTo>
                <a:lnTo>
                  <a:pt x="289907" y="105651"/>
                </a:lnTo>
                <a:lnTo>
                  <a:pt x="290158" y="105148"/>
                </a:lnTo>
                <a:lnTo>
                  <a:pt x="290284" y="94646"/>
                </a:lnTo>
                <a:lnTo>
                  <a:pt x="287692" y="71979"/>
                </a:lnTo>
                <a:lnTo>
                  <a:pt x="281579" y="56427"/>
                </a:lnTo>
                <a:close/>
              </a:path>
              <a:path w="325119" h="342900">
                <a:moveTo>
                  <a:pt x="324723" y="303362"/>
                </a:moveTo>
                <a:lnTo>
                  <a:pt x="223783" y="303362"/>
                </a:lnTo>
                <a:lnTo>
                  <a:pt x="230124" y="320658"/>
                </a:lnTo>
                <a:lnTo>
                  <a:pt x="241537" y="333002"/>
                </a:lnTo>
                <a:lnTo>
                  <a:pt x="258030" y="340403"/>
                </a:lnTo>
                <a:lnTo>
                  <a:pt x="279614" y="342869"/>
                </a:lnTo>
                <a:lnTo>
                  <a:pt x="290647" y="342358"/>
                </a:lnTo>
                <a:lnTo>
                  <a:pt x="301838" y="340827"/>
                </a:lnTo>
                <a:lnTo>
                  <a:pt x="313195" y="338275"/>
                </a:lnTo>
                <a:lnTo>
                  <a:pt x="324723" y="334701"/>
                </a:lnTo>
                <a:lnTo>
                  <a:pt x="324723" y="303362"/>
                </a:lnTo>
                <a:close/>
              </a:path>
              <a:path w="325119" h="342900">
                <a:moveTo>
                  <a:pt x="290284" y="172403"/>
                </a:moveTo>
                <a:lnTo>
                  <a:pt x="218192" y="172403"/>
                </a:lnTo>
                <a:lnTo>
                  <a:pt x="218191" y="224422"/>
                </a:lnTo>
                <a:lnTo>
                  <a:pt x="216427" y="238966"/>
                </a:lnTo>
                <a:lnTo>
                  <a:pt x="189983" y="272672"/>
                </a:lnTo>
                <a:lnTo>
                  <a:pt x="152007" y="285609"/>
                </a:lnTo>
                <a:lnTo>
                  <a:pt x="137932" y="286472"/>
                </a:lnTo>
                <a:lnTo>
                  <a:pt x="300503" y="286472"/>
                </a:lnTo>
                <a:lnTo>
                  <a:pt x="295875" y="284556"/>
                </a:lnTo>
                <a:lnTo>
                  <a:pt x="293320" y="280839"/>
                </a:lnTo>
                <a:lnTo>
                  <a:pt x="291279" y="277049"/>
                </a:lnTo>
                <a:lnTo>
                  <a:pt x="290378" y="271396"/>
                </a:lnTo>
                <a:lnTo>
                  <a:pt x="290284" y="172403"/>
                </a:lnTo>
                <a:close/>
              </a:path>
              <a:path w="325119" h="342900">
                <a:moveTo>
                  <a:pt x="324723" y="285195"/>
                </a:moveTo>
                <a:lnTo>
                  <a:pt x="319676" y="286064"/>
                </a:lnTo>
                <a:lnTo>
                  <a:pt x="316335" y="286472"/>
                </a:lnTo>
                <a:lnTo>
                  <a:pt x="324723" y="286472"/>
                </a:lnTo>
                <a:lnTo>
                  <a:pt x="324723" y="285195"/>
                </a:lnTo>
                <a:close/>
              </a:path>
              <a:path w="325119" h="342900">
                <a:moveTo>
                  <a:pt x="159859" y="0"/>
                </a:moveTo>
                <a:lnTo>
                  <a:pt x="104060" y="5650"/>
                </a:lnTo>
                <a:lnTo>
                  <a:pt x="60804" y="22585"/>
                </a:lnTo>
                <a:lnTo>
                  <a:pt x="26048" y="57824"/>
                </a:lnTo>
                <a:lnTo>
                  <a:pt x="11978" y="108446"/>
                </a:lnTo>
                <a:lnTo>
                  <a:pt x="83379" y="108446"/>
                </a:lnTo>
                <a:lnTo>
                  <a:pt x="89773" y="85684"/>
                </a:lnTo>
                <a:lnTo>
                  <a:pt x="103924" y="69428"/>
                </a:lnTo>
                <a:lnTo>
                  <a:pt x="125829" y="59677"/>
                </a:lnTo>
                <a:lnTo>
                  <a:pt x="155482" y="56427"/>
                </a:lnTo>
                <a:lnTo>
                  <a:pt x="281579" y="56427"/>
                </a:lnTo>
                <a:lnTo>
                  <a:pt x="279920" y="52207"/>
                </a:lnTo>
                <a:lnTo>
                  <a:pt x="248872" y="21329"/>
                </a:lnTo>
                <a:lnTo>
                  <a:pt x="209053" y="5328"/>
                </a:lnTo>
                <a:lnTo>
                  <a:pt x="185632" y="1331"/>
                </a:lnTo>
                <a:lnTo>
                  <a:pt x="159859" y="0"/>
                </a:lnTo>
                <a:close/>
              </a:path>
              <a:path w="325119" h="342900">
                <a:moveTo>
                  <a:pt x="290284" y="105755"/>
                </a:moveTo>
                <a:lnTo>
                  <a:pt x="290095" y="105850"/>
                </a:lnTo>
                <a:lnTo>
                  <a:pt x="289991" y="106028"/>
                </a:lnTo>
                <a:lnTo>
                  <a:pt x="289844" y="106091"/>
                </a:lnTo>
                <a:lnTo>
                  <a:pt x="290284" y="106091"/>
                </a:lnTo>
                <a:lnTo>
                  <a:pt x="290284" y="1057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6"/>
          <p:cNvSpPr/>
          <p:nvPr/>
        </p:nvSpPr>
        <p:spPr>
          <a:xfrm>
            <a:off x="2133311" y="1059760"/>
            <a:ext cx="470534" cy="333375"/>
          </a:xfrm>
          <a:custGeom>
            <a:avLst/>
            <a:gdLst/>
            <a:ahLst/>
            <a:cxnLst/>
            <a:rect l="l" t="t" r="r" b="b"/>
            <a:pathLst>
              <a:path w="470535" h="333375">
                <a:moveTo>
                  <a:pt x="67746" y="8826"/>
                </a:moveTo>
                <a:lnTo>
                  <a:pt x="0" y="8826"/>
                </a:lnTo>
                <a:lnTo>
                  <a:pt x="0" y="332890"/>
                </a:lnTo>
                <a:lnTo>
                  <a:pt x="71495" y="332890"/>
                </a:lnTo>
                <a:lnTo>
                  <a:pt x="71495" y="140435"/>
                </a:lnTo>
                <a:lnTo>
                  <a:pt x="72832" y="122204"/>
                </a:lnTo>
                <a:lnTo>
                  <a:pt x="92792" y="78395"/>
                </a:lnTo>
                <a:lnTo>
                  <a:pt x="128161" y="57808"/>
                </a:lnTo>
                <a:lnTo>
                  <a:pt x="142309" y="56438"/>
                </a:lnTo>
                <a:lnTo>
                  <a:pt x="460386" y="56438"/>
                </a:lnTo>
                <a:lnTo>
                  <a:pt x="458895" y="53935"/>
                </a:lnTo>
                <a:lnTo>
                  <a:pt x="67746" y="53935"/>
                </a:lnTo>
                <a:lnTo>
                  <a:pt x="67746" y="8826"/>
                </a:lnTo>
                <a:close/>
              </a:path>
              <a:path w="470535" h="333375">
                <a:moveTo>
                  <a:pt x="339759" y="56438"/>
                </a:moveTo>
                <a:lnTo>
                  <a:pt x="142309" y="56438"/>
                </a:lnTo>
                <a:lnTo>
                  <a:pt x="156849" y="57493"/>
                </a:lnTo>
                <a:lnTo>
                  <a:pt x="169093" y="60660"/>
                </a:lnTo>
                <a:lnTo>
                  <a:pt x="196199" y="94371"/>
                </a:lnTo>
                <a:lnTo>
                  <a:pt x="199334" y="332890"/>
                </a:lnTo>
                <a:lnTo>
                  <a:pt x="270798" y="332890"/>
                </a:lnTo>
                <a:lnTo>
                  <a:pt x="270798" y="142979"/>
                </a:lnTo>
                <a:lnTo>
                  <a:pt x="275104" y="105113"/>
                </a:lnTo>
                <a:lnTo>
                  <a:pt x="288029" y="78069"/>
                </a:lnTo>
                <a:lnTo>
                  <a:pt x="309578" y="61845"/>
                </a:lnTo>
                <a:lnTo>
                  <a:pt x="339759" y="56438"/>
                </a:lnTo>
                <a:close/>
              </a:path>
              <a:path w="470535" h="333375">
                <a:moveTo>
                  <a:pt x="460386" y="56438"/>
                </a:moveTo>
                <a:lnTo>
                  <a:pt x="339759" y="56438"/>
                </a:lnTo>
                <a:lnTo>
                  <a:pt x="357235" y="57925"/>
                </a:lnTo>
                <a:lnTo>
                  <a:pt x="371420" y="62388"/>
                </a:lnTo>
                <a:lnTo>
                  <a:pt x="396464" y="104558"/>
                </a:lnTo>
                <a:lnTo>
                  <a:pt x="398626" y="332890"/>
                </a:lnTo>
                <a:lnTo>
                  <a:pt x="470100" y="332890"/>
                </a:lnTo>
                <a:lnTo>
                  <a:pt x="469997" y="108399"/>
                </a:lnTo>
                <a:lnTo>
                  <a:pt x="463329" y="61375"/>
                </a:lnTo>
                <a:lnTo>
                  <a:pt x="460386" y="56438"/>
                </a:lnTo>
                <a:close/>
              </a:path>
              <a:path w="470535" h="333375">
                <a:moveTo>
                  <a:pt x="169209" y="0"/>
                </a:moveTo>
                <a:lnTo>
                  <a:pt x="139483" y="3368"/>
                </a:lnTo>
                <a:lnTo>
                  <a:pt x="112976" y="13476"/>
                </a:lnTo>
                <a:lnTo>
                  <a:pt x="89668" y="30329"/>
                </a:lnTo>
                <a:lnTo>
                  <a:pt x="69537" y="53935"/>
                </a:lnTo>
                <a:lnTo>
                  <a:pt x="260138" y="53935"/>
                </a:lnTo>
                <a:lnTo>
                  <a:pt x="246464" y="30329"/>
                </a:lnTo>
                <a:lnTo>
                  <a:pt x="226752" y="13476"/>
                </a:lnTo>
                <a:lnTo>
                  <a:pt x="201001" y="3368"/>
                </a:lnTo>
                <a:lnTo>
                  <a:pt x="169209" y="0"/>
                </a:lnTo>
                <a:close/>
              </a:path>
              <a:path w="470535" h="333375">
                <a:moveTo>
                  <a:pt x="361653" y="0"/>
                </a:moveTo>
                <a:lnTo>
                  <a:pt x="332054" y="3368"/>
                </a:lnTo>
                <a:lnTo>
                  <a:pt x="305265" y="13476"/>
                </a:lnTo>
                <a:lnTo>
                  <a:pt x="281292" y="30329"/>
                </a:lnTo>
                <a:lnTo>
                  <a:pt x="260138" y="53935"/>
                </a:lnTo>
                <a:lnTo>
                  <a:pt x="458895" y="53935"/>
                </a:lnTo>
                <a:lnTo>
                  <a:pt x="443006" y="27274"/>
                </a:lnTo>
                <a:lnTo>
                  <a:pt x="409118" y="6817"/>
                </a:lnTo>
                <a:lnTo>
                  <a:pt x="36165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7"/>
          <p:cNvSpPr/>
          <p:nvPr/>
        </p:nvSpPr>
        <p:spPr>
          <a:xfrm>
            <a:off x="2680694" y="1068587"/>
            <a:ext cx="0" cy="324485"/>
          </a:xfrm>
          <a:custGeom>
            <a:avLst/>
            <a:gdLst/>
            <a:ahLst/>
            <a:cxnLst/>
            <a:rect l="l" t="t" r="r" b="b"/>
            <a:pathLst>
              <a:path h="324484">
                <a:moveTo>
                  <a:pt x="0" y="0"/>
                </a:moveTo>
                <a:lnTo>
                  <a:pt x="0" y="324063"/>
                </a:lnTo>
              </a:path>
            </a:pathLst>
          </a:custGeom>
          <a:ln w="71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8"/>
          <p:cNvSpPr/>
          <p:nvPr/>
        </p:nvSpPr>
        <p:spPr>
          <a:xfrm>
            <a:off x="2644993" y="945104"/>
            <a:ext cx="71755" cy="67945"/>
          </a:xfrm>
          <a:custGeom>
            <a:avLst/>
            <a:gdLst/>
            <a:ahLst/>
            <a:cxnLst/>
            <a:rect l="l" t="t" r="r" b="b"/>
            <a:pathLst>
              <a:path w="71755" h="67944">
                <a:moveTo>
                  <a:pt x="71400" y="0"/>
                </a:moveTo>
                <a:lnTo>
                  <a:pt x="0" y="0"/>
                </a:lnTo>
                <a:lnTo>
                  <a:pt x="0" y="67683"/>
                </a:lnTo>
                <a:lnTo>
                  <a:pt x="71400" y="67683"/>
                </a:lnTo>
                <a:lnTo>
                  <a:pt x="714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9"/>
          <p:cNvSpPr/>
          <p:nvPr/>
        </p:nvSpPr>
        <p:spPr>
          <a:xfrm>
            <a:off x="2743160" y="1059767"/>
            <a:ext cx="288925" cy="342265"/>
          </a:xfrm>
          <a:custGeom>
            <a:avLst/>
            <a:gdLst/>
            <a:ahLst/>
            <a:cxnLst/>
            <a:rect l="l" t="t" r="r" b="b"/>
            <a:pathLst>
              <a:path w="288925" h="342265">
                <a:moveTo>
                  <a:pt x="71474" y="228841"/>
                </a:moveTo>
                <a:lnTo>
                  <a:pt x="0" y="228841"/>
                </a:lnTo>
                <a:lnTo>
                  <a:pt x="3095" y="254845"/>
                </a:lnTo>
                <a:lnTo>
                  <a:pt x="24092" y="297462"/>
                </a:lnTo>
                <a:lnTo>
                  <a:pt x="62457" y="326146"/>
                </a:lnTo>
                <a:lnTo>
                  <a:pt x="113246" y="339939"/>
                </a:lnTo>
                <a:lnTo>
                  <a:pt x="143597" y="341664"/>
                </a:lnTo>
                <a:lnTo>
                  <a:pt x="171563" y="340175"/>
                </a:lnTo>
                <a:lnTo>
                  <a:pt x="220459" y="328249"/>
                </a:lnTo>
                <a:lnTo>
                  <a:pt x="261917" y="302145"/>
                </a:lnTo>
                <a:lnTo>
                  <a:pt x="275143" y="285205"/>
                </a:lnTo>
                <a:lnTo>
                  <a:pt x="144843" y="285205"/>
                </a:lnTo>
                <a:lnTo>
                  <a:pt x="114841" y="281686"/>
                </a:lnTo>
                <a:lnTo>
                  <a:pt x="92625" y="271123"/>
                </a:lnTo>
                <a:lnTo>
                  <a:pt x="78176" y="253511"/>
                </a:lnTo>
                <a:lnTo>
                  <a:pt x="71474" y="228841"/>
                </a:lnTo>
                <a:close/>
              </a:path>
              <a:path w="288925" h="342265">
                <a:moveTo>
                  <a:pt x="142320" y="0"/>
                </a:moveTo>
                <a:lnTo>
                  <a:pt x="93261" y="5014"/>
                </a:lnTo>
                <a:lnTo>
                  <a:pt x="52668" y="20072"/>
                </a:lnTo>
                <a:lnTo>
                  <a:pt x="18316" y="50491"/>
                </a:lnTo>
                <a:lnTo>
                  <a:pt x="6879" y="92824"/>
                </a:lnTo>
                <a:lnTo>
                  <a:pt x="8920" y="113773"/>
                </a:lnTo>
                <a:lnTo>
                  <a:pt x="39496" y="161094"/>
                </a:lnTo>
                <a:lnTo>
                  <a:pt x="88177" y="182979"/>
                </a:lnTo>
                <a:lnTo>
                  <a:pt x="161568" y="200624"/>
                </a:lnTo>
                <a:lnTo>
                  <a:pt x="175937" y="204228"/>
                </a:lnTo>
                <a:lnTo>
                  <a:pt x="214323" y="231157"/>
                </a:lnTo>
                <a:lnTo>
                  <a:pt x="216914" y="242599"/>
                </a:lnTo>
                <a:lnTo>
                  <a:pt x="213089" y="261254"/>
                </a:lnTo>
                <a:lnTo>
                  <a:pt x="199797" y="274567"/>
                </a:lnTo>
                <a:lnTo>
                  <a:pt x="177046" y="282548"/>
                </a:lnTo>
                <a:lnTo>
                  <a:pt x="144843" y="285205"/>
                </a:lnTo>
                <a:lnTo>
                  <a:pt x="275143" y="285205"/>
                </a:lnTo>
                <a:lnTo>
                  <a:pt x="276597" y="283343"/>
                </a:lnTo>
                <a:lnTo>
                  <a:pt x="285409" y="261401"/>
                </a:lnTo>
                <a:lnTo>
                  <a:pt x="288347" y="236327"/>
                </a:lnTo>
                <a:lnTo>
                  <a:pt x="286306" y="215930"/>
                </a:lnTo>
                <a:lnTo>
                  <a:pt x="255761" y="169293"/>
                </a:lnTo>
                <a:lnTo>
                  <a:pt x="206493" y="147658"/>
                </a:lnTo>
                <a:lnTo>
                  <a:pt x="155901" y="135701"/>
                </a:lnTo>
                <a:lnTo>
                  <a:pt x="134639" y="130865"/>
                </a:lnTo>
                <a:lnTo>
                  <a:pt x="97046" y="118097"/>
                </a:lnTo>
                <a:lnTo>
                  <a:pt x="78343" y="89662"/>
                </a:lnTo>
                <a:lnTo>
                  <a:pt x="82031" y="75134"/>
                </a:lnTo>
                <a:lnTo>
                  <a:pt x="93091" y="64754"/>
                </a:lnTo>
                <a:lnTo>
                  <a:pt x="111517" y="58525"/>
                </a:lnTo>
                <a:lnTo>
                  <a:pt x="137304" y="56448"/>
                </a:lnTo>
                <a:lnTo>
                  <a:pt x="264211" y="56448"/>
                </a:lnTo>
                <a:lnTo>
                  <a:pt x="263448" y="54735"/>
                </a:lnTo>
                <a:lnTo>
                  <a:pt x="231919" y="22606"/>
                </a:lnTo>
                <a:lnTo>
                  <a:pt x="191984" y="5649"/>
                </a:lnTo>
                <a:lnTo>
                  <a:pt x="168372" y="1411"/>
                </a:lnTo>
                <a:lnTo>
                  <a:pt x="142320" y="0"/>
                </a:lnTo>
                <a:close/>
              </a:path>
              <a:path w="288925" h="342265">
                <a:moveTo>
                  <a:pt x="264211" y="56448"/>
                </a:moveTo>
                <a:lnTo>
                  <a:pt x="137304" y="56448"/>
                </a:lnTo>
                <a:lnTo>
                  <a:pt x="162778" y="59151"/>
                </a:lnTo>
                <a:lnTo>
                  <a:pt x="182244" y="67258"/>
                </a:lnTo>
                <a:lnTo>
                  <a:pt x="195692" y="80766"/>
                </a:lnTo>
                <a:lnTo>
                  <a:pt x="203114" y="99672"/>
                </a:lnTo>
                <a:lnTo>
                  <a:pt x="277708" y="99672"/>
                </a:lnTo>
                <a:lnTo>
                  <a:pt x="272746" y="75614"/>
                </a:lnTo>
                <a:lnTo>
                  <a:pt x="264211" y="564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20"/>
          <p:cNvSpPr/>
          <p:nvPr/>
        </p:nvSpPr>
        <p:spPr>
          <a:xfrm>
            <a:off x="3053778" y="1059156"/>
            <a:ext cx="325120" cy="342900"/>
          </a:xfrm>
          <a:custGeom>
            <a:avLst/>
            <a:gdLst/>
            <a:ahLst/>
            <a:cxnLst/>
            <a:rect l="l" t="t" r="r" b="b"/>
            <a:pathLst>
              <a:path w="325120" h="342900">
                <a:moveTo>
                  <a:pt x="281561" y="56427"/>
                </a:moveTo>
                <a:lnTo>
                  <a:pt x="155482" y="56427"/>
                </a:lnTo>
                <a:lnTo>
                  <a:pt x="184822" y="59207"/>
                </a:lnTo>
                <a:lnTo>
                  <a:pt x="205800" y="67550"/>
                </a:lnTo>
                <a:lnTo>
                  <a:pt x="218397" y="81456"/>
                </a:lnTo>
                <a:lnTo>
                  <a:pt x="222600" y="100928"/>
                </a:lnTo>
                <a:lnTo>
                  <a:pt x="220785" y="113227"/>
                </a:lnTo>
                <a:lnTo>
                  <a:pt x="188008" y="137296"/>
                </a:lnTo>
                <a:lnTo>
                  <a:pt x="150396" y="142584"/>
                </a:lnTo>
                <a:lnTo>
                  <a:pt x="140262" y="144029"/>
                </a:lnTo>
                <a:lnTo>
                  <a:pt x="131935" y="145399"/>
                </a:lnTo>
                <a:lnTo>
                  <a:pt x="125420" y="146728"/>
                </a:lnTo>
                <a:lnTo>
                  <a:pt x="97982" y="150694"/>
                </a:lnTo>
                <a:lnTo>
                  <a:pt x="55341" y="161992"/>
                </a:lnTo>
                <a:lnTo>
                  <a:pt x="22572" y="183330"/>
                </a:lnTo>
                <a:lnTo>
                  <a:pt x="2508" y="222496"/>
                </a:lnTo>
                <a:lnTo>
                  <a:pt x="0" y="247625"/>
                </a:lnTo>
                <a:lnTo>
                  <a:pt x="2116" y="269240"/>
                </a:lnTo>
                <a:lnTo>
                  <a:pt x="19039" y="304953"/>
                </a:lnTo>
                <a:lnTo>
                  <a:pt x="50224" y="329484"/>
                </a:lnTo>
                <a:lnTo>
                  <a:pt x="89108" y="341383"/>
                </a:lnTo>
                <a:lnTo>
                  <a:pt x="111598" y="342869"/>
                </a:lnTo>
                <a:lnTo>
                  <a:pt x="145652" y="340403"/>
                </a:lnTo>
                <a:lnTo>
                  <a:pt x="175705" y="333002"/>
                </a:lnTo>
                <a:lnTo>
                  <a:pt x="201759" y="320658"/>
                </a:lnTo>
                <a:lnTo>
                  <a:pt x="223815" y="303362"/>
                </a:lnTo>
                <a:lnTo>
                  <a:pt x="324723" y="303362"/>
                </a:lnTo>
                <a:lnTo>
                  <a:pt x="324723" y="286472"/>
                </a:lnTo>
                <a:lnTo>
                  <a:pt x="137932" y="286472"/>
                </a:lnTo>
                <a:lnTo>
                  <a:pt x="126096" y="285921"/>
                </a:lnTo>
                <a:lnTo>
                  <a:pt x="84861" y="271396"/>
                </a:lnTo>
                <a:lnTo>
                  <a:pt x="71463" y="244463"/>
                </a:lnTo>
                <a:lnTo>
                  <a:pt x="75155" y="224412"/>
                </a:lnTo>
                <a:lnTo>
                  <a:pt x="86204" y="208761"/>
                </a:lnTo>
                <a:lnTo>
                  <a:pt x="104638" y="197481"/>
                </a:lnTo>
                <a:lnTo>
                  <a:pt x="130456" y="190580"/>
                </a:lnTo>
                <a:lnTo>
                  <a:pt x="159378" y="187095"/>
                </a:lnTo>
                <a:lnTo>
                  <a:pt x="183646" y="182897"/>
                </a:lnTo>
                <a:lnTo>
                  <a:pt x="203237" y="177996"/>
                </a:lnTo>
                <a:lnTo>
                  <a:pt x="218129" y="172403"/>
                </a:lnTo>
                <a:lnTo>
                  <a:pt x="290252" y="172403"/>
                </a:lnTo>
                <a:lnTo>
                  <a:pt x="290252" y="94646"/>
                </a:lnTo>
                <a:lnTo>
                  <a:pt x="287665" y="71979"/>
                </a:lnTo>
                <a:lnTo>
                  <a:pt x="281561" y="56427"/>
                </a:lnTo>
                <a:close/>
              </a:path>
              <a:path w="325120" h="342900">
                <a:moveTo>
                  <a:pt x="324723" y="303362"/>
                </a:moveTo>
                <a:lnTo>
                  <a:pt x="223815" y="303362"/>
                </a:lnTo>
                <a:lnTo>
                  <a:pt x="230106" y="320658"/>
                </a:lnTo>
                <a:lnTo>
                  <a:pt x="241497" y="333002"/>
                </a:lnTo>
                <a:lnTo>
                  <a:pt x="257982" y="340403"/>
                </a:lnTo>
                <a:lnTo>
                  <a:pt x="279551" y="342869"/>
                </a:lnTo>
                <a:lnTo>
                  <a:pt x="290620" y="342358"/>
                </a:lnTo>
                <a:lnTo>
                  <a:pt x="301846" y="340827"/>
                </a:lnTo>
                <a:lnTo>
                  <a:pt x="313218" y="338275"/>
                </a:lnTo>
                <a:lnTo>
                  <a:pt x="324723" y="334701"/>
                </a:lnTo>
                <a:lnTo>
                  <a:pt x="324723" y="303362"/>
                </a:lnTo>
                <a:close/>
              </a:path>
              <a:path w="325120" h="342900">
                <a:moveTo>
                  <a:pt x="290252" y="172403"/>
                </a:moveTo>
                <a:lnTo>
                  <a:pt x="218129" y="172403"/>
                </a:lnTo>
                <a:lnTo>
                  <a:pt x="218128" y="224422"/>
                </a:lnTo>
                <a:lnTo>
                  <a:pt x="216369" y="238966"/>
                </a:lnTo>
                <a:lnTo>
                  <a:pt x="189952" y="272672"/>
                </a:lnTo>
                <a:lnTo>
                  <a:pt x="151971" y="285609"/>
                </a:lnTo>
                <a:lnTo>
                  <a:pt x="137932" y="286472"/>
                </a:lnTo>
                <a:lnTo>
                  <a:pt x="300472" y="286472"/>
                </a:lnTo>
                <a:lnTo>
                  <a:pt x="295917" y="284556"/>
                </a:lnTo>
                <a:lnTo>
                  <a:pt x="293383" y="280839"/>
                </a:lnTo>
                <a:lnTo>
                  <a:pt x="291279" y="277049"/>
                </a:lnTo>
                <a:lnTo>
                  <a:pt x="290349" y="271396"/>
                </a:lnTo>
                <a:lnTo>
                  <a:pt x="290252" y="172403"/>
                </a:lnTo>
                <a:close/>
              </a:path>
              <a:path w="325120" h="342900">
                <a:moveTo>
                  <a:pt x="324723" y="285195"/>
                </a:moveTo>
                <a:lnTo>
                  <a:pt x="319718" y="286064"/>
                </a:lnTo>
                <a:lnTo>
                  <a:pt x="316367" y="286472"/>
                </a:lnTo>
                <a:lnTo>
                  <a:pt x="324723" y="286472"/>
                </a:lnTo>
                <a:lnTo>
                  <a:pt x="324723" y="285195"/>
                </a:lnTo>
                <a:close/>
              </a:path>
              <a:path w="325120" h="342900">
                <a:moveTo>
                  <a:pt x="159890" y="0"/>
                </a:moveTo>
                <a:lnTo>
                  <a:pt x="104118" y="5650"/>
                </a:lnTo>
                <a:lnTo>
                  <a:pt x="60888" y="22585"/>
                </a:lnTo>
                <a:lnTo>
                  <a:pt x="25976" y="57824"/>
                </a:lnTo>
                <a:lnTo>
                  <a:pt x="11884" y="108446"/>
                </a:lnTo>
                <a:lnTo>
                  <a:pt x="83390" y="108446"/>
                </a:lnTo>
                <a:lnTo>
                  <a:pt x="89773" y="85684"/>
                </a:lnTo>
                <a:lnTo>
                  <a:pt x="103914" y="69428"/>
                </a:lnTo>
                <a:lnTo>
                  <a:pt x="125816" y="59677"/>
                </a:lnTo>
                <a:lnTo>
                  <a:pt x="155482" y="56427"/>
                </a:lnTo>
                <a:lnTo>
                  <a:pt x="281561" y="56427"/>
                </a:lnTo>
                <a:lnTo>
                  <a:pt x="279905" y="52207"/>
                </a:lnTo>
                <a:lnTo>
                  <a:pt x="248872" y="21329"/>
                </a:lnTo>
                <a:lnTo>
                  <a:pt x="209061" y="5328"/>
                </a:lnTo>
                <a:lnTo>
                  <a:pt x="185638" y="1331"/>
                </a:lnTo>
                <a:lnTo>
                  <a:pt x="1598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21"/>
          <p:cNvSpPr/>
          <p:nvPr/>
        </p:nvSpPr>
        <p:spPr>
          <a:xfrm>
            <a:off x="3397721" y="1059760"/>
            <a:ext cx="285115" cy="333375"/>
          </a:xfrm>
          <a:custGeom>
            <a:avLst/>
            <a:gdLst/>
            <a:ahLst/>
            <a:cxnLst/>
            <a:rect l="l" t="t" r="r" b="b"/>
            <a:pathLst>
              <a:path w="285114" h="333375">
                <a:moveTo>
                  <a:pt x="67715" y="8826"/>
                </a:moveTo>
                <a:lnTo>
                  <a:pt x="0" y="8826"/>
                </a:lnTo>
                <a:lnTo>
                  <a:pt x="0" y="332890"/>
                </a:lnTo>
                <a:lnTo>
                  <a:pt x="71432" y="332890"/>
                </a:lnTo>
                <a:lnTo>
                  <a:pt x="71432" y="141723"/>
                </a:lnTo>
                <a:lnTo>
                  <a:pt x="72764" y="124279"/>
                </a:lnTo>
                <a:lnTo>
                  <a:pt x="92792" y="80887"/>
                </a:lnTo>
                <a:lnTo>
                  <a:pt x="133075" y="57967"/>
                </a:lnTo>
                <a:lnTo>
                  <a:pt x="136168" y="57684"/>
                </a:lnTo>
                <a:lnTo>
                  <a:pt x="68929" y="57684"/>
                </a:lnTo>
                <a:lnTo>
                  <a:pt x="67715" y="56438"/>
                </a:lnTo>
                <a:lnTo>
                  <a:pt x="67715" y="8826"/>
                </a:lnTo>
                <a:close/>
              </a:path>
              <a:path w="285114" h="333375">
                <a:moveTo>
                  <a:pt x="273752" y="56438"/>
                </a:moveTo>
                <a:lnTo>
                  <a:pt x="149786" y="56438"/>
                </a:lnTo>
                <a:lnTo>
                  <a:pt x="176557" y="60981"/>
                </a:lnTo>
                <a:lnTo>
                  <a:pt x="196030" y="74612"/>
                </a:lnTo>
                <a:lnTo>
                  <a:pt x="208216" y="97334"/>
                </a:lnTo>
                <a:lnTo>
                  <a:pt x="213124" y="129147"/>
                </a:lnTo>
                <a:lnTo>
                  <a:pt x="213124" y="332890"/>
                </a:lnTo>
                <a:lnTo>
                  <a:pt x="284619" y="332890"/>
                </a:lnTo>
                <a:lnTo>
                  <a:pt x="284619" y="110352"/>
                </a:lnTo>
                <a:lnTo>
                  <a:pt x="282691" y="84978"/>
                </a:lnTo>
                <a:lnTo>
                  <a:pt x="276911" y="62720"/>
                </a:lnTo>
                <a:lnTo>
                  <a:pt x="273752" y="56438"/>
                </a:lnTo>
                <a:close/>
              </a:path>
              <a:path w="285114" h="333375">
                <a:moveTo>
                  <a:pt x="169900" y="0"/>
                </a:moveTo>
                <a:lnTo>
                  <a:pt x="138877" y="3612"/>
                </a:lnTo>
                <a:lnTo>
                  <a:pt x="111703" y="14439"/>
                </a:lnTo>
                <a:lnTo>
                  <a:pt x="88384" y="32467"/>
                </a:lnTo>
                <a:lnTo>
                  <a:pt x="68929" y="57684"/>
                </a:lnTo>
                <a:lnTo>
                  <a:pt x="136168" y="57684"/>
                </a:lnTo>
                <a:lnTo>
                  <a:pt x="149786" y="56438"/>
                </a:lnTo>
                <a:lnTo>
                  <a:pt x="273752" y="56438"/>
                </a:lnTo>
                <a:lnTo>
                  <a:pt x="237339" y="15562"/>
                </a:lnTo>
                <a:lnTo>
                  <a:pt x="195348" y="1738"/>
                </a:lnTo>
                <a:lnTo>
                  <a:pt x="1699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22"/>
          <p:cNvSpPr/>
          <p:nvPr/>
        </p:nvSpPr>
        <p:spPr>
          <a:xfrm>
            <a:off x="3703574" y="1059156"/>
            <a:ext cx="325120" cy="342900"/>
          </a:xfrm>
          <a:custGeom>
            <a:avLst/>
            <a:gdLst/>
            <a:ahLst/>
            <a:cxnLst/>
            <a:rect l="l" t="t" r="r" b="b"/>
            <a:pathLst>
              <a:path w="325120" h="342900">
                <a:moveTo>
                  <a:pt x="281569" y="56427"/>
                </a:moveTo>
                <a:lnTo>
                  <a:pt x="155482" y="56427"/>
                </a:lnTo>
                <a:lnTo>
                  <a:pt x="184799" y="59207"/>
                </a:lnTo>
                <a:lnTo>
                  <a:pt x="205756" y="67550"/>
                </a:lnTo>
                <a:lnTo>
                  <a:pt x="218340" y="81456"/>
                </a:lnTo>
                <a:lnTo>
                  <a:pt x="222537" y="100928"/>
                </a:lnTo>
                <a:lnTo>
                  <a:pt x="220733" y="113227"/>
                </a:lnTo>
                <a:lnTo>
                  <a:pt x="188011" y="137296"/>
                </a:lnTo>
                <a:lnTo>
                  <a:pt x="150399" y="142584"/>
                </a:lnTo>
                <a:lnTo>
                  <a:pt x="140239" y="144029"/>
                </a:lnTo>
                <a:lnTo>
                  <a:pt x="131881" y="145399"/>
                </a:lnTo>
                <a:lnTo>
                  <a:pt x="125326" y="146728"/>
                </a:lnTo>
                <a:lnTo>
                  <a:pt x="97929" y="150694"/>
                </a:lnTo>
                <a:lnTo>
                  <a:pt x="55311" y="161992"/>
                </a:lnTo>
                <a:lnTo>
                  <a:pt x="22564" y="183330"/>
                </a:lnTo>
                <a:lnTo>
                  <a:pt x="2505" y="222496"/>
                </a:lnTo>
                <a:lnTo>
                  <a:pt x="0" y="247625"/>
                </a:lnTo>
                <a:lnTo>
                  <a:pt x="2107" y="269240"/>
                </a:lnTo>
                <a:lnTo>
                  <a:pt x="19012" y="304953"/>
                </a:lnTo>
                <a:lnTo>
                  <a:pt x="50227" y="329484"/>
                </a:lnTo>
                <a:lnTo>
                  <a:pt x="89100" y="341383"/>
                </a:lnTo>
                <a:lnTo>
                  <a:pt x="111588" y="342869"/>
                </a:lnTo>
                <a:lnTo>
                  <a:pt x="145608" y="340403"/>
                </a:lnTo>
                <a:lnTo>
                  <a:pt x="175653" y="333002"/>
                </a:lnTo>
                <a:lnTo>
                  <a:pt x="201713" y="320658"/>
                </a:lnTo>
                <a:lnTo>
                  <a:pt x="223783" y="303362"/>
                </a:lnTo>
                <a:lnTo>
                  <a:pt x="324691" y="303362"/>
                </a:lnTo>
                <a:lnTo>
                  <a:pt x="324691" y="286472"/>
                </a:lnTo>
                <a:lnTo>
                  <a:pt x="137901" y="286472"/>
                </a:lnTo>
                <a:lnTo>
                  <a:pt x="126050" y="285921"/>
                </a:lnTo>
                <a:lnTo>
                  <a:pt x="84853" y="271396"/>
                </a:lnTo>
                <a:lnTo>
                  <a:pt x="71495" y="244463"/>
                </a:lnTo>
                <a:lnTo>
                  <a:pt x="75176" y="224412"/>
                </a:lnTo>
                <a:lnTo>
                  <a:pt x="86200" y="208761"/>
                </a:lnTo>
                <a:lnTo>
                  <a:pt x="104603" y="197481"/>
                </a:lnTo>
                <a:lnTo>
                  <a:pt x="130393" y="190580"/>
                </a:lnTo>
                <a:lnTo>
                  <a:pt x="159356" y="187095"/>
                </a:lnTo>
                <a:lnTo>
                  <a:pt x="183650" y="182897"/>
                </a:lnTo>
                <a:lnTo>
                  <a:pt x="203264" y="177996"/>
                </a:lnTo>
                <a:lnTo>
                  <a:pt x="218192" y="172403"/>
                </a:lnTo>
                <a:lnTo>
                  <a:pt x="290284" y="172403"/>
                </a:lnTo>
                <a:lnTo>
                  <a:pt x="290284" y="94646"/>
                </a:lnTo>
                <a:lnTo>
                  <a:pt x="287688" y="71979"/>
                </a:lnTo>
                <a:lnTo>
                  <a:pt x="281569" y="56427"/>
                </a:lnTo>
                <a:close/>
              </a:path>
              <a:path w="325120" h="342900">
                <a:moveTo>
                  <a:pt x="324691" y="303362"/>
                </a:moveTo>
                <a:lnTo>
                  <a:pt x="223783" y="303362"/>
                </a:lnTo>
                <a:lnTo>
                  <a:pt x="230109" y="320658"/>
                </a:lnTo>
                <a:lnTo>
                  <a:pt x="241517" y="333002"/>
                </a:lnTo>
                <a:lnTo>
                  <a:pt x="258008" y="340403"/>
                </a:lnTo>
                <a:lnTo>
                  <a:pt x="279583" y="342869"/>
                </a:lnTo>
                <a:lnTo>
                  <a:pt x="290620" y="342358"/>
                </a:lnTo>
                <a:lnTo>
                  <a:pt x="301819" y="340827"/>
                </a:lnTo>
                <a:lnTo>
                  <a:pt x="313177" y="338275"/>
                </a:lnTo>
                <a:lnTo>
                  <a:pt x="324691" y="334701"/>
                </a:lnTo>
                <a:lnTo>
                  <a:pt x="324691" y="303362"/>
                </a:lnTo>
                <a:close/>
              </a:path>
              <a:path w="325120" h="342900">
                <a:moveTo>
                  <a:pt x="290284" y="172403"/>
                </a:moveTo>
                <a:lnTo>
                  <a:pt x="218192" y="172403"/>
                </a:lnTo>
                <a:lnTo>
                  <a:pt x="218191" y="224422"/>
                </a:lnTo>
                <a:lnTo>
                  <a:pt x="216421" y="238966"/>
                </a:lnTo>
                <a:lnTo>
                  <a:pt x="189879" y="272672"/>
                </a:lnTo>
                <a:lnTo>
                  <a:pt x="151968" y="285609"/>
                </a:lnTo>
                <a:lnTo>
                  <a:pt x="137901" y="286472"/>
                </a:lnTo>
                <a:lnTo>
                  <a:pt x="300503" y="286472"/>
                </a:lnTo>
                <a:lnTo>
                  <a:pt x="295844" y="284556"/>
                </a:lnTo>
                <a:lnTo>
                  <a:pt x="293352" y="280839"/>
                </a:lnTo>
                <a:lnTo>
                  <a:pt x="291279" y="277049"/>
                </a:lnTo>
                <a:lnTo>
                  <a:pt x="290378" y="271396"/>
                </a:lnTo>
                <a:lnTo>
                  <a:pt x="290284" y="172403"/>
                </a:lnTo>
                <a:close/>
              </a:path>
              <a:path w="325120" h="342900">
                <a:moveTo>
                  <a:pt x="324691" y="285195"/>
                </a:moveTo>
                <a:lnTo>
                  <a:pt x="319644" y="286064"/>
                </a:lnTo>
                <a:lnTo>
                  <a:pt x="316398" y="286472"/>
                </a:lnTo>
                <a:lnTo>
                  <a:pt x="324691" y="286472"/>
                </a:lnTo>
                <a:lnTo>
                  <a:pt x="324691" y="285195"/>
                </a:lnTo>
                <a:close/>
              </a:path>
              <a:path w="325120" h="342900">
                <a:moveTo>
                  <a:pt x="159859" y="0"/>
                </a:moveTo>
                <a:lnTo>
                  <a:pt x="104045" y="5650"/>
                </a:lnTo>
                <a:lnTo>
                  <a:pt x="60835" y="22585"/>
                </a:lnTo>
                <a:lnTo>
                  <a:pt x="26025" y="57824"/>
                </a:lnTo>
                <a:lnTo>
                  <a:pt x="11884" y="108446"/>
                </a:lnTo>
                <a:lnTo>
                  <a:pt x="83411" y="108446"/>
                </a:lnTo>
                <a:lnTo>
                  <a:pt x="89777" y="85684"/>
                </a:lnTo>
                <a:lnTo>
                  <a:pt x="103905" y="69428"/>
                </a:lnTo>
                <a:lnTo>
                  <a:pt x="125803" y="59677"/>
                </a:lnTo>
                <a:lnTo>
                  <a:pt x="155482" y="56427"/>
                </a:lnTo>
                <a:lnTo>
                  <a:pt x="281569" y="56427"/>
                </a:lnTo>
                <a:lnTo>
                  <a:pt x="279909" y="52207"/>
                </a:lnTo>
                <a:lnTo>
                  <a:pt x="248840" y="21329"/>
                </a:lnTo>
                <a:lnTo>
                  <a:pt x="209034" y="5328"/>
                </a:lnTo>
                <a:lnTo>
                  <a:pt x="185614" y="1331"/>
                </a:lnTo>
                <a:lnTo>
                  <a:pt x="1598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23"/>
          <p:cNvSpPr/>
          <p:nvPr/>
        </p:nvSpPr>
        <p:spPr>
          <a:xfrm>
            <a:off x="4047509" y="1059760"/>
            <a:ext cx="190500" cy="333375"/>
          </a:xfrm>
          <a:custGeom>
            <a:avLst/>
            <a:gdLst/>
            <a:ahLst/>
            <a:cxnLst/>
            <a:rect l="l" t="t" r="r" b="b"/>
            <a:pathLst>
              <a:path w="190500" h="333375">
                <a:moveTo>
                  <a:pt x="67086" y="8826"/>
                </a:moveTo>
                <a:lnTo>
                  <a:pt x="0" y="8826"/>
                </a:lnTo>
                <a:lnTo>
                  <a:pt x="0" y="332890"/>
                </a:lnTo>
                <a:lnTo>
                  <a:pt x="71400" y="332890"/>
                </a:lnTo>
                <a:lnTo>
                  <a:pt x="71400" y="178696"/>
                </a:lnTo>
                <a:lnTo>
                  <a:pt x="73022" y="154022"/>
                </a:lnTo>
                <a:lnTo>
                  <a:pt x="85920" y="112619"/>
                </a:lnTo>
                <a:lnTo>
                  <a:pt x="124883" y="74773"/>
                </a:lnTo>
                <a:lnTo>
                  <a:pt x="135087" y="71474"/>
                </a:lnTo>
                <a:lnTo>
                  <a:pt x="67086" y="71474"/>
                </a:lnTo>
                <a:lnTo>
                  <a:pt x="67086" y="8826"/>
                </a:lnTo>
                <a:close/>
              </a:path>
              <a:path w="190500" h="333375">
                <a:moveTo>
                  <a:pt x="162958" y="0"/>
                </a:moveTo>
                <a:lnTo>
                  <a:pt x="117360" y="12713"/>
                </a:lnTo>
                <a:lnTo>
                  <a:pt x="80107" y="45789"/>
                </a:lnTo>
                <a:lnTo>
                  <a:pt x="68343" y="71474"/>
                </a:lnTo>
                <a:lnTo>
                  <a:pt x="135087" y="71474"/>
                </a:lnTo>
                <a:lnTo>
                  <a:pt x="141273" y="69483"/>
                </a:lnTo>
                <a:lnTo>
                  <a:pt x="159230" y="67725"/>
                </a:lnTo>
                <a:lnTo>
                  <a:pt x="189920" y="67725"/>
                </a:lnTo>
                <a:lnTo>
                  <a:pt x="189920" y="1916"/>
                </a:lnTo>
                <a:lnTo>
                  <a:pt x="172846" y="490"/>
                </a:lnTo>
                <a:lnTo>
                  <a:pt x="167001" y="124"/>
                </a:lnTo>
                <a:lnTo>
                  <a:pt x="162958" y="0"/>
                </a:lnTo>
                <a:close/>
              </a:path>
              <a:path w="190500" h="333375">
                <a:moveTo>
                  <a:pt x="189920" y="67725"/>
                </a:moveTo>
                <a:lnTo>
                  <a:pt x="159230" y="67725"/>
                </a:lnTo>
                <a:lnTo>
                  <a:pt x="166286" y="67920"/>
                </a:lnTo>
                <a:lnTo>
                  <a:pt x="173755" y="68505"/>
                </a:lnTo>
                <a:lnTo>
                  <a:pt x="181661" y="69488"/>
                </a:lnTo>
                <a:lnTo>
                  <a:pt x="189920" y="70856"/>
                </a:lnTo>
                <a:lnTo>
                  <a:pt x="189920" y="677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24"/>
          <p:cNvSpPr/>
          <p:nvPr/>
        </p:nvSpPr>
        <p:spPr>
          <a:xfrm>
            <a:off x="1494632" y="946476"/>
            <a:ext cx="311785" cy="446405"/>
          </a:xfrm>
          <a:custGeom>
            <a:avLst/>
            <a:gdLst/>
            <a:ahLst/>
            <a:cxnLst/>
            <a:rect l="l" t="t" r="r" b="b"/>
            <a:pathLst>
              <a:path w="311785" h="446405">
                <a:moveTo>
                  <a:pt x="311278" y="0"/>
                </a:moveTo>
                <a:lnTo>
                  <a:pt x="90363" y="0"/>
                </a:lnTo>
                <a:lnTo>
                  <a:pt x="89745" y="62"/>
                </a:lnTo>
                <a:lnTo>
                  <a:pt x="38984" y="9564"/>
                </a:lnTo>
                <a:lnTo>
                  <a:pt x="6709" y="48302"/>
                </a:lnTo>
                <a:lnTo>
                  <a:pt x="0" y="96206"/>
                </a:lnTo>
                <a:lnTo>
                  <a:pt x="94" y="446164"/>
                </a:lnTo>
                <a:lnTo>
                  <a:pt x="78981" y="446164"/>
                </a:lnTo>
                <a:lnTo>
                  <a:pt x="78981" y="248086"/>
                </a:lnTo>
                <a:lnTo>
                  <a:pt x="282975" y="248086"/>
                </a:lnTo>
                <a:lnTo>
                  <a:pt x="282975" y="184350"/>
                </a:lnTo>
                <a:lnTo>
                  <a:pt x="78981" y="184350"/>
                </a:lnTo>
                <a:lnTo>
                  <a:pt x="78981" y="67526"/>
                </a:lnTo>
                <a:lnTo>
                  <a:pt x="311278" y="67526"/>
                </a:lnTo>
                <a:lnTo>
                  <a:pt x="3112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25"/>
          <p:cNvSpPr/>
          <p:nvPr/>
        </p:nvSpPr>
        <p:spPr>
          <a:xfrm>
            <a:off x="3952961" y="1487545"/>
            <a:ext cx="33020" cy="27940"/>
          </a:xfrm>
          <a:custGeom>
            <a:avLst/>
            <a:gdLst/>
            <a:ahLst/>
            <a:cxnLst/>
            <a:rect l="l" t="t" r="r" b="b"/>
            <a:pathLst>
              <a:path w="33020" h="27940">
                <a:moveTo>
                  <a:pt x="19119" y="0"/>
                </a:moveTo>
                <a:lnTo>
                  <a:pt x="0" y="0"/>
                </a:lnTo>
                <a:lnTo>
                  <a:pt x="0" y="27894"/>
                </a:lnTo>
                <a:lnTo>
                  <a:pt x="26428" y="27894"/>
                </a:lnTo>
                <a:lnTo>
                  <a:pt x="32648" y="23213"/>
                </a:lnTo>
                <a:lnTo>
                  <a:pt x="32648" y="8942"/>
                </a:lnTo>
                <a:lnTo>
                  <a:pt x="31056" y="5444"/>
                </a:lnTo>
                <a:lnTo>
                  <a:pt x="27957" y="3256"/>
                </a:lnTo>
                <a:lnTo>
                  <a:pt x="24742" y="1088"/>
                </a:lnTo>
                <a:lnTo>
                  <a:pt x="191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26"/>
          <p:cNvSpPr/>
          <p:nvPr/>
        </p:nvSpPr>
        <p:spPr>
          <a:xfrm>
            <a:off x="1390899" y="1451235"/>
            <a:ext cx="2879090" cy="145415"/>
          </a:xfrm>
          <a:custGeom>
            <a:avLst/>
            <a:gdLst/>
            <a:ahLst/>
            <a:cxnLst/>
            <a:rect l="l" t="t" r="r" b="b"/>
            <a:pathLst>
              <a:path w="2879090" h="145415">
                <a:moveTo>
                  <a:pt x="2856352" y="0"/>
                </a:moveTo>
                <a:lnTo>
                  <a:pt x="69599" y="0"/>
                </a:lnTo>
                <a:lnTo>
                  <a:pt x="55584" y="2539"/>
                </a:lnTo>
                <a:lnTo>
                  <a:pt x="26376" y="31622"/>
                </a:lnTo>
                <a:lnTo>
                  <a:pt x="1978" y="119608"/>
                </a:lnTo>
                <a:lnTo>
                  <a:pt x="0" y="126823"/>
                </a:lnTo>
                <a:lnTo>
                  <a:pt x="1130" y="133084"/>
                </a:lnTo>
                <a:lnTo>
                  <a:pt x="4816" y="137775"/>
                </a:lnTo>
                <a:lnTo>
                  <a:pt x="8544" y="142383"/>
                </a:lnTo>
                <a:lnTo>
                  <a:pt x="14889" y="144969"/>
                </a:lnTo>
                <a:lnTo>
                  <a:pt x="2809034" y="144969"/>
                </a:lnTo>
                <a:lnTo>
                  <a:pt x="2822979" y="142434"/>
                </a:lnTo>
                <a:lnTo>
                  <a:pt x="2833758" y="136686"/>
                </a:lnTo>
                <a:lnTo>
                  <a:pt x="2704912" y="136686"/>
                </a:lnTo>
                <a:lnTo>
                  <a:pt x="2695005" y="135960"/>
                </a:lnTo>
                <a:lnTo>
                  <a:pt x="2689347" y="134770"/>
                </a:lnTo>
                <a:lnTo>
                  <a:pt x="2399434" y="134770"/>
                </a:lnTo>
                <a:lnTo>
                  <a:pt x="2399434" y="14083"/>
                </a:lnTo>
                <a:lnTo>
                  <a:pt x="2689930" y="14083"/>
                </a:lnTo>
                <a:lnTo>
                  <a:pt x="2696383" y="12795"/>
                </a:lnTo>
                <a:lnTo>
                  <a:pt x="2706315" y="12198"/>
                </a:lnTo>
                <a:lnTo>
                  <a:pt x="2877496" y="12198"/>
                </a:lnTo>
                <a:lnTo>
                  <a:pt x="2877441" y="11884"/>
                </a:lnTo>
                <a:lnTo>
                  <a:pt x="2873776" y="7172"/>
                </a:lnTo>
                <a:lnTo>
                  <a:pt x="2870090" y="2628"/>
                </a:lnTo>
                <a:lnTo>
                  <a:pt x="2863923" y="62"/>
                </a:lnTo>
                <a:lnTo>
                  <a:pt x="2856352" y="0"/>
                </a:lnTo>
                <a:close/>
              </a:path>
              <a:path w="2879090" h="145415">
                <a:moveTo>
                  <a:pt x="2708818" y="34407"/>
                </a:moveTo>
                <a:lnTo>
                  <a:pt x="2703320" y="34407"/>
                </a:lnTo>
                <a:lnTo>
                  <a:pt x="2698964" y="35276"/>
                </a:lnTo>
                <a:lnTo>
                  <a:pt x="2695802" y="37192"/>
                </a:lnTo>
                <a:lnTo>
                  <a:pt x="2692619" y="39035"/>
                </a:lnTo>
                <a:lnTo>
                  <a:pt x="2691090" y="41412"/>
                </a:lnTo>
                <a:lnTo>
                  <a:pt x="2691090" y="48982"/>
                </a:lnTo>
                <a:lnTo>
                  <a:pt x="2696305" y="53391"/>
                </a:lnTo>
                <a:lnTo>
                  <a:pt x="2717727" y="61767"/>
                </a:lnTo>
                <a:lnTo>
                  <a:pt x="2726337" y="65374"/>
                </a:lnTo>
                <a:lnTo>
                  <a:pt x="2752858" y="99557"/>
                </a:lnTo>
                <a:lnTo>
                  <a:pt x="2752132" y="106987"/>
                </a:lnTo>
                <a:lnTo>
                  <a:pt x="2716493" y="136010"/>
                </a:lnTo>
                <a:lnTo>
                  <a:pt x="2704912" y="136686"/>
                </a:lnTo>
                <a:lnTo>
                  <a:pt x="2833758" y="136686"/>
                </a:lnTo>
                <a:lnTo>
                  <a:pt x="2835845" y="135574"/>
                </a:lnTo>
                <a:lnTo>
                  <a:pt x="2846120" y="125506"/>
                </a:lnTo>
                <a:lnTo>
                  <a:pt x="2852290" y="113347"/>
                </a:lnTo>
                <a:lnTo>
                  <a:pt x="2871036" y="45548"/>
                </a:lnTo>
                <a:lnTo>
                  <a:pt x="2747288" y="45548"/>
                </a:lnTo>
                <a:lnTo>
                  <a:pt x="2735912" y="40666"/>
                </a:lnTo>
                <a:lnTo>
                  <a:pt x="2725708" y="37186"/>
                </a:lnTo>
                <a:lnTo>
                  <a:pt x="2716676" y="35101"/>
                </a:lnTo>
                <a:lnTo>
                  <a:pt x="2708818" y="34407"/>
                </a:lnTo>
                <a:close/>
              </a:path>
              <a:path w="2879090" h="145415">
                <a:moveTo>
                  <a:pt x="2531954" y="14083"/>
                </a:moveTo>
                <a:lnTo>
                  <a:pt x="2487882" y="14083"/>
                </a:lnTo>
                <a:lnTo>
                  <a:pt x="2487882" y="36313"/>
                </a:lnTo>
                <a:lnTo>
                  <a:pt x="2429601" y="36313"/>
                </a:lnTo>
                <a:lnTo>
                  <a:pt x="2429601" y="61652"/>
                </a:lnTo>
                <a:lnTo>
                  <a:pt x="2485034" y="61652"/>
                </a:lnTo>
                <a:lnTo>
                  <a:pt x="2485034" y="83861"/>
                </a:lnTo>
                <a:lnTo>
                  <a:pt x="2429601" y="83861"/>
                </a:lnTo>
                <a:lnTo>
                  <a:pt x="2429601" y="112603"/>
                </a:lnTo>
                <a:lnTo>
                  <a:pt x="2489295" y="112603"/>
                </a:lnTo>
                <a:lnTo>
                  <a:pt x="2489295" y="134770"/>
                </a:lnTo>
                <a:lnTo>
                  <a:pt x="2531954" y="134770"/>
                </a:lnTo>
                <a:lnTo>
                  <a:pt x="2531954" y="14083"/>
                </a:lnTo>
                <a:close/>
              </a:path>
              <a:path w="2879090" h="145415">
                <a:moveTo>
                  <a:pt x="2689930" y="14083"/>
                </a:moveTo>
                <a:lnTo>
                  <a:pt x="2584811" y="14083"/>
                </a:lnTo>
                <a:lnTo>
                  <a:pt x="2594085" y="14751"/>
                </a:lnTo>
                <a:lnTo>
                  <a:pt x="2602220" y="16754"/>
                </a:lnTo>
                <a:lnTo>
                  <a:pt x="2625867" y="50008"/>
                </a:lnTo>
                <a:lnTo>
                  <a:pt x="2625216" y="57171"/>
                </a:lnTo>
                <a:lnTo>
                  <a:pt x="2594966" y="85743"/>
                </a:lnTo>
                <a:lnTo>
                  <a:pt x="2586025" y="86416"/>
                </a:lnTo>
                <a:lnTo>
                  <a:pt x="2562068" y="86416"/>
                </a:lnTo>
                <a:lnTo>
                  <a:pt x="2562068" y="134770"/>
                </a:lnTo>
                <a:lnTo>
                  <a:pt x="2689347" y="134770"/>
                </a:lnTo>
                <a:lnTo>
                  <a:pt x="2684665" y="133786"/>
                </a:lnTo>
                <a:lnTo>
                  <a:pt x="2673891" y="130175"/>
                </a:lnTo>
                <a:lnTo>
                  <a:pt x="2662683" y="125137"/>
                </a:lnTo>
                <a:lnTo>
                  <a:pt x="2662683" y="99211"/>
                </a:lnTo>
                <a:lnTo>
                  <a:pt x="2721739" y="99211"/>
                </a:lnTo>
                <a:lnTo>
                  <a:pt x="2721739" y="98342"/>
                </a:lnTo>
                <a:lnTo>
                  <a:pt x="2716084" y="93588"/>
                </a:lnTo>
                <a:lnTo>
                  <a:pt x="2686232" y="81735"/>
                </a:lnTo>
                <a:lnTo>
                  <a:pt x="2681792" y="79882"/>
                </a:lnTo>
                <a:lnTo>
                  <a:pt x="2659877" y="53516"/>
                </a:lnTo>
                <a:lnTo>
                  <a:pt x="2659877" y="47035"/>
                </a:lnTo>
                <a:lnTo>
                  <a:pt x="2687458" y="14576"/>
                </a:lnTo>
                <a:lnTo>
                  <a:pt x="2689930" y="14083"/>
                </a:lnTo>
                <a:close/>
              </a:path>
              <a:path w="2879090" h="145415">
                <a:moveTo>
                  <a:pt x="2721739" y="99211"/>
                </a:moveTo>
                <a:lnTo>
                  <a:pt x="2662683" y="99211"/>
                </a:lnTo>
                <a:lnTo>
                  <a:pt x="2671416" y="104844"/>
                </a:lnTo>
                <a:lnTo>
                  <a:pt x="2678787" y="108750"/>
                </a:lnTo>
                <a:lnTo>
                  <a:pt x="2684682" y="111127"/>
                </a:lnTo>
                <a:lnTo>
                  <a:pt x="2690556" y="113347"/>
                </a:lnTo>
                <a:lnTo>
                  <a:pt x="2696682" y="114478"/>
                </a:lnTo>
                <a:lnTo>
                  <a:pt x="2715508" y="114478"/>
                </a:lnTo>
                <a:lnTo>
                  <a:pt x="2721739" y="110719"/>
                </a:lnTo>
                <a:lnTo>
                  <a:pt x="2721739" y="99211"/>
                </a:lnTo>
                <a:close/>
              </a:path>
              <a:path w="2879090" h="145415">
                <a:moveTo>
                  <a:pt x="2877496" y="12198"/>
                </a:moveTo>
                <a:lnTo>
                  <a:pt x="2706315" y="12198"/>
                </a:lnTo>
                <a:lnTo>
                  <a:pt x="2716375" y="12797"/>
                </a:lnTo>
                <a:lnTo>
                  <a:pt x="2726558" y="14596"/>
                </a:lnTo>
                <a:lnTo>
                  <a:pt x="2736863" y="17596"/>
                </a:lnTo>
                <a:lnTo>
                  <a:pt x="2747288" y="21800"/>
                </a:lnTo>
                <a:lnTo>
                  <a:pt x="2747288" y="45548"/>
                </a:lnTo>
                <a:lnTo>
                  <a:pt x="2871036" y="45548"/>
                </a:lnTo>
                <a:lnTo>
                  <a:pt x="2878561" y="18229"/>
                </a:lnTo>
                <a:lnTo>
                  <a:pt x="2877496" y="121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27"/>
          <p:cNvSpPr/>
          <p:nvPr/>
        </p:nvSpPr>
        <p:spPr>
          <a:xfrm>
            <a:off x="1390900" y="1451233"/>
            <a:ext cx="2879090" cy="145415"/>
          </a:xfrm>
          <a:custGeom>
            <a:avLst/>
            <a:gdLst/>
            <a:ahLst/>
            <a:cxnLst/>
            <a:rect l="l" t="t" r="r" b="b"/>
            <a:pathLst>
              <a:path w="2879090" h="145415">
                <a:moveTo>
                  <a:pt x="2856352" y="0"/>
                </a:moveTo>
                <a:lnTo>
                  <a:pt x="69589" y="0"/>
                </a:lnTo>
                <a:lnTo>
                  <a:pt x="55575" y="2539"/>
                </a:lnTo>
                <a:lnTo>
                  <a:pt x="26376" y="31622"/>
                </a:lnTo>
                <a:lnTo>
                  <a:pt x="1978" y="119608"/>
                </a:lnTo>
                <a:lnTo>
                  <a:pt x="0" y="126833"/>
                </a:lnTo>
                <a:lnTo>
                  <a:pt x="1130" y="133084"/>
                </a:lnTo>
                <a:lnTo>
                  <a:pt x="4816" y="137775"/>
                </a:lnTo>
                <a:lnTo>
                  <a:pt x="8544" y="142383"/>
                </a:lnTo>
                <a:lnTo>
                  <a:pt x="14889" y="144969"/>
                </a:lnTo>
                <a:lnTo>
                  <a:pt x="2809034" y="144969"/>
                </a:lnTo>
                <a:lnTo>
                  <a:pt x="2822979" y="142434"/>
                </a:lnTo>
                <a:lnTo>
                  <a:pt x="2833758" y="136686"/>
                </a:lnTo>
                <a:lnTo>
                  <a:pt x="2704922" y="136686"/>
                </a:lnTo>
                <a:lnTo>
                  <a:pt x="2695009" y="135960"/>
                </a:lnTo>
                <a:lnTo>
                  <a:pt x="2689350" y="134770"/>
                </a:lnTo>
                <a:lnTo>
                  <a:pt x="2399424" y="134770"/>
                </a:lnTo>
                <a:lnTo>
                  <a:pt x="2399424" y="14083"/>
                </a:lnTo>
                <a:lnTo>
                  <a:pt x="2689935" y="14083"/>
                </a:lnTo>
                <a:lnTo>
                  <a:pt x="2696383" y="12795"/>
                </a:lnTo>
                <a:lnTo>
                  <a:pt x="2706315" y="12198"/>
                </a:lnTo>
                <a:lnTo>
                  <a:pt x="2877496" y="12198"/>
                </a:lnTo>
                <a:lnTo>
                  <a:pt x="2877441" y="11884"/>
                </a:lnTo>
                <a:lnTo>
                  <a:pt x="2873776" y="7172"/>
                </a:lnTo>
                <a:lnTo>
                  <a:pt x="2870090" y="2628"/>
                </a:lnTo>
                <a:lnTo>
                  <a:pt x="2863912" y="62"/>
                </a:lnTo>
                <a:lnTo>
                  <a:pt x="2856352" y="0"/>
                </a:lnTo>
                <a:close/>
              </a:path>
              <a:path w="2879090" h="145415">
                <a:moveTo>
                  <a:pt x="2708818" y="34407"/>
                </a:moveTo>
                <a:lnTo>
                  <a:pt x="2703310" y="34407"/>
                </a:lnTo>
                <a:lnTo>
                  <a:pt x="2698964" y="35276"/>
                </a:lnTo>
                <a:lnTo>
                  <a:pt x="2695802" y="37192"/>
                </a:lnTo>
                <a:lnTo>
                  <a:pt x="2692609" y="39035"/>
                </a:lnTo>
                <a:lnTo>
                  <a:pt x="2691090" y="41412"/>
                </a:lnTo>
                <a:lnTo>
                  <a:pt x="2691090" y="48982"/>
                </a:lnTo>
                <a:lnTo>
                  <a:pt x="2696305" y="53391"/>
                </a:lnTo>
                <a:lnTo>
                  <a:pt x="2717723" y="61778"/>
                </a:lnTo>
                <a:lnTo>
                  <a:pt x="2726335" y="65384"/>
                </a:lnTo>
                <a:lnTo>
                  <a:pt x="2752869" y="99557"/>
                </a:lnTo>
                <a:lnTo>
                  <a:pt x="2752140" y="106992"/>
                </a:lnTo>
                <a:lnTo>
                  <a:pt x="2716496" y="136010"/>
                </a:lnTo>
                <a:lnTo>
                  <a:pt x="2704922" y="136686"/>
                </a:lnTo>
                <a:lnTo>
                  <a:pt x="2833758" y="136686"/>
                </a:lnTo>
                <a:lnTo>
                  <a:pt x="2835845" y="135574"/>
                </a:lnTo>
                <a:lnTo>
                  <a:pt x="2846120" y="125506"/>
                </a:lnTo>
                <a:lnTo>
                  <a:pt x="2852290" y="113347"/>
                </a:lnTo>
                <a:lnTo>
                  <a:pt x="2871028" y="45548"/>
                </a:lnTo>
                <a:lnTo>
                  <a:pt x="2747288" y="45548"/>
                </a:lnTo>
                <a:lnTo>
                  <a:pt x="2735908" y="40666"/>
                </a:lnTo>
                <a:lnTo>
                  <a:pt x="2725704" y="37186"/>
                </a:lnTo>
                <a:lnTo>
                  <a:pt x="2716675" y="35101"/>
                </a:lnTo>
                <a:lnTo>
                  <a:pt x="2708818" y="34407"/>
                </a:lnTo>
                <a:close/>
              </a:path>
              <a:path w="2879090" h="145415">
                <a:moveTo>
                  <a:pt x="2531954" y="14083"/>
                </a:moveTo>
                <a:lnTo>
                  <a:pt x="2487882" y="14083"/>
                </a:lnTo>
                <a:lnTo>
                  <a:pt x="2487882" y="36313"/>
                </a:lnTo>
                <a:lnTo>
                  <a:pt x="2429601" y="36313"/>
                </a:lnTo>
                <a:lnTo>
                  <a:pt x="2429601" y="61652"/>
                </a:lnTo>
                <a:lnTo>
                  <a:pt x="2485034" y="61652"/>
                </a:lnTo>
                <a:lnTo>
                  <a:pt x="2485034" y="83861"/>
                </a:lnTo>
                <a:lnTo>
                  <a:pt x="2429601" y="83861"/>
                </a:lnTo>
                <a:lnTo>
                  <a:pt x="2429601" y="112603"/>
                </a:lnTo>
                <a:lnTo>
                  <a:pt x="2489295" y="112603"/>
                </a:lnTo>
                <a:lnTo>
                  <a:pt x="2489295" y="134770"/>
                </a:lnTo>
                <a:lnTo>
                  <a:pt x="2531954" y="134770"/>
                </a:lnTo>
                <a:lnTo>
                  <a:pt x="2531954" y="14083"/>
                </a:lnTo>
                <a:close/>
              </a:path>
              <a:path w="2879090" h="145415">
                <a:moveTo>
                  <a:pt x="2689935" y="14083"/>
                </a:moveTo>
                <a:lnTo>
                  <a:pt x="2584800" y="14083"/>
                </a:lnTo>
                <a:lnTo>
                  <a:pt x="2594085" y="14751"/>
                </a:lnTo>
                <a:lnTo>
                  <a:pt x="2602223" y="16754"/>
                </a:lnTo>
                <a:lnTo>
                  <a:pt x="2625867" y="50019"/>
                </a:lnTo>
                <a:lnTo>
                  <a:pt x="2625216" y="57175"/>
                </a:lnTo>
                <a:lnTo>
                  <a:pt x="2594961" y="85743"/>
                </a:lnTo>
                <a:lnTo>
                  <a:pt x="2586025" y="86416"/>
                </a:lnTo>
                <a:lnTo>
                  <a:pt x="2562058" y="86416"/>
                </a:lnTo>
                <a:lnTo>
                  <a:pt x="2562058" y="134770"/>
                </a:lnTo>
                <a:lnTo>
                  <a:pt x="2689350" y="134770"/>
                </a:lnTo>
                <a:lnTo>
                  <a:pt x="2684666" y="133786"/>
                </a:lnTo>
                <a:lnTo>
                  <a:pt x="2673892" y="130175"/>
                </a:lnTo>
                <a:lnTo>
                  <a:pt x="2662683" y="125137"/>
                </a:lnTo>
                <a:lnTo>
                  <a:pt x="2662683" y="99211"/>
                </a:lnTo>
                <a:lnTo>
                  <a:pt x="2721739" y="99211"/>
                </a:lnTo>
                <a:lnTo>
                  <a:pt x="2721739" y="98342"/>
                </a:lnTo>
                <a:lnTo>
                  <a:pt x="2716084" y="93578"/>
                </a:lnTo>
                <a:lnTo>
                  <a:pt x="2686232" y="81735"/>
                </a:lnTo>
                <a:lnTo>
                  <a:pt x="2681792" y="79882"/>
                </a:lnTo>
                <a:lnTo>
                  <a:pt x="2659877" y="53516"/>
                </a:lnTo>
                <a:lnTo>
                  <a:pt x="2659877" y="47035"/>
                </a:lnTo>
                <a:lnTo>
                  <a:pt x="2687458" y="14578"/>
                </a:lnTo>
                <a:lnTo>
                  <a:pt x="2689935" y="14083"/>
                </a:lnTo>
                <a:close/>
              </a:path>
              <a:path w="2879090" h="145415">
                <a:moveTo>
                  <a:pt x="2721739" y="99211"/>
                </a:moveTo>
                <a:lnTo>
                  <a:pt x="2662683" y="99211"/>
                </a:lnTo>
                <a:lnTo>
                  <a:pt x="2671416" y="104844"/>
                </a:lnTo>
                <a:lnTo>
                  <a:pt x="2678787" y="108750"/>
                </a:lnTo>
                <a:lnTo>
                  <a:pt x="2684672" y="111127"/>
                </a:lnTo>
                <a:lnTo>
                  <a:pt x="2690556" y="113347"/>
                </a:lnTo>
                <a:lnTo>
                  <a:pt x="2696682" y="114478"/>
                </a:lnTo>
                <a:lnTo>
                  <a:pt x="2715508" y="114478"/>
                </a:lnTo>
                <a:lnTo>
                  <a:pt x="2721739" y="110719"/>
                </a:lnTo>
                <a:lnTo>
                  <a:pt x="2721739" y="99211"/>
                </a:lnTo>
                <a:close/>
              </a:path>
              <a:path w="2879090" h="145415">
                <a:moveTo>
                  <a:pt x="2877496" y="12198"/>
                </a:moveTo>
                <a:lnTo>
                  <a:pt x="2706315" y="12198"/>
                </a:lnTo>
                <a:lnTo>
                  <a:pt x="2716370" y="12797"/>
                </a:lnTo>
                <a:lnTo>
                  <a:pt x="2726554" y="14596"/>
                </a:lnTo>
                <a:lnTo>
                  <a:pt x="2736861" y="17596"/>
                </a:lnTo>
                <a:lnTo>
                  <a:pt x="2747288" y="21800"/>
                </a:lnTo>
                <a:lnTo>
                  <a:pt x="2747288" y="45548"/>
                </a:lnTo>
                <a:lnTo>
                  <a:pt x="2871028" y="45548"/>
                </a:lnTo>
                <a:lnTo>
                  <a:pt x="2878561" y="18240"/>
                </a:lnTo>
                <a:lnTo>
                  <a:pt x="2877496" y="121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Elementos multimedia en línea 3" title="¡Modelo de Atención y Gestión del Riego en Salud!">
            <a:hlinkClick r:id="" action="ppaction://media"/>
            <a:extLst>
              <a:ext uri="{FF2B5EF4-FFF2-40B4-BE49-F238E27FC236}">
                <a16:creationId xmlns:a16="http://schemas.microsoft.com/office/drawing/2014/main" id="{E2D9B3D2-9FF2-4611-A038-2E67929B949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339725" y="191108"/>
            <a:ext cx="19424650" cy="1092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062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5 CuadroTexto">
            <a:extLst>
              <a:ext uri="{FF2B5EF4-FFF2-40B4-BE49-F238E27FC236}">
                <a16:creationId xmlns:a16="http://schemas.microsoft.com/office/drawing/2014/main" id="{700D8BA3-D153-4397-A665-AB9BBC8D896D}"/>
              </a:ext>
            </a:extLst>
          </p:cNvPr>
          <p:cNvSpPr txBox="1"/>
          <p:nvPr/>
        </p:nvSpPr>
        <p:spPr>
          <a:xfrm>
            <a:off x="3249386" y="331966"/>
            <a:ext cx="10770064" cy="9044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507846"/>
            <a:r>
              <a:rPr lang="es-CO" sz="5277" b="1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Pirámide Poblacional Zonal Occidente</a:t>
            </a: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81171316-9FE0-4A25-9E58-23F22E0831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8908" y="10393734"/>
            <a:ext cx="9366283" cy="418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50781" tIns="75390" rIns="150781" bIns="75390" numCol="1" anchor="ctr" anchorCtr="0" compatLnSpc="1">
            <a:prstTxWarp prst="textNoShape">
              <a:avLst/>
            </a:prstTxWarp>
            <a:spAutoFit/>
          </a:bodyPr>
          <a:lstStyle/>
          <a:p>
            <a:pPr defTabSz="1507808" fontAlgn="base">
              <a:spcBef>
                <a:spcPct val="0"/>
              </a:spcBef>
              <a:spcAft>
                <a:spcPct val="0"/>
              </a:spcAft>
            </a:pPr>
            <a:r>
              <a:rPr lang="es-ES_tradnl" sz="1733" b="1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Ilustración 1. Pirámide poblacional. Zonal Occidente a diciembre 2020. EPS Famisanar</a:t>
            </a:r>
            <a:endParaRPr lang="es-ES_tradnl" sz="2309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489FB6B-25EC-450B-8664-9166B292DC45}"/>
              </a:ext>
            </a:extLst>
          </p:cNvPr>
          <p:cNvSpPr txBox="1"/>
          <p:nvPr/>
        </p:nvSpPr>
        <p:spPr>
          <a:xfrm>
            <a:off x="1" y="10812663"/>
            <a:ext cx="5000577" cy="346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49" dirty="0"/>
              <a:t>Fuente: Consulta ADRES Dic 2020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1D51C13-6805-4461-B008-1101D8F6A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5821" y="-16209"/>
            <a:ext cx="3248279" cy="192584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5092E78-EE13-4A0C-8055-F71413E9E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250" y="1458222"/>
            <a:ext cx="12801600" cy="862198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2FB5098-9D21-4F17-A6DA-EDBBA0F779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15128" y="1446023"/>
            <a:ext cx="5338122" cy="828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3908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11 Marcador de contenido"/>
          <p:cNvGraphicFramePr>
            <a:graphicFrameLocks noGrp="1"/>
          </p:cNvGraphicFramePr>
          <p:nvPr>
            <p:ph idx="1"/>
          </p:nvPr>
        </p:nvGraphicFramePr>
        <p:xfrm>
          <a:off x="9423800" y="3440087"/>
          <a:ext cx="2159632" cy="1669577"/>
        </p:xfrm>
        <a:graphic>
          <a:graphicData uri="http://schemas.openxmlformats.org/drawingml/2006/table">
            <a:tbl>
              <a:tblPr/>
              <a:tblGrid>
                <a:gridCol w="21596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0566">
                <a:tc>
                  <a:txBody>
                    <a:bodyPr/>
                    <a:lstStyle/>
                    <a:p>
                      <a:pPr algn="r" fontAlgn="b"/>
                      <a:endParaRPr lang="es-CO" sz="13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5706" marR="15706" marT="15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0566">
                <a:tc>
                  <a:txBody>
                    <a:bodyPr/>
                    <a:lstStyle/>
                    <a:p>
                      <a:pPr algn="r" fontAlgn="b"/>
                      <a:endParaRPr lang="es-CO" sz="13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5706" marR="15706" marT="15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0566">
                <a:tc>
                  <a:txBody>
                    <a:bodyPr/>
                    <a:lstStyle/>
                    <a:p>
                      <a:pPr algn="r" fontAlgn="b"/>
                      <a:endParaRPr lang="es-CO" sz="13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5706" marR="15706" marT="15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0566">
                <a:tc>
                  <a:txBody>
                    <a:bodyPr/>
                    <a:lstStyle/>
                    <a:p>
                      <a:pPr algn="r" fontAlgn="b"/>
                      <a:endParaRPr lang="es-CO" sz="13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5706" marR="15706" marT="15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6747">
                <a:tc>
                  <a:txBody>
                    <a:bodyPr/>
                    <a:lstStyle/>
                    <a:p>
                      <a:pPr algn="r" fontAlgn="b"/>
                      <a:endParaRPr lang="es-CO" sz="13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5706" marR="15706" marT="15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0566">
                <a:tc>
                  <a:txBody>
                    <a:bodyPr/>
                    <a:lstStyle/>
                    <a:p>
                      <a:pPr algn="r" fontAlgn="b"/>
                      <a:endParaRPr lang="es-CO" sz="13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5706" marR="15706" marT="15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6561" name="Rectangle 1"/>
          <p:cNvSpPr>
            <a:spLocks noChangeArrowheads="1"/>
          </p:cNvSpPr>
          <p:nvPr/>
        </p:nvSpPr>
        <p:spPr bwMode="auto">
          <a:xfrm>
            <a:off x="3101950" y="8571503"/>
            <a:ext cx="2709362" cy="2086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50781" tIns="75390" rIns="150781" bIns="75390" numCol="1" anchor="ctr" anchorCtr="0" compatLnSpc="1">
            <a:prstTxWarp prst="textNoShape">
              <a:avLst/>
            </a:prstTxWarp>
            <a:spAutoFit/>
          </a:bodyPr>
          <a:lstStyle/>
          <a:p>
            <a:pPr defTabSz="1507808" fontAlgn="base">
              <a:spcBef>
                <a:spcPct val="0"/>
              </a:spcBef>
              <a:spcAft>
                <a:spcPct val="0"/>
              </a:spcAft>
            </a:pPr>
            <a:r>
              <a:rPr lang="es-CO" sz="24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Primera infancia </a:t>
            </a:r>
          </a:p>
          <a:p>
            <a:pPr defTabSz="1507808" fontAlgn="base">
              <a:spcBef>
                <a:spcPct val="0"/>
              </a:spcBef>
              <a:spcAft>
                <a:spcPct val="0"/>
              </a:spcAft>
            </a:pPr>
            <a:r>
              <a:rPr lang="es-CO" sz="24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(0 - 4 años): </a:t>
            </a:r>
          </a:p>
          <a:p>
            <a:pPr defTabSz="1507808" fontAlgn="base">
              <a:spcBef>
                <a:spcPct val="0"/>
              </a:spcBef>
              <a:spcAft>
                <a:spcPct val="0"/>
              </a:spcAft>
            </a:pPr>
            <a:r>
              <a:rPr lang="es-CO" sz="24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389</a:t>
            </a:r>
          </a:p>
          <a:p>
            <a:pPr defTabSz="1507846" fontAlgn="base">
              <a:spcBef>
                <a:spcPct val="0"/>
              </a:spcBef>
              <a:spcAft>
                <a:spcPct val="0"/>
              </a:spcAft>
            </a:pPr>
            <a:r>
              <a:rPr lang="es-CO" sz="2400" b="1" dirty="0">
                <a:solidFill>
                  <a:srgbClr val="000000"/>
                </a:solidFill>
                <a:latin typeface="Calibri" panose="020F0502020204030204"/>
              </a:rPr>
              <a:t>5.9%</a:t>
            </a:r>
          </a:p>
          <a:p>
            <a:pPr defTabSz="1507808" fontAlgn="base">
              <a:spcBef>
                <a:spcPct val="0"/>
              </a:spcBef>
              <a:spcAft>
                <a:spcPct val="0"/>
              </a:spcAft>
            </a:pPr>
            <a:endParaRPr lang="es-CO" sz="2968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6563" name="Rectangle 3"/>
          <p:cNvSpPr>
            <a:spLocks noChangeArrowheads="1"/>
          </p:cNvSpPr>
          <p:nvPr/>
        </p:nvSpPr>
        <p:spPr bwMode="auto">
          <a:xfrm>
            <a:off x="5811314" y="7864712"/>
            <a:ext cx="2473766" cy="2086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50781" tIns="75390" rIns="150781" bIns="75390" numCol="1" anchor="ctr" anchorCtr="0" compatLnSpc="1">
            <a:prstTxWarp prst="textNoShape">
              <a:avLst/>
            </a:prstTxWarp>
            <a:spAutoFit/>
          </a:bodyPr>
          <a:lstStyle/>
          <a:p>
            <a:pPr defTabSz="1507808" fontAlgn="base">
              <a:spcBef>
                <a:spcPct val="0"/>
              </a:spcBef>
              <a:spcAft>
                <a:spcPct val="0"/>
              </a:spcAft>
            </a:pPr>
            <a:r>
              <a:rPr lang="es-CO" sz="24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Infancia </a:t>
            </a:r>
          </a:p>
          <a:p>
            <a:pPr defTabSz="1507808" fontAlgn="base">
              <a:spcBef>
                <a:spcPct val="0"/>
              </a:spcBef>
              <a:spcAft>
                <a:spcPct val="0"/>
              </a:spcAft>
            </a:pPr>
            <a:r>
              <a:rPr lang="es-CO" sz="24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(5 – 14 años): </a:t>
            </a:r>
          </a:p>
          <a:p>
            <a:pPr defTabSz="1507808" fontAlgn="base">
              <a:spcBef>
                <a:spcPct val="0"/>
              </a:spcBef>
              <a:spcAft>
                <a:spcPct val="0"/>
              </a:spcAft>
            </a:pPr>
            <a:r>
              <a:rPr lang="es-CO" sz="24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1106</a:t>
            </a:r>
          </a:p>
          <a:p>
            <a:pPr defTabSz="1507846" fontAlgn="base">
              <a:spcBef>
                <a:spcPct val="0"/>
              </a:spcBef>
              <a:spcAft>
                <a:spcPct val="0"/>
              </a:spcAft>
            </a:pPr>
            <a:r>
              <a:rPr lang="es-CO" sz="2400" b="1" dirty="0">
                <a:solidFill>
                  <a:srgbClr val="000000"/>
                </a:solidFill>
                <a:latin typeface="Calibri" panose="020F0502020204030204"/>
              </a:rPr>
              <a:t>16.9%</a:t>
            </a:r>
          </a:p>
          <a:p>
            <a:pPr defTabSz="1507808" fontAlgn="base">
              <a:spcBef>
                <a:spcPct val="0"/>
              </a:spcBef>
              <a:spcAft>
                <a:spcPct val="0"/>
              </a:spcAft>
            </a:pPr>
            <a:endParaRPr lang="es-CO" sz="2968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8167279" y="7157855"/>
            <a:ext cx="2120369" cy="1984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50781" tIns="75390" rIns="150781" bIns="75390" numCol="1" anchor="ctr" anchorCtr="0" compatLnSpc="1">
            <a:prstTxWarp prst="textNoShape">
              <a:avLst/>
            </a:prstTxWarp>
            <a:spAutoFit/>
          </a:bodyPr>
          <a:lstStyle/>
          <a:p>
            <a:pPr defTabSz="1507808" fontAlgn="base">
              <a:spcBef>
                <a:spcPct val="0"/>
              </a:spcBef>
              <a:spcAft>
                <a:spcPct val="0"/>
              </a:spcAft>
            </a:pPr>
            <a:r>
              <a:rPr lang="es-CO" sz="24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Adolescencia: </a:t>
            </a:r>
          </a:p>
          <a:p>
            <a:pPr defTabSz="1507808" fontAlgn="base">
              <a:spcBef>
                <a:spcPct val="0"/>
              </a:spcBef>
              <a:spcAft>
                <a:spcPct val="0"/>
              </a:spcAft>
            </a:pPr>
            <a:r>
              <a:rPr lang="es-CO" sz="24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(15-24 años): </a:t>
            </a:r>
          </a:p>
          <a:p>
            <a:pPr defTabSz="1507808" fontAlgn="base">
              <a:spcBef>
                <a:spcPct val="0"/>
              </a:spcBef>
              <a:spcAft>
                <a:spcPct val="0"/>
              </a:spcAft>
            </a:pPr>
            <a:r>
              <a:rPr lang="es-CO" sz="24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1168</a:t>
            </a:r>
          </a:p>
          <a:p>
            <a:pPr defTabSz="1507846" fontAlgn="base">
              <a:spcBef>
                <a:spcPct val="0"/>
              </a:spcBef>
              <a:spcAft>
                <a:spcPct val="0"/>
              </a:spcAft>
            </a:pPr>
            <a:r>
              <a:rPr lang="es-CO" sz="2400" b="1" dirty="0">
                <a:solidFill>
                  <a:srgbClr val="000000"/>
                </a:solidFill>
                <a:latin typeface="Calibri" panose="020F0502020204030204"/>
              </a:rPr>
              <a:t>17.9%</a:t>
            </a:r>
          </a:p>
          <a:p>
            <a:pPr defTabSz="1507808" fontAlgn="base">
              <a:spcBef>
                <a:spcPct val="0"/>
              </a:spcBef>
              <a:spcAft>
                <a:spcPct val="0"/>
              </a:spcAft>
            </a:pPr>
            <a:endParaRPr lang="es-CO" sz="2309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10759054" y="6875637"/>
            <a:ext cx="2002573" cy="2086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50781" tIns="75390" rIns="150781" bIns="75390" numCol="1" anchor="ctr" anchorCtr="0" compatLnSpc="1">
            <a:prstTxWarp prst="textNoShape">
              <a:avLst/>
            </a:prstTxWarp>
            <a:spAutoFit/>
          </a:bodyPr>
          <a:lstStyle/>
          <a:p>
            <a:pPr defTabSz="1507808" fontAlgn="base">
              <a:spcBef>
                <a:spcPct val="0"/>
              </a:spcBef>
              <a:spcAft>
                <a:spcPct val="0"/>
              </a:spcAft>
            </a:pPr>
            <a:r>
              <a:rPr lang="es-CO" sz="24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Juventud </a:t>
            </a:r>
          </a:p>
          <a:p>
            <a:pPr defTabSz="1507808" fontAlgn="base">
              <a:spcBef>
                <a:spcPct val="0"/>
              </a:spcBef>
              <a:spcAft>
                <a:spcPct val="0"/>
              </a:spcAft>
            </a:pPr>
            <a:r>
              <a:rPr lang="es-CO" sz="24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(25-44 años): </a:t>
            </a:r>
          </a:p>
          <a:p>
            <a:pPr defTabSz="1507808" fontAlgn="base">
              <a:spcBef>
                <a:spcPct val="0"/>
              </a:spcBef>
              <a:spcAft>
                <a:spcPct val="0"/>
              </a:spcAft>
            </a:pPr>
            <a:r>
              <a:rPr lang="es-CO" sz="24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2217</a:t>
            </a:r>
          </a:p>
          <a:p>
            <a:pPr defTabSz="1507846" fontAlgn="base">
              <a:spcBef>
                <a:spcPct val="0"/>
              </a:spcBef>
              <a:spcAft>
                <a:spcPct val="0"/>
              </a:spcAft>
            </a:pPr>
            <a:r>
              <a:rPr lang="es-CO" sz="2400" b="1" dirty="0">
                <a:solidFill>
                  <a:srgbClr val="000000"/>
                </a:solidFill>
                <a:latin typeface="Calibri" panose="020F0502020204030204"/>
              </a:rPr>
              <a:t>33.9%</a:t>
            </a:r>
          </a:p>
          <a:p>
            <a:pPr defTabSz="1507808" fontAlgn="base">
              <a:spcBef>
                <a:spcPct val="0"/>
              </a:spcBef>
              <a:spcAft>
                <a:spcPct val="0"/>
              </a:spcAft>
            </a:pPr>
            <a:endParaRPr lang="es-CO" sz="2968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6566" name="Rectangle 6"/>
          <p:cNvSpPr>
            <a:spLocks noChangeArrowheads="1"/>
          </p:cNvSpPr>
          <p:nvPr/>
        </p:nvSpPr>
        <p:spPr bwMode="auto">
          <a:xfrm>
            <a:off x="12997009" y="5979941"/>
            <a:ext cx="1649176" cy="2086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50781" tIns="75390" rIns="150781" bIns="75390" numCol="1" anchor="ctr" anchorCtr="0" compatLnSpc="1">
            <a:prstTxWarp prst="textNoShape">
              <a:avLst/>
            </a:prstTxWarp>
            <a:spAutoFit/>
          </a:bodyPr>
          <a:lstStyle/>
          <a:p>
            <a:pPr defTabSz="1507808" fontAlgn="base">
              <a:spcBef>
                <a:spcPct val="0"/>
              </a:spcBef>
              <a:spcAft>
                <a:spcPct val="0"/>
              </a:spcAft>
            </a:pPr>
            <a:r>
              <a:rPr lang="es-CO" sz="24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Adultez </a:t>
            </a:r>
          </a:p>
          <a:p>
            <a:pPr defTabSz="1507808" fontAlgn="base">
              <a:spcBef>
                <a:spcPct val="0"/>
              </a:spcBef>
              <a:spcAft>
                <a:spcPct val="0"/>
              </a:spcAft>
            </a:pPr>
            <a:r>
              <a:rPr lang="es-CO" sz="24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(45-59): </a:t>
            </a:r>
          </a:p>
          <a:p>
            <a:pPr defTabSz="1507808" fontAlgn="base">
              <a:spcBef>
                <a:spcPct val="0"/>
              </a:spcBef>
              <a:spcAft>
                <a:spcPct val="0"/>
              </a:spcAft>
            </a:pPr>
            <a:r>
              <a:rPr lang="es-CO" sz="24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1127</a:t>
            </a:r>
          </a:p>
          <a:p>
            <a:pPr defTabSz="1507846" fontAlgn="base">
              <a:spcBef>
                <a:spcPct val="0"/>
              </a:spcBef>
              <a:spcAft>
                <a:spcPct val="0"/>
              </a:spcAft>
            </a:pPr>
            <a:r>
              <a:rPr lang="es-CO" sz="2400" b="1" dirty="0">
                <a:solidFill>
                  <a:srgbClr val="000000"/>
                </a:solidFill>
                <a:latin typeface="Calibri" panose="020F0502020204030204"/>
              </a:rPr>
              <a:t>17.2%</a:t>
            </a:r>
          </a:p>
          <a:p>
            <a:pPr defTabSz="1507808" fontAlgn="base">
              <a:spcBef>
                <a:spcPct val="0"/>
              </a:spcBef>
              <a:spcAft>
                <a:spcPct val="0"/>
              </a:spcAft>
            </a:pPr>
            <a:endParaRPr lang="es-CO" sz="2968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14999580" y="5183483"/>
            <a:ext cx="2326278" cy="18488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507846"/>
            <a:r>
              <a:rPr lang="es-CO" sz="2400" b="1" dirty="0">
                <a:solidFill>
                  <a:prstClr val="black"/>
                </a:solidFill>
                <a:latin typeface="Calibri" panose="020F0502020204030204"/>
              </a:rPr>
              <a:t>Vejez </a:t>
            </a:r>
          </a:p>
          <a:p>
            <a:pPr defTabSz="1507846"/>
            <a:r>
              <a:rPr lang="es-CO" sz="2400" b="1" dirty="0">
                <a:solidFill>
                  <a:prstClr val="black"/>
                </a:solidFill>
                <a:latin typeface="Calibri" panose="020F0502020204030204"/>
              </a:rPr>
              <a:t>(60 años y más): </a:t>
            </a:r>
          </a:p>
          <a:p>
            <a:pPr defTabSz="1507846"/>
            <a:r>
              <a:rPr lang="es-CO" sz="2400" b="1" dirty="0">
                <a:solidFill>
                  <a:prstClr val="black"/>
                </a:solidFill>
                <a:latin typeface="Calibri" panose="020F0502020204030204"/>
              </a:rPr>
              <a:t>536</a:t>
            </a:r>
          </a:p>
          <a:p>
            <a:pPr defTabSz="1507846"/>
            <a:r>
              <a:rPr lang="es-CO" sz="2400" b="1" dirty="0">
                <a:solidFill>
                  <a:srgbClr val="000000"/>
                </a:solidFill>
                <a:latin typeface="Calibri" panose="020F0502020204030204"/>
              </a:rPr>
              <a:t>8.2%</a:t>
            </a:r>
          </a:p>
          <a:p>
            <a:pPr defTabSz="1507846"/>
            <a:endParaRPr lang="es-CO" sz="1814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6568" name="AutoShape 8" descr="Resultado de imagen para niÃ±a en primera infancia"/>
          <p:cNvSpPr>
            <a:spLocks noChangeAspect="1" noChangeArrowheads="1"/>
          </p:cNvSpPr>
          <p:nvPr/>
        </p:nvSpPr>
        <p:spPr bwMode="auto">
          <a:xfrm>
            <a:off x="2769549" y="-237814"/>
            <a:ext cx="502603" cy="502604"/>
          </a:xfrm>
          <a:prstGeom prst="rect">
            <a:avLst/>
          </a:prstGeom>
          <a:noFill/>
        </p:spPr>
        <p:txBody>
          <a:bodyPr vert="horz" wrap="square" lIns="150781" tIns="75390" rIns="150781" bIns="75390" numCol="1" anchor="t" anchorCtr="0" compatLnSpc="1">
            <a:prstTxWarp prst="textNoShape">
              <a:avLst/>
            </a:prstTxWarp>
          </a:bodyPr>
          <a:lstStyle/>
          <a:p>
            <a:pPr defTabSz="1507846"/>
            <a:endParaRPr lang="es-CO" sz="2968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8" name="Picture 2" descr="Imagen relacionada">
            <a:extLst>
              <a:ext uri="{FF2B5EF4-FFF2-40B4-BE49-F238E27FC236}">
                <a16:creationId xmlns:a16="http://schemas.microsoft.com/office/drawing/2014/main" id="{4CCE412A-0D5C-409B-AC2E-59847EB28B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80" r="87130" b="8252"/>
          <a:stretch/>
        </p:blipFill>
        <p:spPr bwMode="auto">
          <a:xfrm>
            <a:off x="3041924" y="6569591"/>
            <a:ext cx="1940501" cy="2030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Imagen relacionada">
            <a:extLst>
              <a:ext uri="{FF2B5EF4-FFF2-40B4-BE49-F238E27FC236}">
                <a16:creationId xmlns:a16="http://schemas.microsoft.com/office/drawing/2014/main" id="{2ADE8D9A-0405-4264-8325-4D71BE94C8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7" t="39694" r="74209" b="4548"/>
          <a:stretch/>
        </p:blipFill>
        <p:spPr bwMode="auto">
          <a:xfrm>
            <a:off x="5407794" y="4077528"/>
            <a:ext cx="2079879" cy="381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Imagen relacionada">
            <a:extLst>
              <a:ext uri="{FF2B5EF4-FFF2-40B4-BE49-F238E27FC236}">
                <a16:creationId xmlns:a16="http://schemas.microsoft.com/office/drawing/2014/main" id="{AABA56D5-1377-464E-97E9-E5DEF3AC4A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96" t="19583" r="48281" b="9272"/>
          <a:stretch/>
        </p:blipFill>
        <p:spPr bwMode="auto">
          <a:xfrm>
            <a:off x="8361485" y="3345920"/>
            <a:ext cx="1337384" cy="3856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Imagen relacionada">
            <a:extLst>
              <a:ext uri="{FF2B5EF4-FFF2-40B4-BE49-F238E27FC236}">
                <a16:creationId xmlns:a16="http://schemas.microsoft.com/office/drawing/2014/main" id="{F4443B84-F5EE-4208-A467-B60BF008A7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75" t="10173" r="18677" b="8238"/>
          <a:stretch/>
        </p:blipFill>
        <p:spPr bwMode="auto">
          <a:xfrm>
            <a:off x="12926081" y="2151125"/>
            <a:ext cx="1311768" cy="3856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5 CuadroTexto">
            <a:extLst>
              <a:ext uri="{FF2B5EF4-FFF2-40B4-BE49-F238E27FC236}">
                <a16:creationId xmlns:a16="http://schemas.microsoft.com/office/drawing/2014/main" id="{B625994B-0E7D-4F9F-9800-F07DCB6143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55850" y="425639"/>
            <a:ext cx="11173651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8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Población Caracterizada </a:t>
            </a:r>
            <a:br>
              <a:rPr lang="es-CO" sz="48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CO" sz="48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Zonal Occidente</a:t>
            </a:r>
          </a:p>
        </p:txBody>
      </p:sp>
      <p:pic>
        <p:nvPicPr>
          <p:cNvPr id="3076" name="Picture 4" descr="Imagen relacionada">
            <a:extLst>
              <a:ext uri="{FF2B5EF4-FFF2-40B4-BE49-F238E27FC236}">
                <a16:creationId xmlns:a16="http://schemas.microsoft.com/office/drawing/2014/main" id="{208E4A91-A39E-4B32-BB21-6B9CBA48E3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57" t="16851" r="33762" b="6798"/>
          <a:stretch/>
        </p:blipFill>
        <p:spPr bwMode="auto">
          <a:xfrm>
            <a:off x="10602955" y="2793484"/>
            <a:ext cx="1333869" cy="408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en relacionada">
            <a:extLst>
              <a:ext uri="{FF2B5EF4-FFF2-40B4-BE49-F238E27FC236}">
                <a16:creationId xmlns:a16="http://schemas.microsoft.com/office/drawing/2014/main" id="{CDF1035C-0AD5-44DE-A75D-90E09DE4B5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31" t="7672" b="5565"/>
          <a:stretch/>
        </p:blipFill>
        <p:spPr bwMode="auto">
          <a:xfrm>
            <a:off x="14843905" y="1617578"/>
            <a:ext cx="1620009" cy="3656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EFEB3D73-1AE6-4226-9044-FCEB1E2FE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55821" y="-16209"/>
            <a:ext cx="3248279" cy="192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645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6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6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6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6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6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1" grpId="0"/>
      <p:bldP spid="66563" grpId="0"/>
      <p:bldP spid="66564" grpId="0"/>
      <p:bldP spid="66565" grpId="0"/>
      <p:bldP spid="6656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E7824E6-9E86-4528-A26D-3E0ADB8745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37" t="21987" r="19288" b="10781"/>
          <a:stretch/>
        </p:blipFill>
        <p:spPr>
          <a:xfrm>
            <a:off x="1635219" y="1608516"/>
            <a:ext cx="15728491" cy="8782258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F92D5F3E-571C-4A8A-AF3D-9E41366C6354}"/>
              </a:ext>
            </a:extLst>
          </p:cNvPr>
          <p:cNvSpPr/>
          <p:nvPr/>
        </p:nvSpPr>
        <p:spPr>
          <a:xfrm>
            <a:off x="5548286" y="680575"/>
            <a:ext cx="10131851" cy="927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/>
            <a:r>
              <a:rPr lang="es-MX" sz="3200" b="1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Ajuste del Modelo de Atención y Gestión de Riesgo en Salud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FCD0A77-66AA-4488-8186-36CA4644A4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55821" y="-16209"/>
            <a:ext cx="3248279" cy="192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052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7 CuadroTexto">
            <a:extLst>
              <a:ext uri="{FF2B5EF4-FFF2-40B4-BE49-F238E27FC236}">
                <a16:creationId xmlns:a16="http://schemas.microsoft.com/office/drawing/2014/main" id="{CEB7ACA6-3077-4C5F-91E9-C6800D7FCA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890" y="10572472"/>
            <a:ext cx="55024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1507846" eaLnBrk="1" hangingPunct="1"/>
            <a:r>
              <a:rPr lang="es-CO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Fuente: </a:t>
            </a:r>
            <a:r>
              <a:rPr lang="es-CO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BD Red de Servicios 2020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3FE10D27-9E73-475F-8DFD-E75DA591A1D6}"/>
              </a:ext>
            </a:extLst>
          </p:cNvPr>
          <p:cNvSpPr/>
          <p:nvPr/>
        </p:nvSpPr>
        <p:spPr>
          <a:xfrm>
            <a:off x="984250" y="192015"/>
            <a:ext cx="10514835" cy="927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507846"/>
            <a:r>
              <a:rPr lang="es-MX" sz="4800" b="1" dirty="0">
                <a:solidFill>
                  <a:srgbClr val="0070C0"/>
                </a:solidFill>
                <a:latin typeface="Calibri" panose="020F0502020204030204"/>
              </a:rPr>
              <a:t>Red contratada PBS Zonal Occidente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3AD185F7-7E24-4D8B-A36B-5E423E4746AA}"/>
              </a:ext>
            </a:extLst>
          </p:cNvPr>
          <p:cNvSpPr/>
          <p:nvPr/>
        </p:nvSpPr>
        <p:spPr>
          <a:xfrm>
            <a:off x="928767" y="4726734"/>
            <a:ext cx="3304540" cy="927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507846"/>
            <a:r>
              <a:rPr lang="es-MX" sz="2638" b="1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Red complementaria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F8C9C08B-81F3-4627-84AD-7D6F3D2F91BE}"/>
              </a:ext>
            </a:extLst>
          </p:cNvPr>
          <p:cNvSpPr/>
          <p:nvPr/>
        </p:nvSpPr>
        <p:spPr>
          <a:xfrm>
            <a:off x="1026207" y="8009985"/>
            <a:ext cx="2816670" cy="927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507846"/>
            <a:r>
              <a:rPr lang="es-MX" sz="2638" b="1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Red primaria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ABAF6FB0-78C8-4C6E-9F5B-4D54035F9ABE}"/>
              </a:ext>
            </a:extLst>
          </p:cNvPr>
          <p:cNvSpPr/>
          <p:nvPr/>
        </p:nvSpPr>
        <p:spPr>
          <a:xfrm>
            <a:off x="1182155" y="8689650"/>
            <a:ext cx="1525634" cy="927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507846"/>
            <a:r>
              <a:rPr lang="es-MX" sz="3958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80%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EBF3FABB-67A5-4863-A13C-544970DEEDDA}"/>
              </a:ext>
            </a:extLst>
          </p:cNvPr>
          <p:cNvSpPr/>
          <p:nvPr/>
        </p:nvSpPr>
        <p:spPr>
          <a:xfrm>
            <a:off x="984250" y="5371771"/>
            <a:ext cx="1575586" cy="927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507846"/>
            <a:r>
              <a:rPr lang="es-MX" sz="3958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20%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FC19061-355B-489C-8259-901A9E25F10B}"/>
              </a:ext>
            </a:extLst>
          </p:cNvPr>
          <p:cNvSpPr txBox="1"/>
          <p:nvPr/>
        </p:nvSpPr>
        <p:spPr bwMode="auto">
          <a:xfrm>
            <a:off x="14257160" y="3617541"/>
            <a:ext cx="4068873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CO" sz="32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15 IPS en el municipio de Pasto.</a:t>
            </a:r>
          </a:p>
        </p:txBody>
      </p:sp>
      <p:sp>
        <p:nvSpPr>
          <p:cNvPr id="11" name="CuadroTexto 70">
            <a:extLst>
              <a:ext uri="{FF2B5EF4-FFF2-40B4-BE49-F238E27FC236}">
                <a16:creationId xmlns:a16="http://schemas.microsoft.com/office/drawing/2014/main" id="{E9C7DA14-5AD6-47DB-BE62-B18A32B582BC}"/>
              </a:ext>
            </a:extLst>
          </p:cNvPr>
          <p:cNvSpPr txBox="1"/>
          <p:nvPr/>
        </p:nvSpPr>
        <p:spPr bwMode="auto">
          <a:xfrm>
            <a:off x="1132459" y="3216117"/>
            <a:ext cx="914263" cy="80284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1507846">
              <a:defRPr/>
            </a:pPr>
            <a:r>
              <a:rPr lang="es-ES" sz="4617" b="1" kern="0" dirty="0">
                <a:solidFill>
                  <a:srgbClr val="44546A"/>
                </a:solidFill>
                <a:latin typeface="Calibri" panose="020F0502020204030204"/>
              </a:rPr>
              <a:t>1</a:t>
            </a:r>
            <a:endParaRPr lang="es-CO" sz="4617" b="1" kern="0" dirty="0">
              <a:solidFill>
                <a:srgbClr val="44546A"/>
              </a:solidFill>
              <a:latin typeface="Calibri" panose="020F0502020204030204"/>
            </a:endParaRPr>
          </a:p>
        </p:txBody>
      </p:sp>
      <p:sp>
        <p:nvSpPr>
          <p:cNvPr id="12" name="CuadroTexto 70">
            <a:extLst>
              <a:ext uri="{FF2B5EF4-FFF2-40B4-BE49-F238E27FC236}">
                <a16:creationId xmlns:a16="http://schemas.microsoft.com/office/drawing/2014/main" id="{6C935005-A0AF-445E-AEFD-9D74238CFADB}"/>
              </a:ext>
            </a:extLst>
          </p:cNvPr>
          <p:cNvSpPr txBox="1"/>
          <p:nvPr/>
        </p:nvSpPr>
        <p:spPr bwMode="auto">
          <a:xfrm>
            <a:off x="1686092" y="3399888"/>
            <a:ext cx="2684122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1507846">
              <a:defRPr/>
            </a:pPr>
            <a:r>
              <a:rPr lang="es-CO" sz="2800" b="1" kern="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Municipio</a:t>
            </a:r>
          </a:p>
        </p:txBody>
      </p: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CA60A41E-D68A-4577-A7A6-23196DE17931}"/>
              </a:ext>
            </a:extLst>
          </p:cNvPr>
          <p:cNvCxnSpPr>
            <a:cxnSpLocks/>
          </p:cNvCxnSpPr>
          <p:nvPr/>
        </p:nvCxnSpPr>
        <p:spPr>
          <a:xfrm flipV="1">
            <a:off x="12319634" y="4249312"/>
            <a:ext cx="1759079" cy="802848"/>
          </a:xfrm>
          <a:prstGeom prst="straightConnector1">
            <a:avLst/>
          </a:prstGeom>
          <a:ln w="57150">
            <a:solidFill>
              <a:srgbClr val="00B0F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86B0AB98-89DA-4DED-AF5B-84C0BF5040B2}"/>
              </a:ext>
            </a:extLst>
          </p:cNvPr>
          <p:cNvCxnSpPr>
            <a:cxnSpLocks/>
          </p:cNvCxnSpPr>
          <p:nvPr/>
        </p:nvCxnSpPr>
        <p:spPr>
          <a:xfrm>
            <a:off x="12270255" y="6257190"/>
            <a:ext cx="1986905" cy="583459"/>
          </a:xfrm>
          <a:prstGeom prst="straightConnector1">
            <a:avLst/>
          </a:prstGeom>
          <a:ln w="57150">
            <a:solidFill>
              <a:srgbClr val="00B0F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5242490-A499-437B-B79F-2D2AED69863A}"/>
              </a:ext>
            </a:extLst>
          </p:cNvPr>
          <p:cNvSpPr txBox="1"/>
          <p:nvPr/>
        </p:nvSpPr>
        <p:spPr bwMode="auto">
          <a:xfrm>
            <a:off x="14257160" y="5271646"/>
            <a:ext cx="3852770" cy="255454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CO" sz="32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 IPS Básicas y 1 proveedor de medicamentos, que se distribuyen en el municipio</a:t>
            </a:r>
          </a:p>
        </p:txBody>
      </p:sp>
      <p:sp>
        <p:nvSpPr>
          <p:cNvPr id="17" name="CuadroTexto 70">
            <a:extLst>
              <a:ext uri="{FF2B5EF4-FFF2-40B4-BE49-F238E27FC236}">
                <a16:creationId xmlns:a16="http://schemas.microsoft.com/office/drawing/2014/main" id="{F0EE4731-12D8-4CA1-AE68-29EA5061C861}"/>
              </a:ext>
            </a:extLst>
          </p:cNvPr>
          <p:cNvSpPr txBox="1"/>
          <p:nvPr/>
        </p:nvSpPr>
        <p:spPr bwMode="auto">
          <a:xfrm>
            <a:off x="1132459" y="1175613"/>
            <a:ext cx="5077807" cy="11073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1507846">
              <a:defRPr/>
            </a:pPr>
            <a:r>
              <a:rPr lang="es-CO" sz="3298" u="sng" kern="0" dirty="0"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Departamento </a:t>
            </a:r>
          </a:p>
          <a:p>
            <a:pPr defTabSz="1507846">
              <a:defRPr/>
            </a:pPr>
            <a:r>
              <a:rPr lang="es-CO" sz="3298" u="sng" kern="0" dirty="0"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De Nariño</a:t>
            </a:r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6D5305D7-25F2-44AB-A5B2-A30153AEBBF5}"/>
              </a:ext>
            </a:extLst>
          </p:cNvPr>
          <p:cNvGrpSpPr/>
          <p:nvPr/>
        </p:nvGrpSpPr>
        <p:grpSpPr>
          <a:xfrm>
            <a:off x="1288676" y="6639363"/>
            <a:ext cx="1145866" cy="1191555"/>
            <a:chOff x="558171" y="1051538"/>
            <a:chExt cx="787400" cy="787400"/>
          </a:xfrm>
        </p:grpSpPr>
        <p:sp>
          <p:nvSpPr>
            <p:cNvPr id="19" name="Elipse 18">
              <a:extLst>
                <a:ext uri="{FF2B5EF4-FFF2-40B4-BE49-F238E27FC236}">
                  <a16:creationId xmlns:a16="http://schemas.microsoft.com/office/drawing/2014/main" id="{9292492D-FA96-4E6D-88ED-1E2C488C9536}"/>
                </a:ext>
              </a:extLst>
            </p:cNvPr>
            <p:cNvSpPr/>
            <p:nvPr/>
          </p:nvSpPr>
          <p:spPr>
            <a:xfrm>
              <a:off x="558171" y="1051538"/>
              <a:ext cx="787400" cy="7874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07846"/>
              <a:endParaRPr lang="es-MX" sz="2968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20" name="Picture 8" descr="PÃ³ngase en contacto con los iconos planos Foto de archivo - 27372959">
              <a:extLst>
                <a:ext uri="{FF2B5EF4-FFF2-40B4-BE49-F238E27FC236}">
                  <a16:creationId xmlns:a16="http://schemas.microsoft.com/office/drawing/2014/main" id="{BDA8B06C-D62C-4FAF-ABCE-A3C03957C5E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855" t="23009" r="30219" b="59789"/>
            <a:stretch/>
          </p:blipFill>
          <p:spPr bwMode="auto">
            <a:xfrm>
              <a:off x="650785" y="1139238"/>
              <a:ext cx="602173" cy="61200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Imagen 20">
            <a:extLst>
              <a:ext uri="{FF2B5EF4-FFF2-40B4-BE49-F238E27FC236}">
                <a16:creationId xmlns:a16="http://schemas.microsoft.com/office/drawing/2014/main" id="{15E8308F-37E1-48B6-BD9F-57D506577B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55821" y="-16209"/>
            <a:ext cx="3248279" cy="192584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B2B28F9-08DE-4F8A-A45F-370A613B48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1452" y="2003787"/>
            <a:ext cx="7519147" cy="7488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828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6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075" y="12979"/>
            <a:ext cx="16964025" cy="11309350"/>
          </a:xfrm>
          <a:prstGeom prst="rect">
            <a:avLst/>
          </a:prstGeom>
        </p:spPr>
      </p:pic>
      <p:sp>
        <p:nvSpPr>
          <p:cNvPr id="90" name="object 3"/>
          <p:cNvSpPr/>
          <p:nvPr/>
        </p:nvSpPr>
        <p:spPr>
          <a:xfrm>
            <a:off x="-6350" y="15875"/>
            <a:ext cx="20104100" cy="113085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4"/>
          <p:cNvSpPr txBox="1">
            <a:spLocks noGrp="1"/>
          </p:cNvSpPr>
          <p:nvPr>
            <p:ph type="title"/>
          </p:nvPr>
        </p:nvSpPr>
        <p:spPr>
          <a:xfrm>
            <a:off x="9137650" y="7983121"/>
            <a:ext cx="11506200" cy="204350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s-ES_tradnl" sz="6600" spc="-30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Bold" panose="020F0702030404030204" pitchFamily="34" charset="0"/>
                <a:cs typeface="Calibri Bold" panose="020F0702030404030204" pitchFamily="34" charset="0"/>
              </a:rPr>
              <a:t>Gestión del Riesgo en Salud  y Promoción de la salud 2020</a:t>
            </a:r>
            <a:endParaRPr sz="6600" spc="-405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Bold" panose="020F0702030404030204" pitchFamily="34" charset="0"/>
              <a:cs typeface="Calibri Bold" panose="020F0702030404030204" pitchFamily="34" charset="0"/>
            </a:endParaRPr>
          </a:p>
        </p:txBody>
      </p:sp>
      <p:sp>
        <p:nvSpPr>
          <p:cNvPr id="92" name="object 5"/>
          <p:cNvSpPr txBox="1"/>
          <p:nvPr/>
        </p:nvSpPr>
        <p:spPr>
          <a:xfrm>
            <a:off x="8165493" y="8272179"/>
            <a:ext cx="587375" cy="13557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s-ES_tradnl" sz="8700" b="1" spc="10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8700" dirty="0">
              <a:latin typeface="Calibri"/>
              <a:cs typeface="Calibri"/>
            </a:endParaRPr>
          </a:p>
        </p:txBody>
      </p:sp>
      <p:sp>
        <p:nvSpPr>
          <p:cNvPr id="93" name="object 9"/>
          <p:cNvSpPr/>
          <p:nvPr/>
        </p:nvSpPr>
        <p:spPr>
          <a:xfrm>
            <a:off x="1077670" y="1219966"/>
            <a:ext cx="118855" cy="1158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10"/>
          <p:cNvSpPr/>
          <p:nvPr/>
        </p:nvSpPr>
        <p:spPr>
          <a:xfrm>
            <a:off x="916345" y="1245610"/>
            <a:ext cx="433070" cy="166370"/>
          </a:xfrm>
          <a:custGeom>
            <a:avLst/>
            <a:gdLst/>
            <a:ahLst/>
            <a:cxnLst/>
            <a:rect l="l" t="t" r="r" b="b"/>
            <a:pathLst>
              <a:path w="433069" h="166369">
                <a:moveTo>
                  <a:pt x="26952" y="0"/>
                </a:moveTo>
                <a:lnTo>
                  <a:pt x="16410" y="2072"/>
                </a:lnTo>
                <a:lnTo>
                  <a:pt x="7849" y="7740"/>
                </a:lnTo>
                <a:lnTo>
                  <a:pt x="2101" y="16176"/>
                </a:lnTo>
                <a:lnTo>
                  <a:pt x="0" y="26554"/>
                </a:lnTo>
                <a:lnTo>
                  <a:pt x="0" y="32375"/>
                </a:lnTo>
                <a:lnTo>
                  <a:pt x="2157" y="38312"/>
                </a:lnTo>
                <a:lnTo>
                  <a:pt x="6251" y="43035"/>
                </a:lnTo>
                <a:lnTo>
                  <a:pt x="30540" y="79443"/>
                </a:lnTo>
                <a:lnTo>
                  <a:pt x="61441" y="110730"/>
                </a:lnTo>
                <a:lnTo>
                  <a:pt x="97769" y="136094"/>
                </a:lnTo>
                <a:lnTo>
                  <a:pt x="138338" y="154731"/>
                </a:lnTo>
                <a:lnTo>
                  <a:pt x="181963" y="165837"/>
                </a:lnTo>
                <a:lnTo>
                  <a:pt x="193968" y="148209"/>
                </a:lnTo>
                <a:lnTo>
                  <a:pt x="210200" y="134594"/>
                </a:lnTo>
                <a:lnTo>
                  <a:pt x="229491" y="125817"/>
                </a:lnTo>
                <a:lnTo>
                  <a:pt x="250672" y="122708"/>
                </a:lnTo>
                <a:lnTo>
                  <a:pt x="359682" y="122708"/>
                </a:lnTo>
                <a:lnTo>
                  <a:pt x="368505" y="116205"/>
                </a:lnTo>
                <a:lnTo>
                  <a:pt x="218087" y="116205"/>
                </a:lnTo>
                <a:lnTo>
                  <a:pt x="169014" y="109698"/>
                </a:lnTo>
                <a:lnTo>
                  <a:pt x="123735" y="90755"/>
                </a:lnTo>
                <a:lnTo>
                  <a:pt x="84427" y="60241"/>
                </a:lnTo>
                <a:lnTo>
                  <a:pt x="53265" y="19025"/>
                </a:lnTo>
                <a:lnTo>
                  <a:pt x="47765" y="10531"/>
                </a:lnTo>
                <a:lnTo>
                  <a:pt x="41408" y="4604"/>
                </a:lnTo>
                <a:lnTo>
                  <a:pt x="34401" y="1132"/>
                </a:lnTo>
                <a:lnTo>
                  <a:pt x="26952" y="0"/>
                </a:lnTo>
                <a:close/>
              </a:path>
              <a:path w="433069" h="166369">
                <a:moveTo>
                  <a:pt x="359682" y="122708"/>
                </a:moveTo>
                <a:lnTo>
                  <a:pt x="250672" y="122708"/>
                </a:lnTo>
                <a:lnTo>
                  <a:pt x="268068" y="124730"/>
                </a:lnTo>
                <a:lnTo>
                  <a:pt x="284382" y="130490"/>
                </a:lnTo>
                <a:lnTo>
                  <a:pt x="298841" y="139529"/>
                </a:lnTo>
                <a:lnTo>
                  <a:pt x="310671" y="151388"/>
                </a:lnTo>
                <a:lnTo>
                  <a:pt x="345601" y="133085"/>
                </a:lnTo>
                <a:lnTo>
                  <a:pt x="359682" y="122708"/>
                </a:lnTo>
                <a:close/>
              </a:path>
              <a:path w="433069" h="166369">
                <a:moveTo>
                  <a:pt x="406092" y="6795"/>
                </a:moveTo>
                <a:lnTo>
                  <a:pt x="353448" y="59102"/>
                </a:lnTo>
                <a:lnTo>
                  <a:pt x="314364" y="89626"/>
                </a:lnTo>
                <a:lnTo>
                  <a:pt x="268366" y="109261"/>
                </a:lnTo>
                <a:lnTo>
                  <a:pt x="218087" y="116205"/>
                </a:lnTo>
                <a:lnTo>
                  <a:pt x="368505" y="116205"/>
                </a:lnTo>
                <a:lnTo>
                  <a:pt x="377163" y="109825"/>
                </a:lnTo>
                <a:lnTo>
                  <a:pt x="404529" y="81909"/>
                </a:lnTo>
                <a:lnTo>
                  <a:pt x="426866" y="49642"/>
                </a:lnTo>
                <a:lnTo>
                  <a:pt x="430719" y="45014"/>
                </a:lnTo>
                <a:lnTo>
                  <a:pt x="432845" y="39045"/>
                </a:lnTo>
                <a:lnTo>
                  <a:pt x="432845" y="33161"/>
                </a:lnTo>
                <a:lnTo>
                  <a:pt x="430750" y="22927"/>
                </a:lnTo>
                <a:lnTo>
                  <a:pt x="425028" y="14544"/>
                </a:lnTo>
                <a:lnTo>
                  <a:pt x="416527" y="8877"/>
                </a:lnTo>
                <a:lnTo>
                  <a:pt x="406092" y="67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11"/>
          <p:cNvSpPr/>
          <p:nvPr/>
        </p:nvSpPr>
        <p:spPr>
          <a:xfrm>
            <a:off x="1114792" y="1038800"/>
            <a:ext cx="118760" cy="1159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12"/>
          <p:cNvSpPr/>
          <p:nvPr/>
        </p:nvSpPr>
        <p:spPr>
          <a:xfrm>
            <a:off x="980976" y="943625"/>
            <a:ext cx="408940" cy="316230"/>
          </a:xfrm>
          <a:custGeom>
            <a:avLst/>
            <a:gdLst/>
            <a:ahLst/>
            <a:cxnLst/>
            <a:rect l="l" t="t" r="r" b="b"/>
            <a:pathLst>
              <a:path w="408940" h="316230">
                <a:moveTo>
                  <a:pt x="387957" y="262550"/>
                </a:moveTo>
                <a:lnTo>
                  <a:pt x="155628" y="262550"/>
                </a:lnTo>
                <a:lnTo>
                  <a:pt x="180106" y="266564"/>
                </a:lnTo>
                <a:lnTo>
                  <a:pt x="201387" y="277725"/>
                </a:lnTo>
                <a:lnTo>
                  <a:pt x="217950" y="294718"/>
                </a:lnTo>
                <a:lnTo>
                  <a:pt x="228275" y="316224"/>
                </a:lnTo>
                <a:lnTo>
                  <a:pt x="232034" y="315564"/>
                </a:lnTo>
                <a:lnTo>
                  <a:pt x="239338" y="315564"/>
                </a:lnTo>
                <a:lnTo>
                  <a:pt x="282555" y="311466"/>
                </a:lnTo>
                <a:lnTo>
                  <a:pt x="325583" y="299239"/>
                </a:lnTo>
                <a:lnTo>
                  <a:pt x="365321" y="279675"/>
                </a:lnTo>
                <a:lnTo>
                  <a:pt x="387957" y="262550"/>
                </a:lnTo>
                <a:close/>
              </a:path>
              <a:path w="408940" h="316230">
                <a:moveTo>
                  <a:pt x="239338" y="315564"/>
                </a:moveTo>
                <a:lnTo>
                  <a:pt x="232034" y="315564"/>
                </a:lnTo>
                <a:lnTo>
                  <a:pt x="235071" y="315690"/>
                </a:lnTo>
                <a:lnTo>
                  <a:pt x="238013" y="315690"/>
                </a:lnTo>
                <a:lnTo>
                  <a:pt x="239338" y="315564"/>
                </a:lnTo>
                <a:close/>
              </a:path>
              <a:path w="408940" h="316230">
                <a:moveTo>
                  <a:pt x="33407" y="0"/>
                </a:moveTo>
                <a:lnTo>
                  <a:pt x="6580" y="32811"/>
                </a:lnTo>
                <a:lnTo>
                  <a:pt x="0" y="83488"/>
                </a:lnTo>
                <a:lnTo>
                  <a:pt x="3967" y="130249"/>
                </a:lnTo>
                <a:lnTo>
                  <a:pt x="17554" y="173893"/>
                </a:lnTo>
                <a:lnTo>
                  <a:pt x="39849" y="213638"/>
                </a:lnTo>
                <a:lnTo>
                  <a:pt x="69884" y="248527"/>
                </a:lnTo>
                <a:lnTo>
                  <a:pt x="106708" y="277649"/>
                </a:lnTo>
                <a:lnTo>
                  <a:pt x="118319" y="271310"/>
                </a:lnTo>
                <a:lnTo>
                  <a:pt x="130485" y="266562"/>
                </a:lnTo>
                <a:lnTo>
                  <a:pt x="142993" y="263583"/>
                </a:lnTo>
                <a:lnTo>
                  <a:pt x="155628" y="262550"/>
                </a:lnTo>
                <a:lnTo>
                  <a:pt x="387957" y="262550"/>
                </a:lnTo>
                <a:lnTo>
                  <a:pt x="391555" y="259828"/>
                </a:lnTo>
                <a:lnTo>
                  <a:pt x="237814" y="259828"/>
                </a:lnTo>
                <a:lnTo>
                  <a:pt x="189848" y="253505"/>
                </a:lnTo>
                <a:lnTo>
                  <a:pt x="146715" y="235678"/>
                </a:lnTo>
                <a:lnTo>
                  <a:pt x="110149" y="208053"/>
                </a:lnTo>
                <a:lnTo>
                  <a:pt x="81884" y="172341"/>
                </a:lnTo>
                <a:lnTo>
                  <a:pt x="63648" y="130206"/>
                </a:lnTo>
                <a:lnTo>
                  <a:pt x="57191" y="83488"/>
                </a:lnTo>
                <a:lnTo>
                  <a:pt x="57596" y="72456"/>
                </a:lnTo>
                <a:lnTo>
                  <a:pt x="58850" y="61029"/>
                </a:lnTo>
                <a:lnTo>
                  <a:pt x="61013" y="49407"/>
                </a:lnTo>
                <a:lnTo>
                  <a:pt x="64144" y="37793"/>
                </a:lnTo>
                <a:lnTo>
                  <a:pt x="65510" y="31135"/>
                </a:lnTo>
                <a:lnTo>
                  <a:pt x="44463" y="628"/>
                </a:lnTo>
                <a:lnTo>
                  <a:pt x="33407" y="0"/>
                </a:lnTo>
                <a:close/>
              </a:path>
              <a:path w="408940" h="316230">
                <a:moveTo>
                  <a:pt x="379632" y="204845"/>
                </a:moveTo>
                <a:lnTo>
                  <a:pt x="373653" y="204845"/>
                </a:lnTo>
                <a:lnTo>
                  <a:pt x="367716" y="206562"/>
                </a:lnTo>
                <a:lnTo>
                  <a:pt x="361685" y="211473"/>
                </a:lnTo>
                <a:lnTo>
                  <a:pt x="334226" y="232104"/>
                </a:lnTo>
                <a:lnTo>
                  <a:pt x="303778" y="247273"/>
                </a:lnTo>
                <a:lnTo>
                  <a:pt x="271317" y="256631"/>
                </a:lnTo>
                <a:lnTo>
                  <a:pt x="237814" y="259828"/>
                </a:lnTo>
                <a:lnTo>
                  <a:pt x="391555" y="259828"/>
                </a:lnTo>
                <a:lnTo>
                  <a:pt x="399998" y="253441"/>
                </a:lnTo>
                <a:lnTo>
                  <a:pt x="404961" y="248655"/>
                </a:lnTo>
                <a:lnTo>
                  <a:pt x="408594" y="240896"/>
                </a:lnTo>
                <a:lnTo>
                  <a:pt x="408594" y="233022"/>
                </a:lnTo>
                <a:lnTo>
                  <a:pt x="406317" y="222007"/>
                </a:lnTo>
                <a:lnTo>
                  <a:pt x="400109" y="213056"/>
                </a:lnTo>
                <a:lnTo>
                  <a:pt x="390903" y="207044"/>
                </a:lnTo>
                <a:lnTo>
                  <a:pt x="379632" y="2048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13"/>
          <p:cNvSpPr/>
          <p:nvPr/>
        </p:nvSpPr>
        <p:spPr>
          <a:xfrm>
            <a:off x="1107593" y="1382182"/>
            <a:ext cx="118666" cy="11603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14"/>
          <p:cNvSpPr/>
          <p:nvPr/>
        </p:nvSpPr>
        <p:spPr>
          <a:xfrm>
            <a:off x="1006512" y="1358087"/>
            <a:ext cx="347980" cy="236220"/>
          </a:xfrm>
          <a:custGeom>
            <a:avLst/>
            <a:gdLst/>
            <a:ahLst/>
            <a:cxnLst/>
            <a:rect l="l" t="t" r="r" b="b"/>
            <a:pathLst>
              <a:path w="347980" h="236219">
                <a:moveTo>
                  <a:pt x="29004" y="163523"/>
                </a:moveTo>
                <a:lnTo>
                  <a:pt x="27056" y="163523"/>
                </a:lnTo>
                <a:lnTo>
                  <a:pt x="16547" y="165571"/>
                </a:lnTo>
                <a:lnTo>
                  <a:pt x="7944" y="171180"/>
                </a:lnTo>
                <a:lnTo>
                  <a:pt x="2133" y="179550"/>
                </a:lnTo>
                <a:lnTo>
                  <a:pt x="0" y="189879"/>
                </a:lnTo>
                <a:lnTo>
                  <a:pt x="1299" y="197780"/>
                </a:lnTo>
                <a:lnTo>
                  <a:pt x="42978" y="224692"/>
                </a:lnTo>
                <a:lnTo>
                  <a:pt x="90794" y="234791"/>
                </a:lnTo>
                <a:lnTo>
                  <a:pt x="114980" y="236076"/>
                </a:lnTo>
                <a:lnTo>
                  <a:pt x="164836" y="230762"/>
                </a:lnTo>
                <a:lnTo>
                  <a:pt x="211206" y="215559"/>
                </a:lnTo>
                <a:lnTo>
                  <a:pt x="252865" y="191579"/>
                </a:lnTo>
                <a:lnTo>
                  <a:pt x="264595" y="181188"/>
                </a:lnTo>
                <a:lnTo>
                  <a:pt x="114980" y="181188"/>
                </a:lnTo>
                <a:lnTo>
                  <a:pt x="95879" y="180080"/>
                </a:lnTo>
                <a:lnTo>
                  <a:pt x="76382" y="176846"/>
                </a:lnTo>
                <a:lnTo>
                  <a:pt x="56676" y="171624"/>
                </a:lnTo>
                <a:lnTo>
                  <a:pt x="36951" y="164549"/>
                </a:lnTo>
                <a:lnTo>
                  <a:pt x="31067" y="163576"/>
                </a:lnTo>
                <a:lnTo>
                  <a:pt x="29004" y="163523"/>
                </a:lnTo>
                <a:close/>
              </a:path>
              <a:path w="347980" h="236219">
                <a:moveTo>
                  <a:pt x="320848" y="0"/>
                </a:moveTo>
                <a:lnTo>
                  <a:pt x="283943" y="65875"/>
                </a:lnTo>
                <a:lnTo>
                  <a:pt x="264110" y="103775"/>
                </a:lnTo>
                <a:lnTo>
                  <a:pt x="235763" y="135611"/>
                </a:lnTo>
                <a:lnTo>
                  <a:pt x="200437" y="160028"/>
                </a:lnTo>
                <a:lnTo>
                  <a:pt x="159665" y="175672"/>
                </a:lnTo>
                <a:lnTo>
                  <a:pt x="114980" y="181188"/>
                </a:lnTo>
                <a:lnTo>
                  <a:pt x="264595" y="181188"/>
                </a:lnTo>
                <a:lnTo>
                  <a:pt x="288587" y="159933"/>
                </a:lnTo>
                <a:lnTo>
                  <a:pt x="317147" y="121733"/>
                </a:lnTo>
                <a:lnTo>
                  <a:pt x="337318" y="78089"/>
                </a:lnTo>
                <a:lnTo>
                  <a:pt x="347874" y="30114"/>
                </a:lnTo>
                <a:lnTo>
                  <a:pt x="347612" y="28219"/>
                </a:lnTo>
                <a:lnTo>
                  <a:pt x="347612" y="26177"/>
                </a:lnTo>
                <a:lnTo>
                  <a:pt x="345500" y="15898"/>
                </a:lnTo>
                <a:lnTo>
                  <a:pt x="339751" y="7587"/>
                </a:lnTo>
                <a:lnTo>
                  <a:pt x="331241" y="2027"/>
                </a:lnTo>
                <a:lnTo>
                  <a:pt x="3208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15"/>
          <p:cNvSpPr/>
          <p:nvPr/>
        </p:nvSpPr>
        <p:spPr>
          <a:xfrm>
            <a:off x="1789375" y="1059156"/>
            <a:ext cx="325120" cy="342900"/>
          </a:xfrm>
          <a:custGeom>
            <a:avLst/>
            <a:gdLst/>
            <a:ahLst/>
            <a:cxnLst/>
            <a:rect l="l" t="t" r="r" b="b"/>
            <a:pathLst>
              <a:path w="325119" h="342900">
                <a:moveTo>
                  <a:pt x="281579" y="56427"/>
                </a:moveTo>
                <a:lnTo>
                  <a:pt x="155482" y="56427"/>
                </a:lnTo>
                <a:lnTo>
                  <a:pt x="184849" y="59207"/>
                </a:lnTo>
                <a:lnTo>
                  <a:pt x="205823" y="67550"/>
                </a:lnTo>
                <a:lnTo>
                  <a:pt x="218406" y="81456"/>
                </a:lnTo>
                <a:lnTo>
                  <a:pt x="222600" y="100928"/>
                </a:lnTo>
                <a:lnTo>
                  <a:pt x="220785" y="113227"/>
                </a:lnTo>
                <a:lnTo>
                  <a:pt x="188013" y="137296"/>
                </a:lnTo>
                <a:lnTo>
                  <a:pt x="150418" y="142584"/>
                </a:lnTo>
                <a:lnTo>
                  <a:pt x="140290" y="144029"/>
                </a:lnTo>
                <a:lnTo>
                  <a:pt x="131962" y="145399"/>
                </a:lnTo>
                <a:lnTo>
                  <a:pt x="125420" y="146728"/>
                </a:lnTo>
                <a:lnTo>
                  <a:pt x="97973" y="150694"/>
                </a:lnTo>
                <a:lnTo>
                  <a:pt x="55339" y="161992"/>
                </a:lnTo>
                <a:lnTo>
                  <a:pt x="22612" y="183330"/>
                </a:lnTo>
                <a:lnTo>
                  <a:pt x="2518" y="222496"/>
                </a:lnTo>
                <a:lnTo>
                  <a:pt x="0" y="247625"/>
                </a:lnTo>
                <a:lnTo>
                  <a:pt x="2125" y="269240"/>
                </a:lnTo>
                <a:lnTo>
                  <a:pt x="19074" y="304953"/>
                </a:lnTo>
                <a:lnTo>
                  <a:pt x="50263" y="329484"/>
                </a:lnTo>
                <a:lnTo>
                  <a:pt x="89112" y="341383"/>
                </a:lnTo>
                <a:lnTo>
                  <a:pt x="111556" y="342869"/>
                </a:lnTo>
                <a:lnTo>
                  <a:pt x="145633" y="340403"/>
                </a:lnTo>
                <a:lnTo>
                  <a:pt x="175696" y="333002"/>
                </a:lnTo>
                <a:lnTo>
                  <a:pt x="201745" y="320658"/>
                </a:lnTo>
                <a:lnTo>
                  <a:pt x="223783" y="303362"/>
                </a:lnTo>
                <a:lnTo>
                  <a:pt x="324723" y="303362"/>
                </a:lnTo>
                <a:lnTo>
                  <a:pt x="324723" y="286472"/>
                </a:lnTo>
                <a:lnTo>
                  <a:pt x="137932" y="286472"/>
                </a:lnTo>
                <a:lnTo>
                  <a:pt x="126095" y="285921"/>
                </a:lnTo>
                <a:lnTo>
                  <a:pt x="84875" y="271396"/>
                </a:lnTo>
                <a:lnTo>
                  <a:pt x="71463" y="244463"/>
                </a:lnTo>
                <a:lnTo>
                  <a:pt x="75158" y="224412"/>
                </a:lnTo>
                <a:lnTo>
                  <a:pt x="86204" y="208761"/>
                </a:lnTo>
                <a:lnTo>
                  <a:pt x="104611" y="197481"/>
                </a:lnTo>
                <a:lnTo>
                  <a:pt x="130362" y="190580"/>
                </a:lnTo>
                <a:lnTo>
                  <a:pt x="159383" y="187095"/>
                </a:lnTo>
                <a:lnTo>
                  <a:pt x="183689" y="182897"/>
                </a:lnTo>
                <a:lnTo>
                  <a:pt x="203289" y="177996"/>
                </a:lnTo>
                <a:lnTo>
                  <a:pt x="218192" y="172403"/>
                </a:lnTo>
                <a:lnTo>
                  <a:pt x="290284" y="172403"/>
                </a:lnTo>
                <a:lnTo>
                  <a:pt x="290284" y="106091"/>
                </a:lnTo>
                <a:lnTo>
                  <a:pt x="289844" y="106091"/>
                </a:lnTo>
                <a:lnTo>
                  <a:pt x="289907" y="105651"/>
                </a:lnTo>
                <a:lnTo>
                  <a:pt x="290158" y="105148"/>
                </a:lnTo>
                <a:lnTo>
                  <a:pt x="290284" y="94646"/>
                </a:lnTo>
                <a:lnTo>
                  <a:pt x="287692" y="71979"/>
                </a:lnTo>
                <a:lnTo>
                  <a:pt x="281579" y="56427"/>
                </a:lnTo>
                <a:close/>
              </a:path>
              <a:path w="325119" h="342900">
                <a:moveTo>
                  <a:pt x="324723" y="303362"/>
                </a:moveTo>
                <a:lnTo>
                  <a:pt x="223783" y="303362"/>
                </a:lnTo>
                <a:lnTo>
                  <a:pt x="230124" y="320658"/>
                </a:lnTo>
                <a:lnTo>
                  <a:pt x="241537" y="333002"/>
                </a:lnTo>
                <a:lnTo>
                  <a:pt x="258030" y="340403"/>
                </a:lnTo>
                <a:lnTo>
                  <a:pt x="279614" y="342869"/>
                </a:lnTo>
                <a:lnTo>
                  <a:pt x="290647" y="342358"/>
                </a:lnTo>
                <a:lnTo>
                  <a:pt x="301838" y="340827"/>
                </a:lnTo>
                <a:lnTo>
                  <a:pt x="313195" y="338275"/>
                </a:lnTo>
                <a:lnTo>
                  <a:pt x="324723" y="334701"/>
                </a:lnTo>
                <a:lnTo>
                  <a:pt x="324723" y="303362"/>
                </a:lnTo>
                <a:close/>
              </a:path>
              <a:path w="325119" h="342900">
                <a:moveTo>
                  <a:pt x="290284" y="172403"/>
                </a:moveTo>
                <a:lnTo>
                  <a:pt x="218192" y="172403"/>
                </a:lnTo>
                <a:lnTo>
                  <a:pt x="218191" y="224422"/>
                </a:lnTo>
                <a:lnTo>
                  <a:pt x="216427" y="238966"/>
                </a:lnTo>
                <a:lnTo>
                  <a:pt x="189983" y="272672"/>
                </a:lnTo>
                <a:lnTo>
                  <a:pt x="152007" y="285609"/>
                </a:lnTo>
                <a:lnTo>
                  <a:pt x="137932" y="286472"/>
                </a:lnTo>
                <a:lnTo>
                  <a:pt x="300503" y="286472"/>
                </a:lnTo>
                <a:lnTo>
                  <a:pt x="295875" y="284556"/>
                </a:lnTo>
                <a:lnTo>
                  <a:pt x="293320" y="280839"/>
                </a:lnTo>
                <a:lnTo>
                  <a:pt x="291279" y="277049"/>
                </a:lnTo>
                <a:lnTo>
                  <a:pt x="290378" y="271396"/>
                </a:lnTo>
                <a:lnTo>
                  <a:pt x="290284" y="172403"/>
                </a:lnTo>
                <a:close/>
              </a:path>
              <a:path w="325119" h="342900">
                <a:moveTo>
                  <a:pt x="324723" y="285195"/>
                </a:moveTo>
                <a:lnTo>
                  <a:pt x="319676" y="286064"/>
                </a:lnTo>
                <a:lnTo>
                  <a:pt x="316335" y="286472"/>
                </a:lnTo>
                <a:lnTo>
                  <a:pt x="324723" y="286472"/>
                </a:lnTo>
                <a:lnTo>
                  <a:pt x="324723" y="285195"/>
                </a:lnTo>
                <a:close/>
              </a:path>
              <a:path w="325119" h="342900">
                <a:moveTo>
                  <a:pt x="159859" y="0"/>
                </a:moveTo>
                <a:lnTo>
                  <a:pt x="104060" y="5650"/>
                </a:lnTo>
                <a:lnTo>
                  <a:pt x="60804" y="22585"/>
                </a:lnTo>
                <a:lnTo>
                  <a:pt x="26048" y="57824"/>
                </a:lnTo>
                <a:lnTo>
                  <a:pt x="11978" y="108446"/>
                </a:lnTo>
                <a:lnTo>
                  <a:pt x="83379" y="108446"/>
                </a:lnTo>
                <a:lnTo>
                  <a:pt x="89773" y="85684"/>
                </a:lnTo>
                <a:lnTo>
                  <a:pt x="103924" y="69428"/>
                </a:lnTo>
                <a:lnTo>
                  <a:pt x="125829" y="59677"/>
                </a:lnTo>
                <a:lnTo>
                  <a:pt x="155482" y="56427"/>
                </a:lnTo>
                <a:lnTo>
                  <a:pt x="281579" y="56427"/>
                </a:lnTo>
                <a:lnTo>
                  <a:pt x="279920" y="52207"/>
                </a:lnTo>
                <a:lnTo>
                  <a:pt x="248872" y="21329"/>
                </a:lnTo>
                <a:lnTo>
                  <a:pt x="209053" y="5328"/>
                </a:lnTo>
                <a:lnTo>
                  <a:pt x="185632" y="1331"/>
                </a:lnTo>
                <a:lnTo>
                  <a:pt x="159859" y="0"/>
                </a:lnTo>
                <a:close/>
              </a:path>
              <a:path w="325119" h="342900">
                <a:moveTo>
                  <a:pt x="290284" y="105755"/>
                </a:moveTo>
                <a:lnTo>
                  <a:pt x="290095" y="105850"/>
                </a:lnTo>
                <a:lnTo>
                  <a:pt x="289991" y="106028"/>
                </a:lnTo>
                <a:lnTo>
                  <a:pt x="289844" y="106091"/>
                </a:lnTo>
                <a:lnTo>
                  <a:pt x="290284" y="106091"/>
                </a:lnTo>
                <a:lnTo>
                  <a:pt x="290284" y="1057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6"/>
          <p:cNvSpPr/>
          <p:nvPr/>
        </p:nvSpPr>
        <p:spPr>
          <a:xfrm>
            <a:off x="2133311" y="1059760"/>
            <a:ext cx="470534" cy="333375"/>
          </a:xfrm>
          <a:custGeom>
            <a:avLst/>
            <a:gdLst/>
            <a:ahLst/>
            <a:cxnLst/>
            <a:rect l="l" t="t" r="r" b="b"/>
            <a:pathLst>
              <a:path w="470535" h="333375">
                <a:moveTo>
                  <a:pt x="67746" y="8826"/>
                </a:moveTo>
                <a:lnTo>
                  <a:pt x="0" y="8826"/>
                </a:lnTo>
                <a:lnTo>
                  <a:pt x="0" y="332890"/>
                </a:lnTo>
                <a:lnTo>
                  <a:pt x="71495" y="332890"/>
                </a:lnTo>
                <a:lnTo>
                  <a:pt x="71495" y="140435"/>
                </a:lnTo>
                <a:lnTo>
                  <a:pt x="72832" y="122204"/>
                </a:lnTo>
                <a:lnTo>
                  <a:pt x="92792" y="78395"/>
                </a:lnTo>
                <a:lnTo>
                  <a:pt x="128161" y="57808"/>
                </a:lnTo>
                <a:lnTo>
                  <a:pt x="142309" y="56438"/>
                </a:lnTo>
                <a:lnTo>
                  <a:pt x="460386" y="56438"/>
                </a:lnTo>
                <a:lnTo>
                  <a:pt x="458895" y="53935"/>
                </a:lnTo>
                <a:lnTo>
                  <a:pt x="67746" y="53935"/>
                </a:lnTo>
                <a:lnTo>
                  <a:pt x="67746" y="8826"/>
                </a:lnTo>
                <a:close/>
              </a:path>
              <a:path w="470535" h="333375">
                <a:moveTo>
                  <a:pt x="339759" y="56438"/>
                </a:moveTo>
                <a:lnTo>
                  <a:pt x="142309" y="56438"/>
                </a:lnTo>
                <a:lnTo>
                  <a:pt x="156849" y="57493"/>
                </a:lnTo>
                <a:lnTo>
                  <a:pt x="169093" y="60660"/>
                </a:lnTo>
                <a:lnTo>
                  <a:pt x="196199" y="94371"/>
                </a:lnTo>
                <a:lnTo>
                  <a:pt x="199334" y="332890"/>
                </a:lnTo>
                <a:lnTo>
                  <a:pt x="270798" y="332890"/>
                </a:lnTo>
                <a:lnTo>
                  <a:pt x="270798" y="142979"/>
                </a:lnTo>
                <a:lnTo>
                  <a:pt x="275104" y="105113"/>
                </a:lnTo>
                <a:lnTo>
                  <a:pt x="288029" y="78069"/>
                </a:lnTo>
                <a:lnTo>
                  <a:pt x="309578" y="61845"/>
                </a:lnTo>
                <a:lnTo>
                  <a:pt x="339759" y="56438"/>
                </a:lnTo>
                <a:close/>
              </a:path>
              <a:path w="470535" h="333375">
                <a:moveTo>
                  <a:pt x="460386" y="56438"/>
                </a:moveTo>
                <a:lnTo>
                  <a:pt x="339759" y="56438"/>
                </a:lnTo>
                <a:lnTo>
                  <a:pt x="357235" y="57925"/>
                </a:lnTo>
                <a:lnTo>
                  <a:pt x="371420" y="62388"/>
                </a:lnTo>
                <a:lnTo>
                  <a:pt x="396464" y="104558"/>
                </a:lnTo>
                <a:lnTo>
                  <a:pt x="398626" y="332890"/>
                </a:lnTo>
                <a:lnTo>
                  <a:pt x="470100" y="332890"/>
                </a:lnTo>
                <a:lnTo>
                  <a:pt x="469997" y="108399"/>
                </a:lnTo>
                <a:lnTo>
                  <a:pt x="463329" y="61375"/>
                </a:lnTo>
                <a:lnTo>
                  <a:pt x="460386" y="56438"/>
                </a:lnTo>
                <a:close/>
              </a:path>
              <a:path w="470535" h="333375">
                <a:moveTo>
                  <a:pt x="169209" y="0"/>
                </a:moveTo>
                <a:lnTo>
                  <a:pt x="139483" y="3368"/>
                </a:lnTo>
                <a:lnTo>
                  <a:pt x="112976" y="13476"/>
                </a:lnTo>
                <a:lnTo>
                  <a:pt x="89668" y="30329"/>
                </a:lnTo>
                <a:lnTo>
                  <a:pt x="69537" y="53935"/>
                </a:lnTo>
                <a:lnTo>
                  <a:pt x="260138" y="53935"/>
                </a:lnTo>
                <a:lnTo>
                  <a:pt x="246464" y="30329"/>
                </a:lnTo>
                <a:lnTo>
                  <a:pt x="226752" y="13476"/>
                </a:lnTo>
                <a:lnTo>
                  <a:pt x="201001" y="3368"/>
                </a:lnTo>
                <a:lnTo>
                  <a:pt x="169209" y="0"/>
                </a:lnTo>
                <a:close/>
              </a:path>
              <a:path w="470535" h="333375">
                <a:moveTo>
                  <a:pt x="361653" y="0"/>
                </a:moveTo>
                <a:lnTo>
                  <a:pt x="332054" y="3368"/>
                </a:lnTo>
                <a:lnTo>
                  <a:pt x="305265" y="13476"/>
                </a:lnTo>
                <a:lnTo>
                  <a:pt x="281292" y="30329"/>
                </a:lnTo>
                <a:lnTo>
                  <a:pt x="260138" y="53935"/>
                </a:lnTo>
                <a:lnTo>
                  <a:pt x="458895" y="53935"/>
                </a:lnTo>
                <a:lnTo>
                  <a:pt x="443006" y="27274"/>
                </a:lnTo>
                <a:lnTo>
                  <a:pt x="409118" y="6817"/>
                </a:lnTo>
                <a:lnTo>
                  <a:pt x="36165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7"/>
          <p:cNvSpPr/>
          <p:nvPr/>
        </p:nvSpPr>
        <p:spPr>
          <a:xfrm>
            <a:off x="2680694" y="1068587"/>
            <a:ext cx="0" cy="324485"/>
          </a:xfrm>
          <a:custGeom>
            <a:avLst/>
            <a:gdLst/>
            <a:ahLst/>
            <a:cxnLst/>
            <a:rect l="l" t="t" r="r" b="b"/>
            <a:pathLst>
              <a:path h="324484">
                <a:moveTo>
                  <a:pt x="0" y="0"/>
                </a:moveTo>
                <a:lnTo>
                  <a:pt x="0" y="324063"/>
                </a:lnTo>
              </a:path>
            </a:pathLst>
          </a:custGeom>
          <a:ln w="71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8"/>
          <p:cNvSpPr/>
          <p:nvPr/>
        </p:nvSpPr>
        <p:spPr>
          <a:xfrm>
            <a:off x="2644993" y="945104"/>
            <a:ext cx="71755" cy="67945"/>
          </a:xfrm>
          <a:custGeom>
            <a:avLst/>
            <a:gdLst/>
            <a:ahLst/>
            <a:cxnLst/>
            <a:rect l="l" t="t" r="r" b="b"/>
            <a:pathLst>
              <a:path w="71755" h="67944">
                <a:moveTo>
                  <a:pt x="71400" y="0"/>
                </a:moveTo>
                <a:lnTo>
                  <a:pt x="0" y="0"/>
                </a:lnTo>
                <a:lnTo>
                  <a:pt x="0" y="67683"/>
                </a:lnTo>
                <a:lnTo>
                  <a:pt x="71400" y="67683"/>
                </a:lnTo>
                <a:lnTo>
                  <a:pt x="714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9"/>
          <p:cNvSpPr/>
          <p:nvPr/>
        </p:nvSpPr>
        <p:spPr>
          <a:xfrm>
            <a:off x="2743160" y="1059767"/>
            <a:ext cx="288925" cy="342265"/>
          </a:xfrm>
          <a:custGeom>
            <a:avLst/>
            <a:gdLst/>
            <a:ahLst/>
            <a:cxnLst/>
            <a:rect l="l" t="t" r="r" b="b"/>
            <a:pathLst>
              <a:path w="288925" h="342265">
                <a:moveTo>
                  <a:pt x="71474" y="228841"/>
                </a:moveTo>
                <a:lnTo>
                  <a:pt x="0" y="228841"/>
                </a:lnTo>
                <a:lnTo>
                  <a:pt x="3095" y="254845"/>
                </a:lnTo>
                <a:lnTo>
                  <a:pt x="24092" y="297462"/>
                </a:lnTo>
                <a:lnTo>
                  <a:pt x="62457" y="326146"/>
                </a:lnTo>
                <a:lnTo>
                  <a:pt x="113246" y="339939"/>
                </a:lnTo>
                <a:lnTo>
                  <a:pt x="143597" y="341664"/>
                </a:lnTo>
                <a:lnTo>
                  <a:pt x="171563" y="340175"/>
                </a:lnTo>
                <a:lnTo>
                  <a:pt x="220459" y="328249"/>
                </a:lnTo>
                <a:lnTo>
                  <a:pt x="261917" y="302145"/>
                </a:lnTo>
                <a:lnTo>
                  <a:pt x="275143" y="285205"/>
                </a:lnTo>
                <a:lnTo>
                  <a:pt x="144843" y="285205"/>
                </a:lnTo>
                <a:lnTo>
                  <a:pt x="114841" y="281686"/>
                </a:lnTo>
                <a:lnTo>
                  <a:pt x="92625" y="271123"/>
                </a:lnTo>
                <a:lnTo>
                  <a:pt x="78176" y="253511"/>
                </a:lnTo>
                <a:lnTo>
                  <a:pt x="71474" y="228841"/>
                </a:lnTo>
                <a:close/>
              </a:path>
              <a:path w="288925" h="342265">
                <a:moveTo>
                  <a:pt x="142320" y="0"/>
                </a:moveTo>
                <a:lnTo>
                  <a:pt x="93261" y="5014"/>
                </a:lnTo>
                <a:lnTo>
                  <a:pt x="52668" y="20072"/>
                </a:lnTo>
                <a:lnTo>
                  <a:pt x="18316" y="50491"/>
                </a:lnTo>
                <a:lnTo>
                  <a:pt x="6879" y="92824"/>
                </a:lnTo>
                <a:lnTo>
                  <a:pt x="8920" y="113773"/>
                </a:lnTo>
                <a:lnTo>
                  <a:pt x="39496" y="161094"/>
                </a:lnTo>
                <a:lnTo>
                  <a:pt x="88177" y="182979"/>
                </a:lnTo>
                <a:lnTo>
                  <a:pt x="161568" y="200624"/>
                </a:lnTo>
                <a:lnTo>
                  <a:pt x="175937" y="204228"/>
                </a:lnTo>
                <a:lnTo>
                  <a:pt x="214323" y="231157"/>
                </a:lnTo>
                <a:lnTo>
                  <a:pt x="216914" y="242599"/>
                </a:lnTo>
                <a:lnTo>
                  <a:pt x="213089" y="261254"/>
                </a:lnTo>
                <a:lnTo>
                  <a:pt x="199797" y="274567"/>
                </a:lnTo>
                <a:lnTo>
                  <a:pt x="177046" y="282548"/>
                </a:lnTo>
                <a:lnTo>
                  <a:pt x="144843" y="285205"/>
                </a:lnTo>
                <a:lnTo>
                  <a:pt x="275143" y="285205"/>
                </a:lnTo>
                <a:lnTo>
                  <a:pt x="276597" y="283343"/>
                </a:lnTo>
                <a:lnTo>
                  <a:pt x="285409" y="261401"/>
                </a:lnTo>
                <a:lnTo>
                  <a:pt x="288347" y="236327"/>
                </a:lnTo>
                <a:lnTo>
                  <a:pt x="286306" y="215930"/>
                </a:lnTo>
                <a:lnTo>
                  <a:pt x="255761" y="169293"/>
                </a:lnTo>
                <a:lnTo>
                  <a:pt x="206493" y="147658"/>
                </a:lnTo>
                <a:lnTo>
                  <a:pt x="155901" y="135701"/>
                </a:lnTo>
                <a:lnTo>
                  <a:pt x="134639" y="130865"/>
                </a:lnTo>
                <a:lnTo>
                  <a:pt x="97046" y="118097"/>
                </a:lnTo>
                <a:lnTo>
                  <a:pt x="78343" y="89662"/>
                </a:lnTo>
                <a:lnTo>
                  <a:pt x="82031" y="75134"/>
                </a:lnTo>
                <a:lnTo>
                  <a:pt x="93091" y="64754"/>
                </a:lnTo>
                <a:lnTo>
                  <a:pt x="111517" y="58525"/>
                </a:lnTo>
                <a:lnTo>
                  <a:pt x="137304" y="56448"/>
                </a:lnTo>
                <a:lnTo>
                  <a:pt x="264211" y="56448"/>
                </a:lnTo>
                <a:lnTo>
                  <a:pt x="263448" y="54735"/>
                </a:lnTo>
                <a:lnTo>
                  <a:pt x="231919" y="22606"/>
                </a:lnTo>
                <a:lnTo>
                  <a:pt x="191984" y="5649"/>
                </a:lnTo>
                <a:lnTo>
                  <a:pt x="168372" y="1411"/>
                </a:lnTo>
                <a:lnTo>
                  <a:pt x="142320" y="0"/>
                </a:lnTo>
                <a:close/>
              </a:path>
              <a:path w="288925" h="342265">
                <a:moveTo>
                  <a:pt x="264211" y="56448"/>
                </a:moveTo>
                <a:lnTo>
                  <a:pt x="137304" y="56448"/>
                </a:lnTo>
                <a:lnTo>
                  <a:pt x="162778" y="59151"/>
                </a:lnTo>
                <a:lnTo>
                  <a:pt x="182244" y="67258"/>
                </a:lnTo>
                <a:lnTo>
                  <a:pt x="195692" y="80766"/>
                </a:lnTo>
                <a:lnTo>
                  <a:pt x="203114" y="99672"/>
                </a:lnTo>
                <a:lnTo>
                  <a:pt x="277708" y="99672"/>
                </a:lnTo>
                <a:lnTo>
                  <a:pt x="272746" y="75614"/>
                </a:lnTo>
                <a:lnTo>
                  <a:pt x="264211" y="564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20"/>
          <p:cNvSpPr/>
          <p:nvPr/>
        </p:nvSpPr>
        <p:spPr>
          <a:xfrm>
            <a:off x="3053778" y="1059156"/>
            <a:ext cx="325120" cy="342900"/>
          </a:xfrm>
          <a:custGeom>
            <a:avLst/>
            <a:gdLst/>
            <a:ahLst/>
            <a:cxnLst/>
            <a:rect l="l" t="t" r="r" b="b"/>
            <a:pathLst>
              <a:path w="325120" h="342900">
                <a:moveTo>
                  <a:pt x="281561" y="56427"/>
                </a:moveTo>
                <a:lnTo>
                  <a:pt x="155482" y="56427"/>
                </a:lnTo>
                <a:lnTo>
                  <a:pt x="184822" y="59207"/>
                </a:lnTo>
                <a:lnTo>
                  <a:pt x="205800" y="67550"/>
                </a:lnTo>
                <a:lnTo>
                  <a:pt x="218397" y="81456"/>
                </a:lnTo>
                <a:lnTo>
                  <a:pt x="222600" y="100928"/>
                </a:lnTo>
                <a:lnTo>
                  <a:pt x="220785" y="113227"/>
                </a:lnTo>
                <a:lnTo>
                  <a:pt x="188008" y="137296"/>
                </a:lnTo>
                <a:lnTo>
                  <a:pt x="150396" y="142584"/>
                </a:lnTo>
                <a:lnTo>
                  <a:pt x="140262" y="144029"/>
                </a:lnTo>
                <a:lnTo>
                  <a:pt x="131935" y="145399"/>
                </a:lnTo>
                <a:lnTo>
                  <a:pt x="125420" y="146728"/>
                </a:lnTo>
                <a:lnTo>
                  <a:pt x="97982" y="150694"/>
                </a:lnTo>
                <a:lnTo>
                  <a:pt x="55341" y="161992"/>
                </a:lnTo>
                <a:lnTo>
                  <a:pt x="22572" y="183330"/>
                </a:lnTo>
                <a:lnTo>
                  <a:pt x="2508" y="222496"/>
                </a:lnTo>
                <a:lnTo>
                  <a:pt x="0" y="247625"/>
                </a:lnTo>
                <a:lnTo>
                  <a:pt x="2116" y="269240"/>
                </a:lnTo>
                <a:lnTo>
                  <a:pt x="19039" y="304953"/>
                </a:lnTo>
                <a:lnTo>
                  <a:pt x="50224" y="329484"/>
                </a:lnTo>
                <a:lnTo>
                  <a:pt x="89108" y="341383"/>
                </a:lnTo>
                <a:lnTo>
                  <a:pt x="111598" y="342869"/>
                </a:lnTo>
                <a:lnTo>
                  <a:pt x="145652" y="340403"/>
                </a:lnTo>
                <a:lnTo>
                  <a:pt x="175705" y="333002"/>
                </a:lnTo>
                <a:lnTo>
                  <a:pt x="201759" y="320658"/>
                </a:lnTo>
                <a:lnTo>
                  <a:pt x="223815" y="303362"/>
                </a:lnTo>
                <a:lnTo>
                  <a:pt x="324723" y="303362"/>
                </a:lnTo>
                <a:lnTo>
                  <a:pt x="324723" y="286472"/>
                </a:lnTo>
                <a:lnTo>
                  <a:pt x="137932" y="286472"/>
                </a:lnTo>
                <a:lnTo>
                  <a:pt x="126096" y="285921"/>
                </a:lnTo>
                <a:lnTo>
                  <a:pt x="84861" y="271396"/>
                </a:lnTo>
                <a:lnTo>
                  <a:pt x="71463" y="244463"/>
                </a:lnTo>
                <a:lnTo>
                  <a:pt x="75155" y="224412"/>
                </a:lnTo>
                <a:lnTo>
                  <a:pt x="86204" y="208761"/>
                </a:lnTo>
                <a:lnTo>
                  <a:pt x="104638" y="197481"/>
                </a:lnTo>
                <a:lnTo>
                  <a:pt x="130456" y="190580"/>
                </a:lnTo>
                <a:lnTo>
                  <a:pt x="159378" y="187095"/>
                </a:lnTo>
                <a:lnTo>
                  <a:pt x="183646" y="182897"/>
                </a:lnTo>
                <a:lnTo>
                  <a:pt x="203237" y="177996"/>
                </a:lnTo>
                <a:lnTo>
                  <a:pt x="218129" y="172403"/>
                </a:lnTo>
                <a:lnTo>
                  <a:pt x="290252" y="172403"/>
                </a:lnTo>
                <a:lnTo>
                  <a:pt x="290252" y="94646"/>
                </a:lnTo>
                <a:lnTo>
                  <a:pt x="287665" y="71979"/>
                </a:lnTo>
                <a:lnTo>
                  <a:pt x="281561" y="56427"/>
                </a:lnTo>
                <a:close/>
              </a:path>
              <a:path w="325120" h="342900">
                <a:moveTo>
                  <a:pt x="324723" y="303362"/>
                </a:moveTo>
                <a:lnTo>
                  <a:pt x="223815" y="303362"/>
                </a:lnTo>
                <a:lnTo>
                  <a:pt x="230106" y="320658"/>
                </a:lnTo>
                <a:lnTo>
                  <a:pt x="241497" y="333002"/>
                </a:lnTo>
                <a:lnTo>
                  <a:pt x="257982" y="340403"/>
                </a:lnTo>
                <a:lnTo>
                  <a:pt x="279551" y="342869"/>
                </a:lnTo>
                <a:lnTo>
                  <a:pt x="290620" y="342358"/>
                </a:lnTo>
                <a:lnTo>
                  <a:pt x="301846" y="340827"/>
                </a:lnTo>
                <a:lnTo>
                  <a:pt x="313218" y="338275"/>
                </a:lnTo>
                <a:lnTo>
                  <a:pt x="324723" y="334701"/>
                </a:lnTo>
                <a:lnTo>
                  <a:pt x="324723" y="303362"/>
                </a:lnTo>
                <a:close/>
              </a:path>
              <a:path w="325120" h="342900">
                <a:moveTo>
                  <a:pt x="290252" y="172403"/>
                </a:moveTo>
                <a:lnTo>
                  <a:pt x="218129" y="172403"/>
                </a:lnTo>
                <a:lnTo>
                  <a:pt x="218128" y="224422"/>
                </a:lnTo>
                <a:lnTo>
                  <a:pt x="216369" y="238966"/>
                </a:lnTo>
                <a:lnTo>
                  <a:pt x="189952" y="272672"/>
                </a:lnTo>
                <a:lnTo>
                  <a:pt x="151971" y="285609"/>
                </a:lnTo>
                <a:lnTo>
                  <a:pt x="137932" y="286472"/>
                </a:lnTo>
                <a:lnTo>
                  <a:pt x="300472" y="286472"/>
                </a:lnTo>
                <a:lnTo>
                  <a:pt x="295917" y="284556"/>
                </a:lnTo>
                <a:lnTo>
                  <a:pt x="293383" y="280839"/>
                </a:lnTo>
                <a:lnTo>
                  <a:pt x="291279" y="277049"/>
                </a:lnTo>
                <a:lnTo>
                  <a:pt x="290349" y="271396"/>
                </a:lnTo>
                <a:lnTo>
                  <a:pt x="290252" y="172403"/>
                </a:lnTo>
                <a:close/>
              </a:path>
              <a:path w="325120" h="342900">
                <a:moveTo>
                  <a:pt x="324723" y="285195"/>
                </a:moveTo>
                <a:lnTo>
                  <a:pt x="319718" y="286064"/>
                </a:lnTo>
                <a:lnTo>
                  <a:pt x="316367" y="286472"/>
                </a:lnTo>
                <a:lnTo>
                  <a:pt x="324723" y="286472"/>
                </a:lnTo>
                <a:lnTo>
                  <a:pt x="324723" y="285195"/>
                </a:lnTo>
                <a:close/>
              </a:path>
              <a:path w="325120" h="342900">
                <a:moveTo>
                  <a:pt x="159890" y="0"/>
                </a:moveTo>
                <a:lnTo>
                  <a:pt x="104118" y="5650"/>
                </a:lnTo>
                <a:lnTo>
                  <a:pt x="60888" y="22585"/>
                </a:lnTo>
                <a:lnTo>
                  <a:pt x="25976" y="57824"/>
                </a:lnTo>
                <a:lnTo>
                  <a:pt x="11884" y="108446"/>
                </a:lnTo>
                <a:lnTo>
                  <a:pt x="83390" y="108446"/>
                </a:lnTo>
                <a:lnTo>
                  <a:pt x="89773" y="85684"/>
                </a:lnTo>
                <a:lnTo>
                  <a:pt x="103914" y="69428"/>
                </a:lnTo>
                <a:lnTo>
                  <a:pt x="125816" y="59677"/>
                </a:lnTo>
                <a:lnTo>
                  <a:pt x="155482" y="56427"/>
                </a:lnTo>
                <a:lnTo>
                  <a:pt x="281561" y="56427"/>
                </a:lnTo>
                <a:lnTo>
                  <a:pt x="279905" y="52207"/>
                </a:lnTo>
                <a:lnTo>
                  <a:pt x="248872" y="21329"/>
                </a:lnTo>
                <a:lnTo>
                  <a:pt x="209061" y="5328"/>
                </a:lnTo>
                <a:lnTo>
                  <a:pt x="185638" y="1331"/>
                </a:lnTo>
                <a:lnTo>
                  <a:pt x="1598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21"/>
          <p:cNvSpPr/>
          <p:nvPr/>
        </p:nvSpPr>
        <p:spPr>
          <a:xfrm>
            <a:off x="3397721" y="1059760"/>
            <a:ext cx="285115" cy="333375"/>
          </a:xfrm>
          <a:custGeom>
            <a:avLst/>
            <a:gdLst/>
            <a:ahLst/>
            <a:cxnLst/>
            <a:rect l="l" t="t" r="r" b="b"/>
            <a:pathLst>
              <a:path w="285114" h="333375">
                <a:moveTo>
                  <a:pt x="67715" y="8826"/>
                </a:moveTo>
                <a:lnTo>
                  <a:pt x="0" y="8826"/>
                </a:lnTo>
                <a:lnTo>
                  <a:pt x="0" y="332890"/>
                </a:lnTo>
                <a:lnTo>
                  <a:pt x="71432" y="332890"/>
                </a:lnTo>
                <a:lnTo>
                  <a:pt x="71432" y="141723"/>
                </a:lnTo>
                <a:lnTo>
                  <a:pt x="72764" y="124279"/>
                </a:lnTo>
                <a:lnTo>
                  <a:pt x="92792" y="80887"/>
                </a:lnTo>
                <a:lnTo>
                  <a:pt x="133075" y="57967"/>
                </a:lnTo>
                <a:lnTo>
                  <a:pt x="136168" y="57684"/>
                </a:lnTo>
                <a:lnTo>
                  <a:pt x="68929" y="57684"/>
                </a:lnTo>
                <a:lnTo>
                  <a:pt x="67715" y="56438"/>
                </a:lnTo>
                <a:lnTo>
                  <a:pt x="67715" y="8826"/>
                </a:lnTo>
                <a:close/>
              </a:path>
              <a:path w="285114" h="333375">
                <a:moveTo>
                  <a:pt x="273752" y="56438"/>
                </a:moveTo>
                <a:lnTo>
                  <a:pt x="149786" y="56438"/>
                </a:lnTo>
                <a:lnTo>
                  <a:pt x="176557" y="60981"/>
                </a:lnTo>
                <a:lnTo>
                  <a:pt x="196030" y="74612"/>
                </a:lnTo>
                <a:lnTo>
                  <a:pt x="208216" y="97334"/>
                </a:lnTo>
                <a:lnTo>
                  <a:pt x="213124" y="129147"/>
                </a:lnTo>
                <a:lnTo>
                  <a:pt x="213124" y="332890"/>
                </a:lnTo>
                <a:lnTo>
                  <a:pt x="284619" y="332890"/>
                </a:lnTo>
                <a:lnTo>
                  <a:pt x="284619" y="110352"/>
                </a:lnTo>
                <a:lnTo>
                  <a:pt x="282691" y="84978"/>
                </a:lnTo>
                <a:lnTo>
                  <a:pt x="276911" y="62720"/>
                </a:lnTo>
                <a:lnTo>
                  <a:pt x="273752" y="56438"/>
                </a:lnTo>
                <a:close/>
              </a:path>
              <a:path w="285114" h="333375">
                <a:moveTo>
                  <a:pt x="169900" y="0"/>
                </a:moveTo>
                <a:lnTo>
                  <a:pt x="138877" y="3612"/>
                </a:lnTo>
                <a:lnTo>
                  <a:pt x="111703" y="14439"/>
                </a:lnTo>
                <a:lnTo>
                  <a:pt x="88384" y="32467"/>
                </a:lnTo>
                <a:lnTo>
                  <a:pt x="68929" y="57684"/>
                </a:lnTo>
                <a:lnTo>
                  <a:pt x="136168" y="57684"/>
                </a:lnTo>
                <a:lnTo>
                  <a:pt x="149786" y="56438"/>
                </a:lnTo>
                <a:lnTo>
                  <a:pt x="273752" y="56438"/>
                </a:lnTo>
                <a:lnTo>
                  <a:pt x="237339" y="15562"/>
                </a:lnTo>
                <a:lnTo>
                  <a:pt x="195348" y="1738"/>
                </a:lnTo>
                <a:lnTo>
                  <a:pt x="1699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22"/>
          <p:cNvSpPr/>
          <p:nvPr/>
        </p:nvSpPr>
        <p:spPr>
          <a:xfrm>
            <a:off x="3703574" y="1059156"/>
            <a:ext cx="325120" cy="342900"/>
          </a:xfrm>
          <a:custGeom>
            <a:avLst/>
            <a:gdLst/>
            <a:ahLst/>
            <a:cxnLst/>
            <a:rect l="l" t="t" r="r" b="b"/>
            <a:pathLst>
              <a:path w="325120" h="342900">
                <a:moveTo>
                  <a:pt x="281569" y="56427"/>
                </a:moveTo>
                <a:lnTo>
                  <a:pt x="155482" y="56427"/>
                </a:lnTo>
                <a:lnTo>
                  <a:pt x="184799" y="59207"/>
                </a:lnTo>
                <a:lnTo>
                  <a:pt x="205756" y="67550"/>
                </a:lnTo>
                <a:lnTo>
                  <a:pt x="218340" y="81456"/>
                </a:lnTo>
                <a:lnTo>
                  <a:pt x="222537" y="100928"/>
                </a:lnTo>
                <a:lnTo>
                  <a:pt x="220733" y="113227"/>
                </a:lnTo>
                <a:lnTo>
                  <a:pt x="188011" y="137296"/>
                </a:lnTo>
                <a:lnTo>
                  <a:pt x="150399" y="142584"/>
                </a:lnTo>
                <a:lnTo>
                  <a:pt x="140239" y="144029"/>
                </a:lnTo>
                <a:lnTo>
                  <a:pt x="131881" y="145399"/>
                </a:lnTo>
                <a:lnTo>
                  <a:pt x="125326" y="146728"/>
                </a:lnTo>
                <a:lnTo>
                  <a:pt x="97929" y="150694"/>
                </a:lnTo>
                <a:lnTo>
                  <a:pt x="55311" y="161992"/>
                </a:lnTo>
                <a:lnTo>
                  <a:pt x="22564" y="183330"/>
                </a:lnTo>
                <a:lnTo>
                  <a:pt x="2505" y="222496"/>
                </a:lnTo>
                <a:lnTo>
                  <a:pt x="0" y="247625"/>
                </a:lnTo>
                <a:lnTo>
                  <a:pt x="2107" y="269240"/>
                </a:lnTo>
                <a:lnTo>
                  <a:pt x="19012" y="304953"/>
                </a:lnTo>
                <a:lnTo>
                  <a:pt x="50227" y="329484"/>
                </a:lnTo>
                <a:lnTo>
                  <a:pt x="89100" y="341383"/>
                </a:lnTo>
                <a:lnTo>
                  <a:pt x="111588" y="342869"/>
                </a:lnTo>
                <a:lnTo>
                  <a:pt x="145608" y="340403"/>
                </a:lnTo>
                <a:lnTo>
                  <a:pt x="175653" y="333002"/>
                </a:lnTo>
                <a:lnTo>
                  <a:pt x="201713" y="320658"/>
                </a:lnTo>
                <a:lnTo>
                  <a:pt x="223783" y="303362"/>
                </a:lnTo>
                <a:lnTo>
                  <a:pt x="324691" y="303362"/>
                </a:lnTo>
                <a:lnTo>
                  <a:pt x="324691" y="286472"/>
                </a:lnTo>
                <a:lnTo>
                  <a:pt x="137901" y="286472"/>
                </a:lnTo>
                <a:lnTo>
                  <a:pt x="126050" y="285921"/>
                </a:lnTo>
                <a:lnTo>
                  <a:pt x="84853" y="271396"/>
                </a:lnTo>
                <a:lnTo>
                  <a:pt x="71495" y="244463"/>
                </a:lnTo>
                <a:lnTo>
                  <a:pt x="75176" y="224412"/>
                </a:lnTo>
                <a:lnTo>
                  <a:pt x="86200" y="208761"/>
                </a:lnTo>
                <a:lnTo>
                  <a:pt x="104603" y="197481"/>
                </a:lnTo>
                <a:lnTo>
                  <a:pt x="130393" y="190580"/>
                </a:lnTo>
                <a:lnTo>
                  <a:pt x="159356" y="187095"/>
                </a:lnTo>
                <a:lnTo>
                  <a:pt x="183650" y="182897"/>
                </a:lnTo>
                <a:lnTo>
                  <a:pt x="203264" y="177996"/>
                </a:lnTo>
                <a:lnTo>
                  <a:pt x="218192" y="172403"/>
                </a:lnTo>
                <a:lnTo>
                  <a:pt x="290284" y="172403"/>
                </a:lnTo>
                <a:lnTo>
                  <a:pt x="290284" y="94646"/>
                </a:lnTo>
                <a:lnTo>
                  <a:pt x="287688" y="71979"/>
                </a:lnTo>
                <a:lnTo>
                  <a:pt x="281569" y="56427"/>
                </a:lnTo>
                <a:close/>
              </a:path>
              <a:path w="325120" h="342900">
                <a:moveTo>
                  <a:pt x="324691" y="303362"/>
                </a:moveTo>
                <a:lnTo>
                  <a:pt x="223783" y="303362"/>
                </a:lnTo>
                <a:lnTo>
                  <a:pt x="230109" y="320658"/>
                </a:lnTo>
                <a:lnTo>
                  <a:pt x="241517" y="333002"/>
                </a:lnTo>
                <a:lnTo>
                  <a:pt x="258008" y="340403"/>
                </a:lnTo>
                <a:lnTo>
                  <a:pt x="279583" y="342869"/>
                </a:lnTo>
                <a:lnTo>
                  <a:pt x="290620" y="342358"/>
                </a:lnTo>
                <a:lnTo>
                  <a:pt x="301819" y="340827"/>
                </a:lnTo>
                <a:lnTo>
                  <a:pt x="313177" y="338275"/>
                </a:lnTo>
                <a:lnTo>
                  <a:pt x="324691" y="334701"/>
                </a:lnTo>
                <a:lnTo>
                  <a:pt x="324691" y="303362"/>
                </a:lnTo>
                <a:close/>
              </a:path>
              <a:path w="325120" h="342900">
                <a:moveTo>
                  <a:pt x="290284" y="172403"/>
                </a:moveTo>
                <a:lnTo>
                  <a:pt x="218192" y="172403"/>
                </a:lnTo>
                <a:lnTo>
                  <a:pt x="218191" y="224422"/>
                </a:lnTo>
                <a:lnTo>
                  <a:pt x="216421" y="238966"/>
                </a:lnTo>
                <a:lnTo>
                  <a:pt x="189879" y="272672"/>
                </a:lnTo>
                <a:lnTo>
                  <a:pt x="151968" y="285609"/>
                </a:lnTo>
                <a:lnTo>
                  <a:pt x="137901" y="286472"/>
                </a:lnTo>
                <a:lnTo>
                  <a:pt x="300503" y="286472"/>
                </a:lnTo>
                <a:lnTo>
                  <a:pt x="295844" y="284556"/>
                </a:lnTo>
                <a:lnTo>
                  <a:pt x="293352" y="280839"/>
                </a:lnTo>
                <a:lnTo>
                  <a:pt x="291279" y="277049"/>
                </a:lnTo>
                <a:lnTo>
                  <a:pt x="290378" y="271396"/>
                </a:lnTo>
                <a:lnTo>
                  <a:pt x="290284" y="172403"/>
                </a:lnTo>
                <a:close/>
              </a:path>
              <a:path w="325120" h="342900">
                <a:moveTo>
                  <a:pt x="324691" y="285195"/>
                </a:moveTo>
                <a:lnTo>
                  <a:pt x="319644" y="286064"/>
                </a:lnTo>
                <a:lnTo>
                  <a:pt x="316398" y="286472"/>
                </a:lnTo>
                <a:lnTo>
                  <a:pt x="324691" y="286472"/>
                </a:lnTo>
                <a:lnTo>
                  <a:pt x="324691" y="285195"/>
                </a:lnTo>
                <a:close/>
              </a:path>
              <a:path w="325120" h="342900">
                <a:moveTo>
                  <a:pt x="159859" y="0"/>
                </a:moveTo>
                <a:lnTo>
                  <a:pt x="104045" y="5650"/>
                </a:lnTo>
                <a:lnTo>
                  <a:pt x="60835" y="22585"/>
                </a:lnTo>
                <a:lnTo>
                  <a:pt x="26025" y="57824"/>
                </a:lnTo>
                <a:lnTo>
                  <a:pt x="11884" y="108446"/>
                </a:lnTo>
                <a:lnTo>
                  <a:pt x="83411" y="108446"/>
                </a:lnTo>
                <a:lnTo>
                  <a:pt x="89777" y="85684"/>
                </a:lnTo>
                <a:lnTo>
                  <a:pt x="103905" y="69428"/>
                </a:lnTo>
                <a:lnTo>
                  <a:pt x="125803" y="59677"/>
                </a:lnTo>
                <a:lnTo>
                  <a:pt x="155482" y="56427"/>
                </a:lnTo>
                <a:lnTo>
                  <a:pt x="281569" y="56427"/>
                </a:lnTo>
                <a:lnTo>
                  <a:pt x="279909" y="52207"/>
                </a:lnTo>
                <a:lnTo>
                  <a:pt x="248840" y="21329"/>
                </a:lnTo>
                <a:lnTo>
                  <a:pt x="209034" y="5328"/>
                </a:lnTo>
                <a:lnTo>
                  <a:pt x="185614" y="1331"/>
                </a:lnTo>
                <a:lnTo>
                  <a:pt x="1598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23"/>
          <p:cNvSpPr/>
          <p:nvPr/>
        </p:nvSpPr>
        <p:spPr>
          <a:xfrm>
            <a:off x="4047509" y="1059760"/>
            <a:ext cx="190500" cy="333375"/>
          </a:xfrm>
          <a:custGeom>
            <a:avLst/>
            <a:gdLst/>
            <a:ahLst/>
            <a:cxnLst/>
            <a:rect l="l" t="t" r="r" b="b"/>
            <a:pathLst>
              <a:path w="190500" h="333375">
                <a:moveTo>
                  <a:pt x="67086" y="8826"/>
                </a:moveTo>
                <a:lnTo>
                  <a:pt x="0" y="8826"/>
                </a:lnTo>
                <a:lnTo>
                  <a:pt x="0" y="332890"/>
                </a:lnTo>
                <a:lnTo>
                  <a:pt x="71400" y="332890"/>
                </a:lnTo>
                <a:lnTo>
                  <a:pt x="71400" y="178696"/>
                </a:lnTo>
                <a:lnTo>
                  <a:pt x="73022" y="154022"/>
                </a:lnTo>
                <a:lnTo>
                  <a:pt x="85920" y="112619"/>
                </a:lnTo>
                <a:lnTo>
                  <a:pt x="124883" y="74773"/>
                </a:lnTo>
                <a:lnTo>
                  <a:pt x="135087" y="71474"/>
                </a:lnTo>
                <a:lnTo>
                  <a:pt x="67086" y="71474"/>
                </a:lnTo>
                <a:lnTo>
                  <a:pt x="67086" y="8826"/>
                </a:lnTo>
                <a:close/>
              </a:path>
              <a:path w="190500" h="333375">
                <a:moveTo>
                  <a:pt x="162958" y="0"/>
                </a:moveTo>
                <a:lnTo>
                  <a:pt x="117360" y="12713"/>
                </a:lnTo>
                <a:lnTo>
                  <a:pt x="80107" y="45789"/>
                </a:lnTo>
                <a:lnTo>
                  <a:pt x="68343" y="71474"/>
                </a:lnTo>
                <a:lnTo>
                  <a:pt x="135087" y="71474"/>
                </a:lnTo>
                <a:lnTo>
                  <a:pt x="141273" y="69483"/>
                </a:lnTo>
                <a:lnTo>
                  <a:pt x="159230" y="67725"/>
                </a:lnTo>
                <a:lnTo>
                  <a:pt x="189920" y="67725"/>
                </a:lnTo>
                <a:lnTo>
                  <a:pt x="189920" y="1916"/>
                </a:lnTo>
                <a:lnTo>
                  <a:pt x="172846" y="490"/>
                </a:lnTo>
                <a:lnTo>
                  <a:pt x="167001" y="124"/>
                </a:lnTo>
                <a:lnTo>
                  <a:pt x="162958" y="0"/>
                </a:lnTo>
                <a:close/>
              </a:path>
              <a:path w="190500" h="333375">
                <a:moveTo>
                  <a:pt x="189920" y="67725"/>
                </a:moveTo>
                <a:lnTo>
                  <a:pt x="159230" y="67725"/>
                </a:lnTo>
                <a:lnTo>
                  <a:pt x="166286" y="67920"/>
                </a:lnTo>
                <a:lnTo>
                  <a:pt x="173755" y="68505"/>
                </a:lnTo>
                <a:lnTo>
                  <a:pt x="181661" y="69488"/>
                </a:lnTo>
                <a:lnTo>
                  <a:pt x="189920" y="70856"/>
                </a:lnTo>
                <a:lnTo>
                  <a:pt x="189920" y="677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24"/>
          <p:cNvSpPr/>
          <p:nvPr/>
        </p:nvSpPr>
        <p:spPr>
          <a:xfrm>
            <a:off x="1494632" y="946476"/>
            <a:ext cx="311785" cy="446405"/>
          </a:xfrm>
          <a:custGeom>
            <a:avLst/>
            <a:gdLst/>
            <a:ahLst/>
            <a:cxnLst/>
            <a:rect l="l" t="t" r="r" b="b"/>
            <a:pathLst>
              <a:path w="311785" h="446405">
                <a:moveTo>
                  <a:pt x="311278" y="0"/>
                </a:moveTo>
                <a:lnTo>
                  <a:pt x="90363" y="0"/>
                </a:lnTo>
                <a:lnTo>
                  <a:pt x="89745" y="62"/>
                </a:lnTo>
                <a:lnTo>
                  <a:pt x="38984" y="9564"/>
                </a:lnTo>
                <a:lnTo>
                  <a:pt x="6709" y="48302"/>
                </a:lnTo>
                <a:lnTo>
                  <a:pt x="0" y="96206"/>
                </a:lnTo>
                <a:lnTo>
                  <a:pt x="94" y="446164"/>
                </a:lnTo>
                <a:lnTo>
                  <a:pt x="78981" y="446164"/>
                </a:lnTo>
                <a:lnTo>
                  <a:pt x="78981" y="248086"/>
                </a:lnTo>
                <a:lnTo>
                  <a:pt x="282975" y="248086"/>
                </a:lnTo>
                <a:lnTo>
                  <a:pt x="282975" y="184350"/>
                </a:lnTo>
                <a:lnTo>
                  <a:pt x="78981" y="184350"/>
                </a:lnTo>
                <a:lnTo>
                  <a:pt x="78981" y="67526"/>
                </a:lnTo>
                <a:lnTo>
                  <a:pt x="311278" y="67526"/>
                </a:lnTo>
                <a:lnTo>
                  <a:pt x="3112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25"/>
          <p:cNvSpPr/>
          <p:nvPr/>
        </p:nvSpPr>
        <p:spPr>
          <a:xfrm>
            <a:off x="3952961" y="1487545"/>
            <a:ext cx="33020" cy="27940"/>
          </a:xfrm>
          <a:custGeom>
            <a:avLst/>
            <a:gdLst/>
            <a:ahLst/>
            <a:cxnLst/>
            <a:rect l="l" t="t" r="r" b="b"/>
            <a:pathLst>
              <a:path w="33020" h="27940">
                <a:moveTo>
                  <a:pt x="19119" y="0"/>
                </a:moveTo>
                <a:lnTo>
                  <a:pt x="0" y="0"/>
                </a:lnTo>
                <a:lnTo>
                  <a:pt x="0" y="27894"/>
                </a:lnTo>
                <a:lnTo>
                  <a:pt x="26428" y="27894"/>
                </a:lnTo>
                <a:lnTo>
                  <a:pt x="32648" y="23213"/>
                </a:lnTo>
                <a:lnTo>
                  <a:pt x="32648" y="8942"/>
                </a:lnTo>
                <a:lnTo>
                  <a:pt x="31056" y="5444"/>
                </a:lnTo>
                <a:lnTo>
                  <a:pt x="27957" y="3256"/>
                </a:lnTo>
                <a:lnTo>
                  <a:pt x="24742" y="1088"/>
                </a:lnTo>
                <a:lnTo>
                  <a:pt x="191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26"/>
          <p:cNvSpPr/>
          <p:nvPr/>
        </p:nvSpPr>
        <p:spPr>
          <a:xfrm>
            <a:off x="1390899" y="1451235"/>
            <a:ext cx="2879090" cy="145415"/>
          </a:xfrm>
          <a:custGeom>
            <a:avLst/>
            <a:gdLst/>
            <a:ahLst/>
            <a:cxnLst/>
            <a:rect l="l" t="t" r="r" b="b"/>
            <a:pathLst>
              <a:path w="2879090" h="145415">
                <a:moveTo>
                  <a:pt x="2856352" y="0"/>
                </a:moveTo>
                <a:lnTo>
                  <a:pt x="69599" y="0"/>
                </a:lnTo>
                <a:lnTo>
                  <a:pt x="55584" y="2539"/>
                </a:lnTo>
                <a:lnTo>
                  <a:pt x="26376" y="31622"/>
                </a:lnTo>
                <a:lnTo>
                  <a:pt x="1978" y="119608"/>
                </a:lnTo>
                <a:lnTo>
                  <a:pt x="0" y="126823"/>
                </a:lnTo>
                <a:lnTo>
                  <a:pt x="1130" y="133084"/>
                </a:lnTo>
                <a:lnTo>
                  <a:pt x="4816" y="137775"/>
                </a:lnTo>
                <a:lnTo>
                  <a:pt x="8544" y="142383"/>
                </a:lnTo>
                <a:lnTo>
                  <a:pt x="14889" y="144969"/>
                </a:lnTo>
                <a:lnTo>
                  <a:pt x="2809034" y="144969"/>
                </a:lnTo>
                <a:lnTo>
                  <a:pt x="2822979" y="142434"/>
                </a:lnTo>
                <a:lnTo>
                  <a:pt x="2833758" y="136686"/>
                </a:lnTo>
                <a:lnTo>
                  <a:pt x="2704912" y="136686"/>
                </a:lnTo>
                <a:lnTo>
                  <a:pt x="2695005" y="135960"/>
                </a:lnTo>
                <a:lnTo>
                  <a:pt x="2689347" y="134770"/>
                </a:lnTo>
                <a:lnTo>
                  <a:pt x="2399434" y="134770"/>
                </a:lnTo>
                <a:lnTo>
                  <a:pt x="2399434" y="14083"/>
                </a:lnTo>
                <a:lnTo>
                  <a:pt x="2689930" y="14083"/>
                </a:lnTo>
                <a:lnTo>
                  <a:pt x="2696383" y="12795"/>
                </a:lnTo>
                <a:lnTo>
                  <a:pt x="2706315" y="12198"/>
                </a:lnTo>
                <a:lnTo>
                  <a:pt x="2877496" y="12198"/>
                </a:lnTo>
                <a:lnTo>
                  <a:pt x="2877441" y="11884"/>
                </a:lnTo>
                <a:lnTo>
                  <a:pt x="2873776" y="7172"/>
                </a:lnTo>
                <a:lnTo>
                  <a:pt x="2870090" y="2628"/>
                </a:lnTo>
                <a:lnTo>
                  <a:pt x="2863923" y="62"/>
                </a:lnTo>
                <a:lnTo>
                  <a:pt x="2856352" y="0"/>
                </a:lnTo>
                <a:close/>
              </a:path>
              <a:path w="2879090" h="145415">
                <a:moveTo>
                  <a:pt x="2708818" y="34407"/>
                </a:moveTo>
                <a:lnTo>
                  <a:pt x="2703320" y="34407"/>
                </a:lnTo>
                <a:lnTo>
                  <a:pt x="2698964" y="35276"/>
                </a:lnTo>
                <a:lnTo>
                  <a:pt x="2695802" y="37192"/>
                </a:lnTo>
                <a:lnTo>
                  <a:pt x="2692619" y="39035"/>
                </a:lnTo>
                <a:lnTo>
                  <a:pt x="2691090" y="41412"/>
                </a:lnTo>
                <a:lnTo>
                  <a:pt x="2691090" y="48982"/>
                </a:lnTo>
                <a:lnTo>
                  <a:pt x="2696305" y="53391"/>
                </a:lnTo>
                <a:lnTo>
                  <a:pt x="2717727" y="61767"/>
                </a:lnTo>
                <a:lnTo>
                  <a:pt x="2726337" y="65374"/>
                </a:lnTo>
                <a:lnTo>
                  <a:pt x="2752858" y="99557"/>
                </a:lnTo>
                <a:lnTo>
                  <a:pt x="2752132" y="106987"/>
                </a:lnTo>
                <a:lnTo>
                  <a:pt x="2716493" y="136010"/>
                </a:lnTo>
                <a:lnTo>
                  <a:pt x="2704912" y="136686"/>
                </a:lnTo>
                <a:lnTo>
                  <a:pt x="2833758" y="136686"/>
                </a:lnTo>
                <a:lnTo>
                  <a:pt x="2835845" y="135574"/>
                </a:lnTo>
                <a:lnTo>
                  <a:pt x="2846120" y="125506"/>
                </a:lnTo>
                <a:lnTo>
                  <a:pt x="2852290" y="113347"/>
                </a:lnTo>
                <a:lnTo>
                  <a:pt x="2871036" y="45548"/>
                </a:lnTo>
                <a:lnTo>
                  <a:pt x="2747288" y="45548"/>
                </a:lnTo>
                <a:lnTo>
                  <a:pt x="2735912" y="40666"/>
                </a:lnTo>
                <a:lnTo>
                  <a:pt x="2725708" y="37186"/>
                </a:lnTo>
                <a:lnTo>
                  <a:pt x="2716676" y="35101"/>
                </a:lnTo>
                <a:lnTo>
                  <a:pt x="2708818" y="34407"/>
                </a:lnTo>
                <a:close/>
              </a:path>
              <a:path w="2879090" h="145415">
                <a:moveTo>
                  <a:pt x="2531954" y="14083"/>
                </a:moveTo>
                <a:lnTo>
                  <a:pt x="2487882" y="14083"/>
                </a:lnTo>
                <a:lnTo>
                  <a:pt x="2487882" y="36313"/>
                </a:lnTo>
                <a:lnTo>
                  <a:pt x="2429601" y="36313"/>
                </a:lnTo>
                <a:lnTo>
                  <a:pt x="2429601" y="61652"/>
                </a:lnTo>
                <a:lnTo>
                  <a:pt x="2485034" y="61652"/>
                </a:lnTo>
                <a:lnTo>
                  <a:pt x="2485034" y="83861"/>
                </a:lnTo>
                <a:lnTo>
                  <a:pt x="2429601" y="83861"/>
                </a:lnTo>
                <a:lnTo>
                  <a:pt x="2429601" y="112603"/>
                </a:lnTo>
                <a:lnTo>
                  <a:pt x="2489295" y="112603"/>
                </a:lnTo>
                <a:lnTo>
                  <a:pt x="2489295" y="134770"/>
                </a:lnTo>
                <a:lnTo>
                  <a:pt x="2531954" y="134770"/>
                </a:lnTo>
                <a:lnTo>
                  <a:pt x="2531954" y="14083"/>
                </a:lnTo>
                <a:close/>
              </a:path>
              <a:path w="2879090" h="145415">
                <a:moveTo>
                  <a:pt x="2689930" y="14083"/>
                </a:moveTo>
                <a:lnTo>
                  <a:pt x="2584811" y="14083"/>
                </a:lnTo>
                <a:lnTo>
                  <a:pt x="2594085" y="14751"/>
                </a:lnTo>
                <a:lnTo>
                  <a:pt x="2602220" y="16754"/>
                </a:lnTo>
                <a:lnTo>
                  <a:pt x="2625867" y="50008"/>
                </a:lnTo>
                <a:lnTo>
                  <a:pt x="2625216" y="57171"/>
                </a:lnTo>
                <a:lnTo>
                  <a:pt x="2594966" y="85743"/>
                </a:lnTo>
                <a:lnTo>
                  <a:pt x="2586025" y="86416"/>
                </a:lnTo>
                <a:lnTo>
                  <a:pt x="2562068" y="86416"/>
                </a:lnTo>
                <a:lnTo>
                  <a:pt x="2562068" y="134770"/>
                </a:lnTo>
                <a:lnTo>
                  <a:pt x="2689347" y="134770"/>
                </a:lnTo>
                <a:lnTo>
                  <a:pt x="2684665" y="133786"/>
                </a:lnTo>
                <a:lnTo>
                  <a:pt x="2673891" y="130175"/>
                </a:lnTo>
                <a:lnTo>
                  <a:pt x="2662683" y="125137"/>
                </a:lnTo>
                <a:lnTo>
                  <a:pt x="2662683" y="99211"/>
                </a:lnTo>
                <a:lnTo>
                  <a:pt x="2721739" y="99211"/>
                </a:lnTo>
                <a:lnTo>
                  <a:pt x="2721739" y="98342"/>
                </a:lnTo>
                <a:lnTo>
                  <a:pt x="2716084" y="93588"/>
                </a:lnTo>
                <a:lnTo>
                  <a:pt x="2686232" y="81735"/>
                </a:lnTo>
                <a:lnTo>
                  <a:pt x="2681792" y="79882"/>
                </a:lnTo>
                <a:lnTo>
                  <a:pt x="2659877" y="53516"/>
                </a:lnTo>
                <a:lnTo>
                  <a:pt x="2659877" y="47035"/>
                </a:lnTo>
                <a:lnTo>
                  <a:pt x="2687458" y="14576"/>
                </a:lnTo>
                <a:lnTo>
                  <a:pt x="2689930" y="14083"/>
                </a:lnTo>
                <a:close/>
              </a:path>
              <a:path w="2879090" h="145415">
                <a:moveTo>
                  <a:pt x="2721739" y="99211"/>
                </a:moveTo>
                <a:lnTo>
                  <a:pt x="2662683" y="99211"/>
                </a:lnTo>
                <a:lnTo>
                  <a:pt x="2671416" y="104844"/>
                </a:lnTo>
                <a:lnTo>
                  <a:pt x="2678787" y="108750"/>
                </a:lnTo>
                <a:lnTo>
                  <a:pt x="2684682" y="111127"/>
                </a:lnTo>
                <a:lnTo>
                  <a:pt x="2690556" y="113347"/>
                </a:lnTo>
                <a:lnTo>
                  <a:pt x="2696682" y="114478"/>
                </a:lnTo>
                <a:lnTo>
                  <a:pt x="2715508" y="114478"/>
                </a:lnTo>
                <a:lnTo>
                  <a:pt x="2721739" y="110719"/>
                </a:lnTo>
                <a:lnTo>
                  <a:pt x="2721739" y="99211"/>
                </a:lnTo>
                <a:close/>
              </a:path>
              <a:path w="2879090" h="145415">
                <a:moveTo>
                  <a:pt x="2877496" y="12198"/>
                </a:moveTo>
                <a:lnTo>
                  <a:pt x="2706315" y="12198"/>
                </a:lnTo>
                <a:lnTo>
                  <a:pt x="2716375" y="12797"/>
                </a:lnTo>
                <a:lnTo>
                  <a:pt x="2726558" y="14596"/>
                </a:lnTo>
                <a:lnTo>
                  <a:pt x="2736863" y="17596"/>
                </a:lnTo>
                <a:lnTo>
                  <a:pt x="2747288" y="21800"/>
                </a:lnTo>
                <a:lnTo>
                  <a:pt x="2747288" y="45548"/>
                </a:lnTo>
                <a:lnTo>
                  <a:pt x="2871036" y="45548"/>
                </a:lnTo>
                <a:lnTo>
                  <a:pt x="2878561" y="18229"/>
                </a:lnTo>
                <a:lnTo>
                  <a:pt x="2877496" y="121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27"/>
          <p:cNvSpPr/>
          <p:nvPr/>
        </p:nvSpPr>
        <p:spPr>
          <a:xfrm>
            <a:off x="1390900" y="1451233"/>
            <a:ext cx="2879090" cy="145415"/>
          </a:xfrm>
          <a:custGeom>
            <a:avLst/>
            <a:gdLst/>
            <a:ahLst/>
            <a:cxnLst/>
            <a:rect l="l" t="t" r="r" b="b"/>
            <a:pathLst>
              <a:path w="2879090" h="145415">
                <a:moveTo>
                  <a:pt x="2856352" y="0"/>
                </a:moveTo>
                <a:lnTo>
                  <a:pt x="69589" y="0"/>
                </a:lnTo>
                <a:lnTo>
                  <a:pt x="55575" y="2539"/>
                </a:lnTo>
                <a:lnTo>
                  <a:pt x="26376" y="31622"/>
                </a:lnTo>
                <a:lnTo>
                  <a:pt x="1978" y="119608"/>
                </a:lnTo>
                <a:lnTo>
                  <a:pt x="0" y="126833"/>
                </a:lnTo>
                <a:lnTo>
                  <a:pt x="1130" y="133084"/>
                </a:lnTo>
                <a:lnTo>
                  <a:pt x="4816" y="137775"/>
                </a:lnTo>
                <a:lnTo>
                  <a:pt x="8544" y="142383"/>
                </a:lnTo>
                <a:lnTo>
                  <a:pt x="14889" y="144969"/>
                </a:lnTo>
                <a:lnTo>
                  <a:pt x="2809034" y="144969"/>
                </a:lnTo>
                <a:lnTo>
                  <a:pt x="2822979" y="142434"/>
                </a:lnTo>
                <a:lnTo>
                  <a:pt x="2833758" y="136686"/>
                </a:lnTo>
                <a:lnTo>
                  <a:pt x="2704922" y="136686"/>
                </a:lnTo>
                <a:lnTo>
                  <a:pt x="2695009" y="135960"/>
                </a:lnTo>
                <a:lnTo>
                  <a:pt x="2689350" y="134770"/>
                </a:lnTo>
                <a:lnTo>
                  <a:pt x="2399424" y="134770"/>
                </a:lnTo>
                <a:lnTo>
                  <a:pt x="2399424" y="14083"/>
                </a:lnTo>
                <a:lnTo>
                  <a:pt x="2689935" y="14083"/>
                </a:lnTo>
                <a:lnTo>
                  <a:pt x="2696383" y="12795"/>
                </a:lnTo>
                <a:lnTo>
                  <a:pt x="2706315" y="12198"/>
                </a:lnTo>
                <a:lnTo>
                  <a:pt x="2877496" y="12198"/>
                </a:lnTo>
                <a:lnTo>
                  <a:pt x="2877441" y="11884"/>
                </a:lnTo>
                <a:lnTo>
                  <a:pt x="2873776" y="7172"/>
                </a:lnTo>
                <a:lnTo>
                  <a:pt x="2870090" y="2628"/>
                </a:lnTo>
                <a:lnTo>
                  <a:pt x="2863912" y="62"/>
                </a:lnTo>
                <a:lnTo>
                  <a:pt x="2856352" y="0"/>
                </a:lnTo>
                <a:close/>
              </a:path>
              <a:path w="2879090" h="145415">
                <a:moveTo>
                  <a:pt x="2708818" y="34407"/>
                </a:moveTo>
                <a:lnTo>
                  <a:pt x="2703310" y="34407"/>
                </a:lnTo>
                <a:lnTo>
                  <a:pt x="2698964" y="35276"/>
                </a:lnTo>
                <a:lnTo>
                  <a:pt x="2695802" y="37192"/>
                </a:lnTo>
                <a:lnTo>
                  <a:pt x="2692609" y="39035"/>
                </a:lnTo>
                <a:lnTo>
                  <a:pt x="2691090" y="41412"/>
                </a:lnTo>
                <a:lnTo>
                  <a:pt x="2691090" y="48982"/>
                </a:lnTo>
                <a:lnTo>
                  <a:pt x="2696305" y="53391"/>
                </a:lnTo>
                <a:lnTo>
                  <a:pt x="2717723" y="61778"/>
                </a:lnTo>
                <a:lnTo>
                  <a:pt x="2726335" y="65384"/>
                </a:lnTo>
                <a:lnTo>
                  <a:pt x="2752869" y="99557"/>
                </a:lnTo>
                <a:lnTo>
                  <a:pt x="2752140" y="106992"/>
                </a:lnTo>
                <a:lnTo>
                  <a:pt x="2716496" y="136010"/>
                </a:lnTo>
                <a:lnTo>
                  <a:pt x="2704922" y="136686"/>
                </a:lnTo>
                <a:lnTo>
                  <a:pt x="2833758" y="136686"/>
                </a:lnTo>
                <a:lnTo>
                  <a:pt x="2835845" y="135574"/>
                </a:lnTo>
                <a:lnTo>
                  <a:pt x="2846120" y="125506"/>
                </a:lnTo>
                <a:lnTo>
                  <a:pt x="2852290" y="113347"/>
                </a:lnTo>
                <a:lnTo>
                  <a:pt x="2871028" y="45548"/>
                </a:lnTo>
                <a:lnTo>
                  <a:pt x="2747288" y="45548"/>
                </a:lnTo>
                <a:lnTo>
                  <a:pt x="2735908" y="40666"/>
                </a:lnTo>
                <a:lnTo>
                  <a:pt x="2725704" y="37186"/>
                </a:lnTo>
                <a:lnTo>
                  <a:pt x="2716675" y="35101"/>
                </a:lnTo>
                <a:lnTo>
                  <a:pt x="2708818" y="34407"/>
                </a:lnTo>
                <a:close/>
              </a:path>
              <a:path w="2879090" h="145415">
                <a:moveTo>
                  <a:pt x="2531954" y="14083"/>
                </a:moveTo>
                <a:lnTo>
                  <a:pt x="2487882" y="14083"/>
                </a:lnTo>
                <a:lnTo>
                  <a:pt x="2487882" y="36313"/>
                </a:lnTo>
                <a:lnTo>
                  <a:pt x="2429601" y="36313"/>
                </a:lnTo>
                <a:lnTo>
                  <a:pt x="2429601" y="61652"/>
                </a:lnTo>
                <a:lnTo>
                  <a:pt x="2485034" y="61652"/>
                </a:lnTo>
                <a:lnTo>
                  <a:pt x="2485034" y="83861"/>
                </a:lnTo>
                <a:lnTo>
                  <a:pt x="2429601" y="83861"/>
                </a:lnTo>
                <a:lnTo>
                  <a:pt x="2429601" y="112603"/>
                </a:lnTo>
                <a:lnTo>
                  <a:pt x="2489295" y="112603"/>
                </a:lnTo>
                <a:lnTo>
                  <a:pt x="2489295" y="134770"/>
                </a:lnTo>
                <a:lnTo>
                  <a:pt x="2531954" y="134770"/>
                </a:lnTo>
                <a:lnTo>
                  <a:pt x="2531954" y="14083"/>
                </a:lnTo>
                <a:close/>
              </a:path>
              <a:path w="2879090" h="145415">
                <a:moveTo>
                  <a:pt x="2689935" y="14083"/>
                </a:moveTo>
                <a:lnTo>
                  <a:pt x="2584800" y="14083"/>
                </a:lnTo>
                <a:lnTo>
                  <a:pt x="2594085" y="14751"/>
                </a:lnTo>
                <a:lnTo>
                  <a:pt x="2602223" y="16754"/>
                </a:lnTo>
                <a:lnTo>
                  <a:pt x="2625867" y="50019"/>
                </a:lnTo>
                <a:lnTo>
                  <a:pt x="2625216" y="57175"/>
                </a:lnTo>
                <a:lnTo>
                  <a:pt x="2594961" y="85743"/>
                </a:lnTo>
                <a:lnTo>
                  <a:pt x="2586025" y="86416"/>
                </a:lnTo>
                <a:lnTo>
                  <a:pt x="2562058" y="86416"/>
                </a:lnTo>
                <a:lnTo>
                  <a:pt x="2562058" y="134770"/>
                </a:lnTo>
                <a:lnTo>
                  <a:pt x="2689350" y="134770"/>
                </a:lnTo>
                <a:lnTo>
                  <a:pt x="2684666" y="133786"/>
                </a:lnTo>
                <a:lnTo>
                  <a:pt x="2673892" y="130175"/>
                </a:lnTo>
                <a:lnTo>
                  <a:pt x="2662683" y="125137"/>
                </a:lnTo>
                <a:lnTo>
                  <a:pt x="2662683" y="99211"/>
                </a:lnTo>
                <a:lnTo>
                  <a:pt x="2721739" y="99211"/>
                </a:lnTo>
                <a:lnTo>
                  <a:pt x="2721739" y="98342"/>
                </a:lnTo>
                <a:lnTo>
                  <a:pt x="2716084" y="93578"/>
                </a:lnTo>
                <a:lnTo>
                  <a:pt x="2686232" y="81735"/>
                </a:lnTo>
                <a:lnTo>
                  <a:pt x="2681792" y="79882"/>
                </a:lnTo>
                <a:lnTo>
                  <a:pt x="2659877" y="53516"/>
                </a:lnTo>
                <a:lnTo>
                  <a:pt x="2659877" y="47035"/>
                </a:lnTo>
                <a:lnTo>
                  <a:pt x="2687458" y="14578"/>
                </a:lnTo>
                <a:lnTo>
                  <a:pt x="2689935" y="14083"/>
                </a:lnTo>
                <a:close/>
              </a:path>
              <a:path w="2879090" h="145415">
                <a:moveTo>
                  <a:pt x="2721739" y="99211"/>
                </a:moveTo>
                <a:lnTo>
                  <a:pt x="2662683" y="99211"/>
                </a:lnTo>
                <a:lnTo>
                  <a:pt x="2671416" y="104844"/>
                </a:lnTo>
                <a:lnTo>
                  <a:pt x="2678787" y="108750"/>
                </a:lnTo>
                <a:lnTo>
                  <a:pt x="2684672" y="111127"/>
                </a:lnTo>
                <a:lnTo>
                  <a:pt x="2690556" y="113347"/>
                </a:lnTo>
                <a:lnTo>
                  <a:pt x="2696682" y="114478"/>
                </a:lnTo>
                <a:lnTo>
                  <a:pt x="2715508" y="114478"/>
                </a:lnTo>
                <a:lnTo>
                  <a:pt x="2721739" y="110719"/>
                </a:lnTo>
                <a:lnTo>
                  <a:pt x="2721739" y="99211"/>
                </a:lnTo>
                <a:close/>
              </a:path>
              <a:path w="2879090" h="145415">
                <a:moveTo>
                  <a:pt x="2877496" y="12198"/>
                </a:moveTo>
                <a:lnTo>
                  <a:pt x="2706315" y="12198"/>
                </a:lnTo>
                <a:lnTo>
                  <a:pt x="2716370" y="12797"/>
                </a:lnTo>
                <a:lnTo>
                  <a:pt x="2726554" y="14596"/>
                </a:lnTo>
                <a:lnTo>
                  <a:pt x="2736861" y="17596"/>
                </a:lnTo>
                <a:lnTo>
                  <a:pt x="2747288" y="21800"/>
                </a:lnTo>
                <a:lnTo>
                  <a:pt x="2747288" y="45548"/>
                </a:lnTo>
                <a:lnTo>
                  <a:pt x="2871028" y="45548"/>
                </a:lnTo>
                <a:lnTo>
                  <a:pt x="2878561" y="18240"/>
                </a:lnTo>
                <a:lnTo>
                  <a:pt x="2877496" y="121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7926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>
            <a:extLst>
              <a:ext uri="{FF2B5EF4-FFF2-40B4-BE49-F238E27FC236}">
                <a16:creationId xmlns:a16="http://schemas.microsoft.com/office/drawing/2014/main" id="{03BEFEB5-CD72-4BE7-99CF-D444EEB8851D}"/>
              </a:ext>
            </a:extLst>
          </p:cNvPr>
          <p:cNvSpPr/>
          <p:nvPr/>
        </p:nvSpPr>
        <p:spPr>
          <a:xfrm>
            <a:off x="503287" y="115509"/>
            <a:ext cx="5164274" cy="927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507846"/>
            <a:r>
              <a:rPr lang="es-MX" sz="4400" b="1" dirty="0">
                <a:solidFill>
                  <a:srgbClr val="0070C0"/>
                </a:solidFill>
                <a:latin typeface="Calibri" panose="020F0502020204030204"/>
              </a:rPr>
              <a:t>Resultados Cohortes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568DC923-7EDD-40BA-A8DA-D5112E8C251C}"/>
              </a:ext>
            </a:extLst>
          </p:cNvPr>
          <p:cNvSpPr txBox="1"/>
          <p:nvPr/>
        </p:nvSpPr>
        <p:spPr>
          <a:xfrm rot="16200000">
            <a:off x="-72882" y="3801934"/>
            <a:ext cx="52086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07846"/>
            <a:r>
              <a:rPr lang="es-CO" sz="6600" b="1" dirty="0">
                <a:solidFill>
                  <a:srgbClr val="0070C0"/>
                </a:solidFill>
                <a:latin typeface="Calibri" panose="020F0502020204030204"/>
              </a:rPr>
              <a:t>COHORTES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DC036B6B-BC24-4515-AD0E-FB669D8B62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19650" y="10117"/>
            <a:ext cx="2584450" cy="1741507"/>
          </a:xfrm>
          <a:prstGeom prst="rect">
            <a:avLst/>
          </a:prstGeom>
        </p:spPr>
      </p:pic>
      <p:sp>
        <p:nvSpPr>
          <p:cNvPr id="22" name="CuadroTexto 32">
            <a:extLst>
              <a:ext uri="{FF2B5EF4-FFF2-40B4-BE49-F238E27FC236}">
                <a16:creationId xmlns:a16="http://schemas.microsoft.com/office/drawing/2014/main" id="{B23B9FF3-2757-4AAD-8339-9882E3665A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462" y="10571867"/>
            <a:ext cx="4628383" cy="3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507846">
              <a:spcBef>
                <a:spcPct val="0"/>
              </a:spcBef>
              <a:buNone/>
            </a:pPr>
            <a:r>
              <a:rPr lang="es-ES" altLang="es-CO" sz="1814" b="1" dirty="0">
                <a:solidFill>
                  <a:srgbClr val="7F7F7F"/>
                </a:solidFill>
              </a:rPr>
              <a:t>Fuente: </a:t>
            </a:r>
            <a:r>
              <a:rPr lang="es-ES" altLang="es-CO" sz="1814" dirty="0">
                <a:solidFill>
                  <a:srgbClr val="7F7F7F"/>
                </a:solidFill>
              </a:rPr>
              <a:t>SIVIGILA 2020, cohorte de Riesgo 2020</a:t>
            </a:r>
          </a:p>
        </p:txBody>
      </p:sp>
      <p:graphicFrame>
        <p:nvGraphicFramePr>
          <p:cNvPr id="23" name="Gráfico 22">
            <a:extLst>
              <a:ext uri="{FF2B5EF4-FFF2-40B4-BE49-F238E27FC236}">
                <a16:creationId xmlns:a16="http://schemas.microsoft.com/office/drawing/2014/main" id="{4E399A29-4FE9-4C83-8E53-C3A263043B32}"/>
              </a:ext>
            </a:extLst>
          </p:cNvPr>
          <p:cNvGraphicFramePr>
            <a:graphicFrameLocks/>
          </p:cNvGraphicFramePr>
          <p:nvPr/>
        </p:nvGraphicFramePr>
        <p:xfrm>
          <a:off x="7766050" y="4283075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F4CEFDAF-BA48-4A99-A7E2-43849C7A9C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5537" y="1463675"/>
            <a:ext cx="12954000" cy="778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418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059769" y="555359"/>
            <a:ext cx="9855270" cy="689852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s-ES" sz="4398" b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Número de Atenciones en Salud (2020)</a:t>
            </a:r>
            <a:endParaRPr lang="es-CO" sz="4398" b="1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11CFB31E-1C25-4DF6-9D77-02AB4AD173F4}"/>
              </a:ext>
            </a:extLst>
          </p:cNvPr>
          <p:cNvGrpSpPr/>
          <p:nvPr/>
        </p:nvGrpSpPr>
        <p:grpSpPr>
          <a:xfrm>
            <a:off x="2533649" y="7131020"/>
            <a:ext cx="6591183" cy="2297757"/>
            <a:chOff x="2663042" y="3170984"/>
            <a:chExt cx="3912688" cy="1230958"/>
          </a:xfrm>
        </p:grpSpPr>
        <p:sp>
          <p:nvSpPr>
            <p:cNvPr id="8" name="Bocadillo: rectángulo 7">
              <a:extLst>
                <a:ext uri="{FF2B5EF4-FFF2-40B4-BE49-F238E27FC236}">
                  <a16:creationId xmlns:a16="http://schemas.microsoft.com/office/drawing/2014/main" id="{50B79844-1E8E-4EF1-A55E-98AE28452568}"/>
                </a:ext>
              </a:extLst>
            </p:cNvPr>
            <p:cNvSpPr/>
            <p:nvPr/>
          </p:nvSpPr>
          <p:spPr>
            <a:xfrm>
              <a:off x="2663042" y="3170984"/>
              <a:ext cx="3912688" cy="1230958"/>
            </a:xfrm>
            <a:prstGeom prst="wedgeRectCallout">
              <a:avLst>
                <a:gd name="adj1" fmla="val 20250"/>
                <a:gd name="adj2" fmla="val -607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Bocadillo: rectángulo 4">
              <a:extLst>
                <a:ext uri="{FF2B5EF4-FFF2-40B4-BE49-F238E27FC236}">
                  <a16:creationId xmlns:a16="http://schemas.microsoft.com/office/drawing/2014/main" id="{EA890B2D-E071-4ECA-BB09-15F159E22F55}"/>
                </a:ext>
              </a:extLst>
            </p:cNvPr>
            <p:cNvSpPr txBox="1"/>
            <p:nvPr/>
          </p:nvSpPr>
          <p:spPr>
            <a:xfrm>
              <a:off x="2663042" y="3170984"/>
              <a:ext cx="3912688" cy="12309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3600" b="1" i="0" u="none" kern="1200" dirty="0">
                  <a:solidFill>
                    <a:schemeClr val="bg1"/>
                  </a:solidFill>
                </a:rPr>
                <a:t>ATENCIONES EN SALA 2801</a:t>
              </a:r>
            </a:p>
          </p:txBody>
        </p:sp>
      </p:grpSp>
      <p:sp>
        <p:nvSpPr>
          <p:cNvPr id="10" name="Rectángulo 9">
            <a:extLst>
              <a:ext uri="{FF2B5EF4-FFF2-40B4-BE49-F238E27FC236}">
                <a16:creationId xmlns:a16="http://schemas.microsoft.com/office/drawing/2014/main" id="{F99B4AD9-8269-4255-8AC8-EB2C84E04CDC}"/>
              </a:ext>
            </a:extLst>
          </p:cNvPr>
          <p:cNvSpPr/>
          <p:nvPr/>
        </p:nvSpPr>
        <p:spPr>
          <a:xfrm>
            <a:off x="10014066" y="1920875"/>
            <a:ext cx="6591184" cy="4893650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2000" b="-12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-2228342"/>
              <a:satOff val="-8442"/>
              <a:lumOff val="280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CAAA00B8-8E3C-4C59-AA3C-6535B8DCEFD4}"/>
              </a:ext>
            </a:extLst>
          </p:cNvPr>
          <p:cNvGrpSpPr/>
          <p:nvPr/>
        </p:nvGrpSpPr>
        <p:grpSpPr>
          <a:xfrm>
            <a:off x="10052050" y="7090718"/>
            <a:ext cx="6591184" cy="2297757"/>
            <a:chOff x="7498949" y="3170984"/>
            <a:chExt cx="3912688" cy="1230958"/>
          </a:xfrm>
        </p:grpSpPr>
        <p:sp>
          <p:nvSpPr>
            <p:cNvPr id="12" name="Bocadillo: rectángulo 11">
              <a:extLst>
                <a:ext uri="{FF2B5EF4-FFF2-40B4-BE49-F238E27FC236}">
                  <a16:creationId xmlns:a16="http://schemas.microsoft.com/office/drawing/2014/main" id="{DFB1CE8B-F398-4982-B554-DC922CBB02B0}"/>
                </a:ext>
              </a:extLst>
            </p:cNvPr>
            <p:cNvSpPr/>
            <p:nvPr/>
          </p:nvSpPr>
          <p:spPr>
            <a:xfrm>
              <a:off x="7498949" y="3170984"/>
              <a:ext cx="3912688" cy="1230958"/>
            </a:xfrm>
            <a:prstGeom prst="wedgeRectCallout">
              <a:avLst>
                <a:gd name="adj1" fmla="val 20250"/>
                <a:gd name="adj2" fmla="val -607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2252848"/>
                <a:satOff val="-5806"/>
                <a:lumOff val="-3922"/>
                <a:alphaOff val="0"/>
              </a:schemeClr>
            </a:fillRef>
            <a:effectRef idx="0">
              <a:schemeClr val="accent5">
                <a:hueOff val="-2252848"/>
                <a:satOff val="-5806"/>
                <a:lumOff val="-392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Bocadillo: rectángulo 4">
              <a:extLst>
                <a:ext uri="{FF2B5EF4-FFF2-40B4-BE49-F238E27FC236}">
                  <a16:creationId xmlns:a16="http://schemas.microsoft.com/office/drawing/2014/main" id="{1936BFCA-EAA1-4CAE-8A71-A853396BBBE6}"/>
                </a:ext>
              </a:extLst>
            </p:cNvPr>
            <p:cNvSpPr txBox="1"/>
            <p:nvPr/>
          </p:nvSpPr>
          <p:spPr>
            <a:xfrm>
              <a:off x="7498949" y="3170984"/>
              <a:ext cx="3912688" cy="12309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3600" b="1" i="0" u="none" kern="1200" dirty="0"/>
                <a:t>ATENCIONES AMBULATORIAS 7190</a:t>
              </a:r>
            </a:p>
          </p:txBody>
        </p:sp>
      </p:grpSp>
      <p:pic>
        <p:nvPicPr>
          <p:cNvPr id="14" name="Imagen 13">
            <a:extLst>
              <a:ext uri="{FF2B5EF4-FFF2-40B4-BE49-F238E27FC236}">
                <a16:creationId xmlns:a16="http://schemas.microsoft.com/office/drawing/2014/main" id="{D3E6984B-FAED-4E69-8399-34D372B89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5225" y="1751624"/>
            <a:ext cx="6524868" cy="4893651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9C7928CE-7AD3-4419-8DE2-D9CE45023E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19650" y="10117"/>
            <a:ext cx="2584450" cy="174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4929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A286D6EE-4776-43BE-84BB-B0E21B4CB0E3}"/>
              </a:ext>
            </a:extLst>
          </p:cNvPr>
          <p:cNvSpPr/>
          <p:nvPr/>
        </p:nvSpPr>
        <p:spPr>
          <a:xfrm>
            <a:off x="755650" y="180148"/>
            <a:ext cx="9974008" cy="7014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1507846">
              <a:defRPr/>
            </a:pPr>
            <a:r>
              <a:rPr lang="es-CO" sz="3958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GESTION COVID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C9D51FF-5978-4BB3-89E7-931A1AB928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12084" t="17948" r="67873" b="65398"/>
          <a:stretch/>
        </p:blipFill>
        <p:spPr>
          <a:xfrm>
            <a:off x="14547850" y="4934554"/>
            <a:ext cx="5181600" cy="2421434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5BA6FD3B-BDD6-495F-93FE-287AD6144E60}"/>
              </a:ext>
            </a:extLst>
          </p:cNvPr>
          <p:cNvSpPr/>
          <p:nvPr/>
        </p:nvSpPr>
        <p:spPr>
          <a:xfrm>
            <a:off x="2970823" y="1150226"/>
            <a:ext cx="11038622" cy="22173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/>
              <a:t>Creación de la línea de orientación y seguimiento exclusivo para COVID-19  con el entrenamiento de gestoras comunitarias que son las rastreadoras desde el aseguramiento.</a:t>
            </a:r>
            <a:endParaRPr lang="es-CO" sz="2800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CF7E304D-4E00-4DD4-B10F-ED0E581C0680}"/>
              </a:ext>
            </a:extLst>
          </p:cNvPr>
          <p:cNvSpPr/>
          <p:nvPr/>
        </p:nvSpPr>
        <p:spPr>
          <a:xfrm>
            <a:off x="2959100" y="3519352"/>
            <a:ext cx="11038622" cy="22173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dirty="0"/>
              <a:t>Diseño e implementación mas de 20 protocolos y rutas de atención de casos sospechoso o confirmados COVID 19, población priorizada, desarrollo de software de seguimiento.</a:t>
            </a:r>
            <a:endParaRPr lang="es-CO" sz="3200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E0528B5E-FC2D-42FC-9ED9-EACD5B483BBC}"/>
              </a:ext>
            </a:extLst>
          </p:cNvPr>
          <p:cNvSpPr/>
          <p:nvPr/>
        </p:nvSpPr>
        <p:spPr>
          <a:xfrm>
            <a:off x="2965450" y="6040245"/>
            <a:ext cx="11038622" cy="22173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dirty="0"/>
              <a:t>Atención domiciliaria y de teleconsultas  de mas  3.000 usuarios como casos sospechosos y confirmados COVID 19</a:t>
            </a:r>
            <a:endParaRPr lang="es-CO" sz="3200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4B55A6CB-FD1E-4CD8-B284-A0A06AA42445}"/>
              </a:ext>
            </a:extLst>
          </p:cNvPr>
          <p:cNvSpPr/>
          <p:nvPr/>
        </p:nvSpPr>
        <p:spPr>
          <a:xfrm>
            <a:off x="2965450" y="8561138"/>
            <a:ext cx="11038622" cy="22173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dirty="0"/>
              <a:t>Fortalecimiento, ampliación y articulación de la red de prestadores domiciliarios, ambulatorios y hospitalarios tanto COVID como no COVID</a:t>
            </a:r>
            <a:endParaRPr lang="es-CO" sz="3200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1A340707-FA3E-4DEA-8D68-7058043072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55821" y="-16209"/>
            <a:ext cx="3248279" cy="192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6581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6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075" y="12979"/>
            <a:ext cx="16964025" cy="11309350"/>
          </a:xfrm>
          <a:prstGeom prst="rect">
            <a:avLst/>
          </a:prstGeom>
        </p:spPr>
      </p:pic>
      <p:sp>
        <p:nvSpPr>
          <p:cNvPr id="90" name="object 3"/>
          <p:cNvSpPr/>
          <p:nvPr/>
        </p:nvSpPr>
        <p:spPr>
          <a:xfrm>
            <a:off x="0" y="13773"/>
            <a:ext cx="20104100" cy="113085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1" name="object 4"/>
          <p:cNvSpPr txBox="1">
            <a:spLocks noGrp="1"/>
          </p:cNvSpPr>
          <p:nvPr>
            <p:ph type="title"/>
          </p:nvPr>
        </p:nvSpPr>
        <p:spPr>
          <a:xfrm>
            <a:off x="-1610341" y="4995799"/>
            <a:ext cx="11506200" cy="222817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s-ES_tradnl" sz="7200" spc="-30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Bold" panose="020F0702030404030204" pitchFamily="34" charset="0"/>
                <a:cs typeface="Calibri Bold" panose="020F0702030404030204" pitchFamily="34" charset="0"/>
              </a:rPr>
              <a:t>Resultados Promoción </a:t>
            </a:r>
            <a:br>
              <a:rPr lang="es-ES_tradnl" sz="7200" spc="-30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Bold" panose="020F0702030404030204" pitchFamily="34" charset="0"/>
                <a:cs typeface="Calibri Bold" panose="020F0702030404030204" pitchFamily="34" charset="0"/>
              </a:rPr>
            </a:br>
            <a:r>
              <a:rPr lang="es-ES_tradnl" sz="7200" spc="-30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Bold" panose="020F0702030404030204" pitchFamily="34" charset="0"/>
                <a:cs typeface="Calibri Bold" panose="020F0702030404030204" pitchFamily="34" charset="0"/>
              </a:rPr>
              <a:t>de la Salud 2020</a:t>
            </a:r>
            <a:endParaRPr sz="7200" spc="-405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Bold" panose="020F0702030404030204" pitchFamily="34" charset="0"/>
              <a:cs typeface="Calibri Bold" panose="020F0702030404030204" pitchFamily="34" charset="0"/>
            </a:endParaRPr>
          </a:p>
        </p:txBody>
      </p:sp>
      <p:sp>
        <p:nvSpPr>
          <p:cNvPr id="93" name="object 9"/>
          <p:cNvSpPr/>
          <p:nvPr/>
        </p:nvSpPr>
        <p:spPr>
          <a:xfrm>
            <a:off x="1077670" y="1219966"/>
            <a:ext cx="118855" cy="1158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10"/>
          <p:cNvSpPr/>
          <p:nvPr/>
        </p:nvSpPr>
        <p:spPr>
          <a:xfrm>
            <a:off x="916345" y="1245610"/>
            <a:ext cx="433070" cy="166370"/>
          </a:xfrm>
          <a:custGeom>
            <a:avLst/>
            <a:gdLst/>
            <a:ahLst/>
            <a:cxnLst/>
            <a:rect l="l" t="t" r="r" b="b"/>
            <a:pathLst>
              <a:path w="433069" h="166369">
                <a:moveTo>
                  <a:pt x="26952" y="0"/>
                </a:moveTo>
                <a:lnTo>
                  <a:pt x="16410" y="2072"/>
                </a:lnTo>
                <a:lnTo>
                  <a:pt x="7849" y="7740"/>
                </a:lnTo>
                <a:lnTo>
                  <a:pt x="2101" y="16176"/>
                </a:lnTo>
                <a:lnTo>
                  <a:pt x="0" y="26554"/>
                </a:lnTo>
                <a:lnTo>
                  <a:pt x="0" y="32375"/>
                </a:lnTo>
                <a:lnTo>
                  <a:pt x="2157" y="38312"/>
                </a:lnTo>
                <a:lnTo>
                  <a:pt x="6251" y="43035"/>
                </a:lnTo>
                <a:lnTo>
                  <a:pt x="30540" y="79443"/>
                </a:lnTo>
                <a:lnTo>
                  <a:pt x="61441" y="110730"/>
                </a:lnTo>
                <a:lnTo>
                  <a:pt x="97769" y="136094"/>
                </a:lnTo>
                <a:lnTo>
                  <a:pt x="138338" y="154731"/>
                </a:lnTo>
                <a:lnTo>
                  <a:pt x="181963" y="165837"/>
                </a:lnTo>
                <a:lnTo>
                  <a:pt x="193968" y="148209"/>
                </a:lnTo>
                <a:lnTo>
                  <a:pt x="210200" y="134594"/>
                </a:lnTo>
                <a:lnTo>
                  <a:pt x="229491" y="125817"/>
                </a:lnTo>
                <a:lnTo>
                  <a:pt x="250672" y="122708"/>
                </a:lnTo>
                <a:lnTo>
                  <a:pt x="359682" y="122708"/>
                </a:lnTo>
                <a:lnTo>
                  <a:pt x="368505" y="116205"/>
                </a:lnTo>
                <a:lnTo>
                  <a:pt x="218087" y="116205"/>
                </a:lnTo>
                <a:lnTo>
                  <a:pt x="169014" y="109698"/>
                </a:lnTo>
                <a:lnTo>
                  <a:pt x="123735" y="90755"/>
                </a:lnTo>
                <a:lnTo>
                  <a:pt x="84427" y="60241"/>
                </a:lnTo>
                <a:lnTo>
                  <a:pt x="53265" y="19025"/>
                </a:lnTo>
                <a:lnTo>
                  <a:pt x="47765" y="10531"/>
                </a:lnTo>
                <a:lnTo>
                  <a:pt x="41408" y="4604"/>
                </a:lnTo>
                <a:lnTo>
                  <a:pt x="34401" y="1132"/>
                </a:lnTo>
                <a:lnTo>
                  <a:pt x="26952" y="0"/>
                </a:lnTo>
                <a:close/>
              </a:path>
              <a:path w="433069" h="166369">
                <a:moveTo>
                  <a:pt x="359682" y="122708"/>
                </a:moveTo>
                <a:lnTo>
                  <a:pt x="250672" y="122708"/>
                </a:lnTo>
                <a:lnTo>
                  <a:pt x="268068" y="124730"/>
                </a:lnTo>
                <a:lnTo>
                  <a:pt x="284382" y="130490"/>
                </a:lnTo>
                <a:lnTo>
                  <a:pt x="298841" y="139529"/>
                </a:lnTo>
                <a:lnTo>
                  <a:pt x="310671" y="151388"/>
                </a:lnTo>
                <a:lnTo>
                  <a:pt x="345601" y="133085"/>
                </a:lnTo>
                <a:lnTo>
                  <a:pt x="359682" y="122708"/>
                </a:lnTo>
                <a:close/>
              </a:path>
              <a:path w="433069" h="166369">
                <a:moveTo>
                  <a:pt x="406092" y="6795"/>
                </a:moveTo>
                <a:lnTo>
                  <a:pt x="353448" y="59102"/>
                </a:lnTo>
                <a:lnTo>
                  <a:pt x="314364" y="89626"/>
                </a:lnTo>
                <a:lnTo>
                  <a:pt x="268366" y="109261"/>
                </a:lnTo>
                <a:lnTo>
                  <a:pt x="218087" y="116205"/>
                </a:lnTo>
                <a:lnTo>
                  <a:pt x="368505" y="116205"/>
                </a:lnTo>
                <a:lnTo>
                  <a:pt x="377163" y="109825"/>
                </a:lnTo>
                <a:lnTo>
                  <a:pt x="404529" y="81909"/>
                </a:lnTo>
                <a:lnTo>
                  <a:pt x="426866" y="49642"/>
                </a:lnTo>
                <a:lnTo>
                  <a:pt x="430719" y="45014"/>
                </a:lnTo>
                <a:lnTo>
                  <a:pt x="432845" y="39045"/>
                </a:lnTo>
                <a:lnTo>
                  <a:pt x="432845" y="33161"/>
                </a:lnTo>
                <a:lnTo>
                  <a:pt x="430750" y="22927"/>
                </a:lnTo>
                <a:lnTo>
                  <a:pt x="425028" y="14544"/>
                </a:lnTo>
                <a:lnTo>
                  <a:pt x="416527" y="8877"/>
                </a:lnTo>
                <a:lnTo>
                  <a:pt x="406092" y="67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11"/>
          <p:cNvSpPr/>
          <p:nvPr/>
        </p:nvSpPr>
        <p:spPr>
          <a:xfrm>
            <a:off x="1114792" y="1038800"/>
            <a:ext cx="118760" cy="1159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12"/>
          <p:cNvSpPr/>
          <p:nvPr/>
        </p:nvSpPr>
        <p:spPr>
          <a:xfrm>
            <a:off x="980976" y="943625"/>
            <a:ext cx="408940" cy="316230"/>
          </a:xfrm>
          <a:custGeom>
            <a:avLst/>
            <a:gdLst/>
            <a:ahLst/>
            <a:cxnLst/>
            <a:rect l="l" t="t" r="r" b="b"/>
            <a:pathLst>
              <a:path w="408940" h="316230">
                <a:moveTo>
                  <a:pt x="387957" y="262550"/>
                </a:moveTo>
                <a:lnTo>
                  <a:pt x="155628" y="262550"/>
                </a:lnTo>
                <a:lnTo>
                  <a:pt x="180106" y="266564"/>
                </a:lnTo>
                <a:lnTo>
                  <a:pt x="201387" y="277725"/>
                </a:lnTo>
                <a:lnTo>
                  <a:pt x="217950" y="294718"/>
                </a:lnTo>
                <a:lnTo>
                  <a:pt x="228275" y="316224"/>
                </a:lnTo>
                <a:lnTo>
                  <a:pt x="232034" y="315564"/>
                </a:lnTo>
                <a:lnTo>
                  <a:pt x="239338" y="315564"/>
                </a:lnTo>
                <a:lnTo>
                  <a:pt x="282555" y="311466"/>
                </a:lnTo>
                <a:lnTo>
                  <a:pt x="325583" y="299239"/>
                </a:lnTo>
                <a:lnTo>
                  <a:pt x="365321" y="279675"/>
                </a:lnTo>
                <a:lnTo>
                  <a:pt x="387957" y="262550"/>
                </a:lnTo>
                <a:close/>
              </a:path>
              <a:path w="408940" h="316230">
                <a:moveTo>
                  <a:pt x="239338" y="315564"/>
                </a:moveTo>
                <a:lnTo>
                  <a:pt x="232034" y="315564"/>
                </a:lnTo>
                <a:lnTo>
                  <a:pt x="235071" y="315690"/>
                </a:lnTo>
                <a:lnTo>
                  <a:pt x="238013" y="315690"/>
                </a:lnTo>
                <a:lnTo>
                  <a:pt x="239338" y="315564"/>
                </a:lnTo>
                <a:close/>
              </a:path>
              <a:path w="408940" h="316230">
                <a:moveTo>
                  <a:pt x="33407" y="0"/>
                </a:moveTo>
                <a:lnTo>
                  <a:pt x="6580" y="32811"/>
                </a:lnTo>
                <a:lnTo>
                  <a:pt x="0" y="83488"/>
                </a:lnTo>
                <a:lnTo>
                  <a:pt x="3967" y="130249"/>
                </a:lnTo>
                <a:lnTo>
                  <a:pt x="17554" y="173893"/>
                </a:lnTo>
                <a:lnTo>
                  <a:pt x="39849" y="213638"/>
                </a:lnTo>
                <a:lnTo>
                  <a:pt x="69884" y="248527"/>
                </a:lnTo>
                <a:lnTo>
                  <a:pt x="106708" y="277649"/>
                </a:lnTo>
                <a:lnTo>
                  <a:pt x="118319" y="271310"/>
                </a:lnTo>
                <a:lnTo>
                  <a:pt x="130485" y="266562"/>
                </a:lnTo>
                <a:lnTo>
                  <a:pt x="142993" y="263583"/>
                </a:lnTo>
                <a:lnTo>
                  <a:pt x="155628" y="262550"/>
                </a:lnTo>
                <a:lnTo>
                  <a:pt x="387957" y="262550"/>
                </a:lnTo>
                <a:lnTo>
                  <a:pt x="391555" y="259828"/>
                </a:lnTo>
                <a:lnTo>
                  <a:pt x="237814" y="259828"/>
                </a:lnTo>
                <a:lnTo>
                  <a:pt x="189848" y="253505"/>
                </a:lnTo>
                <a:lnTo>
                  <a:pt x="146715" y="235678"/>
                </a:lnTo>
                <a:lnTo>
                  <a:pt x="110149" y="208053"/>
                </a:lnTo>
                <a:lnTo>
                  <a:pt x="81884" y="172341"/>
                </a:lnTo>
                <a:lnTo>
                  <a:pt x="63648" y="130206"/>
                </a:lnTo>
                <a:lnTo>
                  <a:pt x="57191" y="83488"/>
                </a:lnTo>
                <a:lnTo>
                  <a:pt x="57596" y="72456"/>
                </a:lnTo>
                <a:lnTo>
                  <a:pt x="58850" y="61029"/>
                </a:lnTo>
                <a:lnTo>
                  <a:pt x="61013" y="49407"/>
                </a:lnTo>
                <a:lnTo>
                  <a:pt x="64144" y="37793"/>
                </a:lnTo>
                <a:lnTo>
                  <a:pt x="65510" y="31135"/>
                </a:lnTo>
                <a:lnTo>
                  <a:pt x="44463" y="628"/>
                </a:lnTo>
                <a:lnTo>
                  <a:pt x="33407" y="0"/>
                </a:lnTo>
                <a:close/>
              </a:path>
              <a:path w="408940" h="316230">
                <a:moveTo>
                  <a:pt x="379632" y="204845"/>
                </a:moveTo>
                <a:lnTo>
                  <a:pt x="373653" y="204845"/>
                </a:lnTo>
                <a:lnTo>
                  <a:pt x="367716" y="206562"/>
                </a:lnTo>
                <a:lnTo>
                  <a:pt x="361685" y="211473"/>
                </a:lnTo>
                <a:lnTo>
                  <a:pt x="334226" y="232104"/>
                </a:lnTo>
                <a:lnTo>
                  <a:pt x="303778" y="247273"/>
                </a:lnTo>
                <a:lnTo>
                  <a:pt x="271317" y="256631"/>
                </a:lnTo>
                <a:lnTo>
                  <a:pt x="237814" y="259828"/>
                </a:lnTo>
                <a:lnTo>
                  <a:pt x="391555" y="259828"/>
                </a:lnTo>
                <a:lnTo>
                  <a:pt x="399998" y="253441"/>
                </a:lnTo>
                <a:lnTo>
                  <a:pt x="404961" y="248655"/>
                </a:lnTo>
                <a:lnTo>
                  <a:pt x="408594" y="240896"/>
                </a:lnTo>
                <a:lnTo>
                  <a:pt x="408594" y="233022"/>
                </a:lnTo>
                <a:lnTo>
                  <a:pt x="406317" y="222007"/>
                </a:lnTo>
                <a:lnTo>
                  <a:pt x="400109" y="213056"/>
                </a:lnTo>
                <a:lnTo>
                  <a:pt x="390903" y="207044"/>
                </a:lnTo>
                <a:lnTo>
                  <a:pt x="379632" y="2048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13"/>
          <p:cNvSpPr/>
          <p:nvPr/>
        </p:nvSpPr>
        <p:spPr>
          <a:xfrm>
            <a:off x="1107593" y="1382182"/>
            <a:ext cx="118666" cy="11603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14"/>
          <p:cNvSpPr/>
          <p:nvPr/>
        </p:nvSpPr>
        <p:spPr>
          <a:xfrm>
            <a:off x="1006512" y="1358087"/>
            <a:ext cx="347980" cy="236220"/>
          </a:xfrm>
          <a:custGeom>
            <a:avLst/>
            <a:gdLst/>
            <a:ahLst/>
            <a:cxnLst/>
            <a:rect l="l" t="t" r="r" b="b"/>
            <a:pathLst>
              <a:path w="347980" h="236219">
                <a:moveTo>
                  <a:pt x="29004" y="163523"/>
                </a:moveTo>
                <a:lnTo>
                  <a:pt x="27056" y="163523"/>
                </a:lnTo>
                <a:lnTo>
                  <a:pt x="16547" y="165571"/>
                </a:lnTo>
                <a:lnTo>
                  <a:pt x="7944" y="171180"/>
                </a:lnTo>
                <a:lnTo>
                  <a:pt x="2133" y="179550"/>
                </a:lnTo>
                <a:lnTo>
                  <a:pt x="0" y="189879"/>
                </a:lnTo>
                <a:lnTo>
                  <a:pt x="1299" y="197780"/>
                </a:lnTo>
                <a:lnTo>
                  <a:pt x="42978" y="224692"/>
                </a:lnTo>
                <a:lnTo>
                  <a:pt x="90794" y="234791"/>
                </a:lnTo>
                <a:lnTo>
                  <a:pt x="114980" y="236076"/>
                </a:lnTo>
                <a:lnTo>
                  <a:pt x="164836" y="230762"/>
                </a:lnTo>
                <a:lnTo>
                  <a:pt x="211206" y="215559"/>
                </a:lnTo>
                <a:lnTo>
                  <a:pt x="252865" y="191579"/>
                </a:lnTo>
                <a:lnTo>
                  <a:pt x="264595" y="181188"/>
                </a:lnTo>
                <a:lnTo>
                  <a:pt x="114980" y="181188"/>
                </a:lnTo>
                <a:lnTo>
                  <a:pt x="95879" y="180080"/>
                </a:lnTo>
                <a:lnTo>
                  <a:pt x="76382" y="176846"/>
                </a:lnTo>
                <a:lnTo>
                  <a:pt x="56676" y="171624"/>
                </a:lnTo>
                <a:lnTo>
                  <a:pt x="36951" y="164549"/>
                </a:lnTo>
                <a:lnTo>
                  <a:pt x="31067" y="163576"/>
                </a:lnTo>
                <a:lnTo>
                  <a:pt x="29004" y="163523"/>
                </a:lnTo>
                <a:close/>
              </a:path>
              <a:path w="347980" h="236219">
                <a:moveTo>
                  <a:pt x="320848" y="0"/>
                </a:moveTo>
                <a:lnTo>
                  <a:pt x="283943" y="65875"/>
                </a:lnTo>
                <a:lnTo>
                  <a:pt x="264110" y="103775"/>
                </a:lnTo>
                <a:lnTo>
                  <a:pt x="235763" y="135611"/>
                </a:lnTo>
                <a:lnTo>
                  <a:pt x="200437" y="160028"/>
                </a:lnTo>
                <a:lnTo>
                  <a:pt x="159665" y="175672"/>
                </a:lnTo>
                <a:lnTo>
                  <a:pt x="114980" y="181188"/>
                </a:lnTo>
                <a:lnTo>
                  <a:pt x="264595" y="181188"/>
                </a:lnTo>
                <a:lnTo>
                  <a:pt x="288587" y="159933"/>
                </a:lnTo>
                <a:lnTo>
                  <a:pt x="317147" y="121733"/>
                </a:lnTo>
                <a:lnTo>
                  <a:pt x="337318" y="78089"/>
                </a:lnTo>
                <a:lnTo>
                  <a:pt x="347874" y="30114"/>
                </a:lnTo>
                <a:lnTo>
                  <a:pt x="347612" y="28219"/>
                </a:lnTo>
                <a:lnTo>
                  <a:pt x="347612" y="26177"/>
                </a:lnTo>
                <a:lnTo>
                  <a:pt x="345500" y="15898"/>
                </a:lnTo>
                <a:lnTo>
                  <a:pt x="339751" y="7587"/>
                </a:lnTo>
                <a:lnTo>
                  <a:pt x="331241" y="2027"/>
                </a:lnTo>
                <a:lnTo>
                  <a:pt x="3208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15"/>
          <p:cNvSpPr/>
          <p:nvPr/>
        </p:nvSpPr>
        <p:spPr>
          <a:xfrm>
            <a:off x="1789375" y="1059156"/>
            <a:ext cx="325120" cy="342900"/>
          </a:xfrm>
          <a:custGeom>
            <a:avLst/>
            <a:gdLst/>
            <a:ahLst/>
            <a:cxnLst/>
            <a:rect l="l" t="t" r="r" b="b"/>
            <a:pathLst>
              <a:path w="325119" h="342900">
                <a:moveTo>
                  <a:pt x="281579" y="56427"/>
                </a:moveTo>
                <a:lnTo>
                  <a:pt x="155482" y="56427"/>
                </a:lnTo>
                <a:lnTo>
                  <a:pt x="184849" y="59207"/>
                </a:lnTo>
                <a:lnTo>
                  <a:pt x="205823" y="67550"/>
                </a:lnTo>
                <a:lnTo>
                  <a:pt x="218406" y="81456"/>
                </a:lnTo>
                <a:lnTo>
                  <a:pt x="222600" y="100928"/>
                </a:lnTo>
                <a:lnTo>
                  <a:pt x="220785" y="113227"/>
                </a:lnTo>
                <a:lnTo>
                  <a:pt x="188013" y="137296"/>
                </a:lnTo>
                <a:lnTo>
                  <a:pt x="150418" y="142584"/>
                </a:lnTo>
                <a:lnTo>
                  <a:pt x="140290" y="144029"/>
                </a:lnTo>
                <a:lnTo>
                  <a:pt x="131962" y="145399"/>
                </a:lnTo>
                <a:lnTo>
                  <a:pt x="125420" y="146728"/>
                </a:lnTo>
                <a:lnTo>
                  <a:pt x="97973" y="150694"/>
                </a:lnTo>
                <a:lnTo>
                  <a:pt x="55339" y="161992"/>
                </a:lnTo>
                <a:lnTo>
                  <a:pt x="22612" y="183330"/>
                </a:lnTo>
                <a:lnTo>
                  <a:pt x="2518" y="222496"/>
                </a:lnTo>
                <a:lnTo>
                  <a:pt x="0" y="247625"/>
                </a:lnTo>
                <a:lnTo>
                  <a:pt x="2125" y="269240"/>
                </a:lnTo>
                <a:lnTo>
                  <a:pt x="19074" y="304953"/>
                </a:lnTo>
                <a:lnTo>
                  <a:pt x="50263" y="329484"/>
                </a:lnTo>
                <a:lnTo>
                  <a:pt x="89112" y="341383"/>
                </a:lnTo>
                <a:lnTo>
                  <a:pt x="111556" y="342869"/>
                </a:lnTo>
                <a:lnTo>
                  <a:pt x="145633" y="340403"/>
                </a:lnTo>
                <a:lnTo>
                  <a:pt x="175696" y="333002"/>
                </a:lnTo>
                <a:lnTo>
                  <a:pt x="201745" y="320658"/>
                </a:lnTo>
                <a:lnTo>
                  <a:pt x="223783" y="303362"/>
                </a:lnTo>
                <a:lnTo>
                  <a:pt x="324723" y="303362"/>
                </a:lnTo>
                <a:lnTo>
                  <a:pt x="324723" y="286472"/>
                </a:lnTo>
                <a:lnTo>
                  <a:pt x="137932" y="286472"/>
                </a:lnTo>
                <a:lnTo>
                  <a:pt x="126095" y="285921"/>
                </a:lnTo>
                <a:lnTo>
                  <a:pt x="84875" y="271396"/>
                </a:lnTo>
                <a:lnTo>
                  <a:pt x="71463" y="244463"/>
                </a:lnTo>
                <a:lnTo>
                  <a:pt x="75158" y="224412"/>
                </a:lnTo>
                <a:lnTo>
                  <a:pt x="86204" y="208761"/>
                </a:lnTo>
                <a:lnTo>
                  <a:pt x="104611" y="197481"/>
                </a:lnTo>
                <a:lnTo>
                  <a:pt x="130362" y="190580"/>
                </a:lnTo>
                <a:lnTo>
                  <a:pt x="159383" y="187095"/>
                </a:lnTo>
                <a:lnTo>
                  <a:pt x="183689" y="182897"/>
                </a:lnTo>
                <a:lnTo>
                  <a:pt x="203289" y="177996"/>
                </a:lnTo>
                <a:lnTo>
                  <a:pt x="218192" y="172403"/>
                </a:lnTo>
                <a:lnTo>
                  <a:pt x="290284" y="172403"/>
                </a:lnTo>
                <a:lnTo>
                  <a:pt x="290284" y="106091"/>
                </a:lnTo>
                <a:lnTo>
                  <a:pt x="289844" y="106091"/>
                </a:lnTo>
                <a:lnTo>
                  <a:pt x="289907" y="105651"/>
                </a:lnTo>
                <a:lnTo>
                  <a:pt x="290158" y="105148"/>
                </a:lnTo>
                <a:lnTo>
                  <a:pt x="290284" y="94646"/>
                </a:lnTo>
                <a:lnTo>
                  <a:pt x="287692" y="71979"/>
                </a:lnTo>
                <a:lnTo>
                  <a:pt x="281579" y="56427"/>
                </a:lnTo>
                <a:close/>
              </a:path>
              <a:path w="325119" h="342900">
                <a:moveTo>
                  <a:pt x="324723" y="303362"/>
                </a:moveTo>
                <a:lnTo>
                  <a:pt x="223783" y="303362"/>
                </a:lnTo>
                <a:lnTo>
                  <a:pt x="230124" y="320658"/>
                </a:lnTo>
                <a:lnTo>
                  <a:pt x="241537" y="333002"/>
                </a:lnTo>
                <a:lnTo>
                  <a:pt x="258030" y="340403"/>
                </a:lnTo>
                <a:lnTo>
                  <a:pt x="279614" y="342869"/>
                </a:lnTo>
                <a:lnTo>
                  <a:pt x="290647" y="342358"/>
                </a:lnTo>
                <a:lnTo>
                  <a:pt x="301838" y="340827"/>
                </a:lnTo>
                <a:lnTo>
                  <a:pt x="313195" y="338275"/>
                </a:lnTo>
                <a:lnTo>
                  <a:pt x="324723" y="334701"/>
                </a:lnTo>
                <a:lnTo>
                  <a:pt x="324723" y="303362"/>
                </a:lnTo>
                <a:close/>
              </a:path>
              <a:path w="325119" h="342900">
                <a:moveTo>
                  <a:pt x="290284" y="172403"/>
                </a:moveTo>
                <a:lnTo>
                  <a:pt x="218192" y="172403"/>
                </a:lnTo>
                <a:lnTo>
                  <a:pt x="218191" y="224422"/>
                </a:lnTo>
                <a:lnTo>
                  <a:pt x="216427" y="238966"/>
                </a:lnTo>
                <a:lnTo>
                  <a:pt x="189983" y="272672"/>
                </a:lnTo>
                <a:lnTo>
                  <a:pt x="152007" y="285609"/>
                </a:lnTo>
                <a:lnTo>
                  <a:pt x="137932" y="286472"/>
                </a:lnTo>
                <a:lnTo>
                  <a:pt x="300503" y="286472"/>
                </a:lnTo>
                <a:lnTo>
                  <a:pt x="295875" y="284556"/>
                </a:lnTo>
                <a:lnTo>
                  <a:pt x="293320" y="280839"/>
                </a:lnTo>
                <a:lnTo>
                  <a:pt x="291279" y="277049"/>
                </a:lnTo>
                <a:lnTo>
                  <a:pt x="290378" y="271396"/>
                </a:lnTo>
                <a:lnTo>
                  <a:pt x="290284" y="172403"/>
                </a:lnTo>
                <a:close/>
              </a:path>
              <a:path w="325119" h="342900">
                <a:moveTo>
                  <a:pt x="324723" y="285195"/>
                </a:moveTo>
                <a:lnTo>
                  <a:pt x="319676" y="286064"/>
                </a:lnTo>
                <a:lnTo>
                  <a:pt x="316335" y="286472"/>
                </a:lnTo>
                <a:lnTo>
                  <a:pt x="324723" y="286472"/>
                </a:lnTo>
                <a:lnTo>
                  <a:pt x="324723" y="285195"/>
                </a:lnTo>
                <a:close/>
              </a:path>
              <a:path w="325119" h="342900">
                <a:moveTo>
                  <a:pt x="159859" y="0"/>
                </a:moveTo>
                <a:lnTo>
                  <a:pt x="104060" y="5650"/>
                </a:lnTo>
                <a:lnTo>
                  <a:pt x="60804" y="22585"/>
                </a:lnTo>
                <a:lnTo>
                  <a:pt x="26048" y="57824"/>
                </a:lnTo>
                <a:lnTo>
                  <a:pt x="11978" y="108446"/>
                </a:lnTo>
                <a:lnTo>
                  <a:pt x="83379" y="108446"/>
                </a:lnTo>
                <a:lnTo>
                  <a:pt x="89773" y="85684"/>
                </a:lnTo>
                <a:lnTo>
                  <a:pt x="103924" y="69428"/>
                </a:lnTo>
                <a:lnTo>
                  <a:pt x="125829" y="59677"/>
                </a:lnTo>
                <a:lnTo>
                  <a:pt x="155482" y="56427"/>
                </a:lnTo>
                <a:lnTo>
                  <a:pt x="281579" y="56427"/>
                </a:lnTo>
                <a:lnTo>
                  <a:pt x="279920" y="52207"/>
                </a:lnTo>
                <a:lnTo>
                  <a:pt x="248872" y="21329"/>
                </a:lnTo>
                <a:lnTo>
                  <a:pt x="209053" y="5328"/>
                </a:lnTo>
                <a:lnTo>
                  <a:pt x="185632" y="1331"/>
                </a:lnTo>
                <a:lnTo>
                  <a:pt x="159859" y="0"/>
                </a:lnTo>
                <a:close/>
              </a:path>
              <a:path w="325119" h="342900">
                <a:moveTo>
                  <a:pt x="290284" y="105755"/>
                </a:moveTo>
                <a:lnTo>
                  <a:pt x="290095" y="105850"/>
                </a:lnTo>
                <a:lnTo>
                  <a:pt x="289991" y="106028"/>
                </a:lnTo>
                <a:lnTo>
                  <a:pt x="289844" y="106091"/>
                </a:lnTo>
                <a:lnTo>
                  <a:pt x="290284" y="106091"/>
                </a:lnTo>
                <a:lnTo>
                  <a:pt x="290284" y="1057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6"/>
          <p:cNvSpPr/>
          <p:nvPr/>
        </p:nvSpPr>
        <p:spPr>
          <a:xfrm>
            <a:off x="2133311" y="1059760"/>
            <a:ext cx="470534" cy="333375"/>
          </a:xfrm>
          <a:custGeom>
            <a:avLst/>
            <a:gdLst/>
            <a:ahLst/>
            <a:cxnLst/>
            <a:rect l="l" t="t" r="r" b="b"/>
            <a:pathLst>
              <a:path w="470535" h="333375">
                <a:moveTo>
                  <a:pt x="67746" y="8826"/>
                </a:moveTo>
                <a:lnTo>
                  <a:pt x="0" y="8826"/>
                </a:lnTo>
                <a:lnTo>
                  <a:pt x="0" y="332890"/>
                </a:lnTo>
                <a:lnTo>
                  <a:pt x="71495" y="332890"/>
                </a:lnTo>
                <a:lnTo>
                  <a:pt x="71495" y="140435"/>
                </a:lnTo>
                <a:lnTo>
                  <a:pt x="72832" y="122204"/>
                </a:lnTo>
                <a:lnTo>
                  <a:pt x="92792" y="78395"/>
                </a:lnTo>
                <a:lnTo>
                  <a:pt x="128161" y="57808"/>
                </a:lnTo>
                <a:lnTo>
                  <a:pt x="142309" y="56438"/>
                </a:lnTo>
                <a:lnTo>
                  <a:pt x="460386" y="56438"/>
                </a:lnTo>
                <a:lnTo>
                  <a:pt x="458895" y="53935"/>
                </a:lnTo>
                <a:lnTo>
                  <a:pt x="67746" y="53935"/>
                </a:lnTo>
                <a:lnTo>
                  <a:pt x="67746" y="8826"/>
                </a:lnTo>
                <a:close/>
              </a:path>
              <a:path w="470535" h="333375">
                <a:moveTo>
                  <a:pt x="339759" y="56438"/>
                </a:moveTo>
                <a:lnTo>
                  <a:pt x="142309" y="56438"/>
                </a:lnTo>
                <a:lnTo>
                  <a:pt x="156849" y="57493"/>
                </a:lnTo>
                <a:lnTo>
                  <a:pt x="169093" y="60660"/>
                </a:lnTo>
                <a:lnTo>
                  <a:pt x="196199" y="94371"/>
                </a:lnTo>
                <a:lnTo>
                  <a:pt x="199334" y="332890"/>
                </a:lnTo>
                <a:lnTo>
                  <a:pt x="270798" y="332890"/>
                </a:lnTo>
                <a:lnTo>
                  <a:pt x="270798" y="142979"/>
                </a:lnTo>
                <a:lnTo>
                  <a:pt x="275104" y="105113"/>
                </a:lnTo>
                <a:lnTo>
                  <a:pt x="288029" y="78069"/>
                </a:lnTo>
                <a:lnTo>
                  <a:pt x="309578" y="61845"/>
                </a:lnTo>
                <a:lnTo>
                  <a:pt x="339759" y="56438"/>
                </a:lnTo>
                <a:close/>
              </a:path>
              <a:path w="470535" h="333375">
                <a:moveTo>
                  <a:pt x="460386" y="56438"/>
                </a:moveTo>
                <a:lnTo>
                  <a:pt x="339759" y="56438"/>
                </a:lnTo>
                <a:lnTo>
                  <a:pt x="357235" y="57925"/>
                </a:lnTo>
                <a:lnTo>
                  <a:pt x="371420" y="62388"/>
                </a:lnTo>
                <a:lnTo>
                  <a:pt x="396464" y="104558"/>
                </a:lnTo>
                <a:lnTo>
                  <a:pt x="398626" y="332890"/>
                </a:lnTo>
                <a:lnTo>
                  <a:pt x="470100" y="332890"/>
                </a:lnTo>
                <a:lnTo>
                  <a:pt x="469997" y="108399"/>
                </a:lnTo>
                <a:lnTo>
                  <a:pt x="463329" y="61375"/>
                </a:lnTo>
                <a:lnTo>
                  <a:pt x="460386" y="56438"/>
                </a:lnTo>
                <a:close/>
              </a:path>
              <a:path w="470535" h="333375">
                <a:moveTo>
                  <a:pt x="169209" y="0"/>
                </a:moveTo>
                <a:lnTo>
                  <a:pt x="139483" y="3368"/>
                </a:lnTo>
                <a:lnTo>
                  <a:pt x="112976" y="13476"/>
                </a:lnTo>
                <a:lnTo>
                  <a:pt x="89668" y="30329"/>
                </a:lnTo>
                <a:lnTo>
                  <a:pt x="69537" y="53935"/>
                </a:lnTo>
                <a:lnTo>
                  <a:pt x="260138" y="53935"/>
                </a:lnTo>
                <a:lnTo>
                  <a:pt x="246464" y="30329"/>
                </a:lnTo>
                <a:lnTo>
                  <a:pt x="226752" y="13476"/>
                </a:lnTo>
                <a:lnTo>
                  <a:pt x="201001" y="3368"/>
                </a:lnTo>
                <a:lnTo>
                  <a:pt x="169209" y="0"/>
                </a:lnTo>
                <a:close/>
              </a:path>
              <a:path w="470535" h="333375">
                <a:moveTo>
                  <a:pt x="361653" y="0"/>
                </a:moveTo>
                <a:lnTo>
                  <a:pt x="332054" y="3368"/>
                </a:lnTo>
                <a:lnTo>
                  <a:pt x="305265" y="13476"/>
                </a:lnTo>
                <a:lnTo>
                  <a:pt x="281292" y="30329"/>
                </a:lnTo>
                <a:lnTo>
                  <a:pt x="260138" y="53935"/>
                </a:lnTo>
                <a:lnTo>
                  <a:pt x="458895" y="53935"/>
                </a:lnTo>
                <a:lnTo>
                  <a:pt x="443006" y="27274"/>
                </a:lnTo>
                <a:lnTo>
                  <a:pt x="409118" y="6817"/>
                </a:lnTo>
                <a:lnTo>
                  <a:pt x="36165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7"/>
          <p:cNvSpPr/>
          <p:nvPr/>
        </p:nvSpPr>
        <p:spPr>
          <a:xfrm>
            <a:off x="2680694" y="1068587"/>
            <a:ext cx="0" cy="324485"/>
          </a:xfrm>
          <a:custGeom>
            <a:avLst/>
            <a:gdLst/>
            <a:ahLst/>
            <a:cxnLst/>
            <a:rect l="l" t="t" r="r" b="b"/>
            <a:pathLst>
              <a:path h="324484">
                <a:moveTo>
                  <a:pt x="0" y="0"/>
                </a:moveTo>
                <a:lnTo>
                  <a:pt x="0" y="324063"/>
                </a:lnTo>
              </a:path>
            </a:pathLst>
          </a:custGeom>
          <a:ln w="71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8"/>
          <p:cNvSpPr/>
          <p:nvPr/>
        </p:nvSpPr>
        <p:spPr>
          <a:xfrm>
            <a:off x="2644993" y="945104"/>
            <a:ext cx="71755" cy="67945"/>
          </a:xfrm>
          <a:custGeom>
            <a:avLst/>
            <a:gdLst/>
            <a:ahLst/>
            <a:cxnLst/>
            <a:rect l="l" t="t" r="r" b="b"/>
            <a:pathLst>
              <a:path w="71755" h="67944">
                <a:moveTo>
                  <a:pt x="71400" y="0"/>
                </a:moveTo>
                <a:lnTo>
                  <a:pt x="0" y="0"/>
                </a:lnTo>
                <a:lnTo>
                  <a:pt x="0" y="67683"/>
                </a:lnTo>
                <a:lnTo>
                  <a:pt x="71400" y="67683"/>
                </a:lnTo>
                <a:lnTo>
                  <a:pt x="714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9"/>
          <p:cNvSpPr/>
          <p:nvPr/>
        </p:nvSpPr>
        <p:spPr>
          <a:xfrm>
            <a:off x="2743160" y="1059767"/>
            <a:ext cx="288925" cy="342265"/>
          </a:xfrm>
          <a:custGeom>
            <a:avLst/>
            <a:gdLst/>
            <a:ahLst/>
            <a:cxnLst/>
            <a:rect l="l" t="t" r="r" b="b"/>
            <a:pathLst>
              <a:path w="288925" h="342265">
                <a:moveTo>
                  <a:pt x="71474" y="228841"/>
                </a:moveTo>
                <a:lnTo>
                  <a:pt x="0" y="228841"/>
                </a:lnTo>
                <a:lnTo>
                  <a:pt x="3095" y="254845"/>
                </a:lnTo>
                <a:lnTo>
                  <a:pt x="24092" y="297462"/>
                </a:lnTo>
                <a:lnTo>
                  <a:pt x="62457" y="326146"/>
                </a:lnTo>
                <a:lnTo>
                  <a:pt x="113246" y="339939"/>
                </a:lnTo>
                <a:lnTo>
                  <a:pt x="143597" y="341664"/>
                </a:lnTo>
                <a:lnTo>
                  <a:pt x="171563" y="340175"/>
                </a:lnTo>
                <a:lnTo>
                  <a:pt x="220459" y="328249"/>
                </a:lnTo>
                <a:lnTo>
                  <a:pt x="261917" y="302145"/>
                </a:lnTo>
                <a:lnTo>
                  <a:pt x="275143" y="285205"/>
                </a:lnTo>
                <a:lnTo>
                  <a:pt x="144843" y="285205"/>
                </a:lnTo>
                <a:lnTo>
                  <a:pt x="114841" y="281686"/>
                </a:lnTo>
                <a:lnTo>
                  <a:pt x="92625" y="271123"/>
                </a:lnTo>
                <a:lnTo>
                  <a:pt x="78176" y="253511"/>
                </a:lnTo>
                <a:lnTo>
                  <a:pt x="71474" y="228841"/>
                </a:lnTo>
                <a:close/>
              </a:path>
              <a:path w="288925" h="342265">
                <a:moveTo>
                  <a:pt x="142320" y="0"/>
                </a:moveTo>
                <a:lnTo>
                  <a:pt x="93261" y="5014"/>
                </a:lnTo>
                <a:lnTo>
                  <a:pt x="52668" y="20072"/>
                </a:lnTo>
                <a:lnTo>
                  <a:pt x="18316" y="50491"/>
                </a:lnTo>
                <a:lnTo>
                  <a:pt x="6879" y="92824"/>
                </a:lnTo>
                <a:lnTo>
                  <a:pt x="8920" y="113773"/>
                </a:lnTo>
                <a:lnTo>
                  <a:pt x="39496" y="161094"/>
                </a:lnTo>
                <a:lnTo>
                  <a:pt x="88177" y="182979"/>
                </a:lnTo>
                <a:lnTo>
                  <a:pt x="161568" y="200624"/>
                </a:lnTo>
                <a:lnTo>
                  <a:pt x="175937" y="204228"/>
                </a:lnTo>
                <a:lnTo>
                  <a:pt x="214323" y="231157"/>
                </a:lnTo>
                <a:lnTo>
                  <a:pt x="216914" y="242599"/>
                </a:lnTo>
                <a:lnTo>
                  <a:pt x="213089" y="261254"/>
                </a:lnTo>
                <a:lnTo>
                  <a:pt x="199797" y="274567"/>
                </a:lnTo>
                <a:lnTo>
                  <a:pt x="177046" y="282548"/>
                </a:lnTo>
                <a:lnTo>
                  <a:pt x="144843" y="285205"/>
                </a:lnTo>
                <a:lnTo>
                  <a:pt x="275143" y="285205"/>
                </a:lnTo>
                <a:lnTo>
                  <a:pt x="276597" y="283343"/>
                </a:lnTo>
                <a:lnTo>
                  <a:pt x="285409" y="261401"/>
                </a:lnTo>
                <a:lnTo>
                  <a:pt x="288347" y="236327"/>
                </a:lnTo>
                <a:lnTo>
                  <a:pt x="286306" y="215930"/>
                </a:lnTo>
                <a:lnTo>
                  <a:pt x="255761" y="169293"/>
                </a:lnTo>
                <a:lnTo>
                  <a:pt x="206493" y="147658"/>
                </a:lnTo>
                <a:lnTo>
                  <a:pt x="155901" y="135701"/>
                </a:lnTo>
                <a:lnTo>
                  <a:pt x="134639" y="130865"/>
                </a:lnTo>
                <a:lnTo>
                  <a:pt x="97046" y="118097"/>
                </a:lnTo>
                <a:lnTo>
                  <a:pt x="78343" y="89662"/>
                </a:lnTo>
                <a:lnTo>
                  <a:pt x="82031" y="75134"/>
                </a:lnTo>
                <a:lnTo>
                  <a:pt x="93091" y="64754"/>
                </a:lnTo>
                <a:lnTo>
                  <a:pt x="111517" y="58525"/>
                </a:lnTo>
                <a:lnTo>
                  <a:pt x="137304" y="56448"/>
                </a:lnTo>
                <a:lnTo>
                  <a:pt x="264211" y="56448"/>
                </a:lnTo>
                <a:lnTo>
                  <a:pt x="263448" y="54735"/>
                </a:lnTo>
                <a:lnTo>
                  <a:pt x="231919" y="22606"/>
                </a:lnTo>
                <a:lnTo>
                  <a:pt x="191984" y="5649"/>
                </a:lnTo>
                <a:lnTo>
                  <a:pt x="168372" y="1411"/>
                </a:lnTo>
                <a:lnTo>
                  <a:pt x="142320" y="0"/>
                </a:lnTo>
                <a:close/>
              </a:path>
              <a:path w="288925" h="342265">
                <a:moveTo>
                  <a:pt x="264211" y="56448"/>
                </a:moveTo>
                <a:lnTo>
                  <a:pt x="137304" y="56448"/>
                </a:lnTo>
                <a:lnTo>
                  <a:pt x="162778" y="59151"/>
                </a:lnTo>
                <a:lnTo>
                  <a:pt x="182244" y="67258"/>
                </a:lnTo>
                <a:lnTo>
                  <a:pt x="195692" y="80766"/>
                </a:lnTo>
                <a:lnTo>
                  <a:pt x="203114" y="99672"/>
                </a:lnTo>
                <a:lnTo>
                  <a:pt x="277708" y="99672"/>
                </a:lnTo>
                <a:lnTo>
                  <a:pt x="272746" y="75614"/>
                </a:lnTo>
                <a:lnTo>
                  <a:pt x="264211" y="564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20"/>
          <p:cNvSpPr/>
          <p:nvPr/>
        </p:nvSpPr>
        <p:spPr>
          <a:xfrm>
            <a:off x="3053778" y="1059156"/>
            <a:ext cx="325120" cy="342900"/>
          </a:xfrm>
          <a:custGeom>
            <a:avLst/>
            <a:gdLst/>
            <a:ahLst/>
            <a:cxnLst/>
            <a:rect l="l" t="t" r="r" b="b"/>
            <a:pathLst>
              <a:path w="325120" h="342900">
                <a:moveTo>
                  <a:pt x="281561" y="56427"/>
                </a:moveTo>
                <a:lnTo>
                  <a:pt x="155482" y="56427"/>
                </a:lnTo>
                <a:lnTo>
                  <a:pt x="184822" y="59207"/>
                </a:lnTo>
                <a:lnTo>
                  <a:pt x="205800" y="67550"/>
                </a:lnTo>
                <a:lnTo>
                  <a:pt x="218397" y="81456"/>
                </a:lnTo>
                <a:lnTo>
                  <a:pt x="222600" y="100928"/>
                </a:lnTo>
                <a:lnTo>
                  <a:pt x="220785" y="113227"/>
                </a:lnTo>
                <a:lnTo>
                  <a:pt x="188008" y="137296"/>
                </a:lnTo>
                <a:lnTo>
                  <a:pt x="150396" y="142584"/>
                </a:lnTo>
                <a:lnTo>
                  <a:pt x="140262" y="144029"/>
                </a:lnTo>
                <a:lnTo>
                  <a:pt x="131935" y="145399"/>
                </a:lnTo>
                <a:lnTo>
                  <a:pt x="125420" y="146728"/>
                </a:lnTo>
                <a:lnTo>
                  <a:pt x="97982" y="150694"/>
                </a:lnTo>
                <a:lnTo>
                  <a:pt x="55341" y="161992"/>
                </a:lnTo>
                <a:lnTo>
                  <a:pt x="22572" y="183330"/>
                </a:lnTo>
                <a:lnTo>
                  <a:pt x="2508" y="222496"/>
                </a:lnTo>
                <a:lnTo>
                  <a:pt x="0" y="247625"/>
                </a:lnTo>
                <a:lnTo>
                  <a:pt x="2116" y="269240"/>
                </a:lnTo>
                <a:lnTo>
                  <a:pt x="19039" y="304953"/>
                </a:lnTo>
                <a:lnTo>
                  <a:pt x="50224" y="329484"/>
                </a:lnTo>
                <a:lnTo>
                  <a:pt x="89108" y="341383"/>
                </a:lnTo>
                <a:lnTo>
                  <a:pt x="111598" y="342869"/>
                </a:lnTo>
                <a:lnTo>
                  <a:pt x="145652" y="340403"/>
                </a:lnTo>
                <a:lnTo>
                  <a:pt x="175705" y="333002"/>
                </a:lnTo>
                <a:lnTo>
                  <a:pt x="201759" y="320658"/>
                </a:lnTo>
                <a:lnTo>
                  <a:pt x="223815" y="303362"/>
                </a:lnTo>
                <a:lnTo>
                  <a:pt x="324723" y="303362"/>
                </a:lnTo>
                <a:lnTo>
                  <a:pt x="324723" y="286472"/>
                </a:lnTo>
                <a:lnTo>
                  <a:pt x="137932" y="286472"/>
                </a:lnTo>
                <a:lnTo>
                  <a:pt x="126096" y="285921"/>
                </a:lnTo>
                <a:lnTo>
                  <a:pt x="84861" y="271396"/>
                </a:lnTo>
                <a:lnTo>
                  <a:pt x="71463" y="244463"/>
                </a:lnTo>
                <a:lnTo>
                  <a:pt x="75155" y="224412"/>
                </a:lnTo>
                <a:lnTo>
                  <a:pt x="86204" y="208761"/>
                </a:lnTo>
                <a:lnTo>
                  <a:pt x="104638" y="197481"/>
                </a:lnTo>
                <a:lnTo>
                  <a:pt x="130456" y="190580"/>
                </a:lnTo>
                <a:lnTo>
                  <a:pt x="159378" y="187095"/>
                </a:lnTo>
                <a:lnTo>
                  <a:pt x="183646" y="182897"/>
                </a:lnTo>
                <a:lnTo>
                  <a:pt x="203237" y="177996"/>
                </a:lnTo>
                <a:lnTo>
                  <a:pt x="218129" y="172403"/>
                </a:lnTo>
                <a:lnTo>
                  <a:pt x="290252" y="172403"/>
                </a:lnTo>
                <a:lnTo>
                  <a:pt x="290252" y="94646"/>
                </a:lnTo>
                <a:lnTo>
                  <a:pt x="287665" y="71979"/>
                </a:lnTo>
                <a:lnTo>
                  <a:pt x="281561" y="56427"/>
                </a:lnTo>
                <a:close/>
              </a:path>
              <a:path w="325120" h="342900">
                <a:moveTo>
                  <a:pt x="324723" y="303362"/>
                </a:moveTo>
                <a:lnTo>
                  <a:pt x="223815" y="303362"/>
                </a:lnTo>
                <a:lnTo>
                  <a:pt x="230106" y="320658"/>
                </a:lnTo>
                <a:lnTo>
                  <a:pt x="241497" y="333002"/>
                </a:lnTo>
                <a:lnTo>
                  <a:pt x="257982" y="340403"/>
                </a:lnTo>
                <a:lnTo>
                  <a:pt x="279551" y="342869"/>
                </a:lnTo>
                <a:lnTo>
                  <a:pt x="290620" y="342358"/>
                </a:lnTo>
                <a:lnTo>
                  <a:pt x="301846" y="340827"/>
                </a:lnTo>
                <a:lnTo>
                  <a:pt x="313218" y="338275"/>
                </a:lnTo>
                <a:lnTo>
                  <a:pt x="324723" y="334701"/>
                </a:lnTo>
                <a:lnTo>
                  <a:pt x="324723" y="303362"/>
                </a:lnTo>
                <a:close/>
              </a:path>
              <a:path w="325120" h="342900">
                <a:moveTo>
                  <a:pt x="290252" y="172403"/>
                </a:moveTo>
                <a:lnTo>
                  <a:pt x="218129" y="172403"/>
                </a:lnTo>
                <a:lnTo>
                  <a:pt x="218128" y="224422"/>
                </a:lnTo>
                <a:lnTo>
                  <a:pt x="216369" y="238966"/>
                </a:lnTo>
                <a:lnTo>
                  <a:pt x="189952" y="272672"/>
                </a:lnTo>
                <a:lnTo>
                  <a:pt x="151971" y="285609"/>
                </a:lnTo>
                <a:lnTo>
                  <a:pt x="137932" y="286472"/>
                </a:lnTo>
                <a:lnTo>
                  <a:pt x="300472" y="286472"/>
                </a:lnTo>
                <a:lnTo>
                  <a:pt x="295917" y="284556"/>
                </a:lnTo>
                <a:lnTo>
                  <a:pt x="293383" y="280839"/>
                </a:lnTo>
                <a:lnTo>
                  <a:pt x="291279" y="277049"/>
                </a:lnTo>
                <a:lnTo>
                  <a:pt x="290349" y="271396"/>
                </a:lnTo>
                <a:lnTo>
                  <a:pt x="290252" y="172403"/>
                </a:lnTo>
                <a:close/>
              </a:path>
              <a:path w="325120" h="342900">
                <a:moveTo>
                  <a:pt x="324723" y="285195"/>
                </a:moveTo>
                <a:lnTo>
                  <a:pt x="319718" y="286064"/>
                </a:lnTo>
                <a:lnTo>
                  <a:pt x="316367" y="286472"/>
                </a:lnTo>
                <a:lnTo>
                  <a:pt x="324723" y="286472"/>
                </a:lnTo>
                <a:lnTo>
                  <a:pt x="324723" y="285195"/>
                </a:lnTo>
                <a:close/>
              </a:path>
              <a:path w="325120" h="342900">
                <a:moveTo>
                  <a:pt x="159890" y="0"/>
                </a:moveTo>
                <a:lnTo>
                  <a:pt x="104118" y="5650"/>
                </a:lnTo>
                <a:lnTo>
                  <a:pt x="60888" y="22585"/>
                </a:lnTo>
                <a:lnTo>
                  <a:pt x="25976" y="57824"/>
                </a:lnTo>
                <a:lnTo>
                  <a:pt x="11884" y="108446"/>
                </a:lnTo>
                <a:lnTo>
                  <a:pt x="83390" y="108446"/>
                </a:lnTo>
                <a:lnTo>
                  <a:pt x="89773" y="85684"/>
                </a:lnTo>
                <a:lnTo>
                  <a:pt x="103914" y="69428"/>
                </a:lnTo>
                <a:lnTo>
                  <a:pt x="125816" y="59677"/>
                </a:lnTo>
                <a:lnTo>
                  <a:pt x="155482" y="56427"/>
                </a:lnTo>
                <a:lnTo>
                  <a:pt x="281561" y="56427"/>
                </a:lnTo>
                <a:lnTo>
                  <a:pt x="279905" y="52207"/>
                </a:lnTo>
                <a:lnTo>
                  <a:pt x="248872" y="21329"/>
                </a:lnTo>
                <a:lnTo>
                  <a:pt x="209061" y="5328"/>
                </a:lnTo>
                <a:lnTo>
                  <a:pt x="185638" y="1331"/>
                </a:lnTo>
                <a:lnTo>
                  <a:pt x="1598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21"/>
          <p:cNvSpPr/>
          <p:nvPr/>
        </p:nvSpPr>
        <p:spPr>
          <a:xfrm>
            <a:off x="3397721" y="1059760"/>
            <a:ext cx="285115" cy="333375"/>
          </a:xfrm>
          <a:custGeom>
            <a:avLst/>
            <a:gdLst/>
            <a:ahLst/>
            <a:cxnLst/>
            <a:rect l="l" t="t" r="r" b="b"/>
            <a:pathLst>
              <a:path w="285114" h="333375">
                <a:moveTo>
                  <a:pt x="67715" y="8826"/>
                </a:moveTo>
                <a:lnTo>
                  <a:pt x="0" y="8826"/>
                </a:lnTo>
                <a:lnTo>
                  <a:pt x="0" y="332890"/>
                </a:lnTo>
                <a:lnTo>
                  <a:pt x="71432" y="332890"/>
                </a:lnTo>
                <a:lnTo>
                  <a:pt x="71432" y="141723"/>
                </a:lnTo>
                <a:lnTo>
                  <a:pt x="72764" y="124279"/>
                </a:lnTo>
                <a:lnTo>
                  <a:pt x="92792" y="80887"/>
                </a:lnTo>
                <a:lnTo>
                  <a:pt x="133075" y="57967"/>
                </a:lnTo>
                <a:lnTo>
                  <a:pt x="136168" y="57684"/>
                </a:lnTo>
                <a:lnTo>
                  <a:pt x="68929" y="57684"/>
                </a:lnTo>
                <a:lnTo>
                  <a:pt x="67715" y="56438"/>
                </a:lnTo>
                <a:lnTo>
                  <a:pt x="67715" y="8826"/>
                </a:lnTo>
                <a:close/>
              </a:path>
              <a:path w="285114" h="333375">
                <a:moveTo>
                  <a:pt x="273752" y="56438"/>
                </a:moveTo>
                <a:lnTo>
                  <a:pt x="149786" y="56438"/>
                </a:lnTo>
                <a:lnTo>
                  <a:pt x="176557" y="60981"/>
                </a:lnTo>
                <a:lnTo>
                  <a:pt x="196030" y="74612"/>
                </a:lnTo>
                <a:lnTo>
                  <a:pt x="208216" y="97334"/>
                </a:lnTo>
                <a:lnTo>
                  <a:pt x="213124" y="129147"/>
                </a:lnTo>
                <a:lnTo>
                  <a:pt x="213124" y="332890"/>
                </a:lnTo>
                <a:lnTo>
                  <a:pt x="284619" y="332890"/>
                </a:lnTo>
                <a:lnTo>
                  <a:pt x="284619" y="110352"/>
                </a:lnTo>
                <a:lnTo>
                  <a:pt x="282691" y="84978"/>
                </a:lnTo>
                <a:lnTo>
                  <a:pt x="276911" y="62720"/>
                </a:lnTo>
                <a:lnTo>
                  <a:pt x="273752" y="56438"/>
                </a:lnTo>
                <a:close/>
              </a:path>
              <a:path w="285114" h="333375">
                <a:moveTo>
                  <a:pt x="169900" y="0"/>
                </a:moveTo>
                <a:lnTo>
                  <a:pt x="138877" y="3612"/>
                </a:lnTo>
                <a:lnTo>
                  <a:pt x="111703" y="14439"/>
                </a:lnTo>
                <a:lnTo>
                  <a:pt x="88384" y="32467"/>
                </a:lnTo>
                <a:lnTo>
                  <a:pt x="68929" y="57684"/>
                </a:lnTo>
                <a:lnTo>
                  <a:pt x="136168" y="57684"/>
                </a:lnTo>
                <a:lnTo>
                  <a:pt x="149786" y="56438"/>
                </a:lnTo>
                <a:lnTo>
                  <a:pt x="273752" y="56438"/>
                </a:lnTo>
                <a:lnTo>
                  <a:pt x="237339" y="15562"/>
                </a:lnTo>
                <a:lnTo>
                  <a:pt x="195348" y="1738"/>
                </a:lnTo>
                <a:lnTo>
                  <a:pt x="1699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22"/>
          <p:cNvSpPr/>
          <p:nvPr/>
        </p:nvSpPr>
        <p:spPr>
          <a:xfrm>
            <a:off x="3703574" y="1059156"/>
            <a:ext cx="325120" cy="342900"/>
          </a:xfrm>
          <a:custGeom>
            <a:avLst/>
            <a:gdLst/>
            <a:ahLst/>
            <a:cxnLst/>
            <a:rect l="l" t="t" r="r" b="b"/>
            <a:pathLst>
              <a:path w="325120" h="342900">
                <a:moveTo>
                  <a:pt x="281569" y="56427"/>
                </a:moveTo>
                <a:lnTo>
                  <a:pt x="155482" y="56427"/>
                </a:lnTo>
                <a:lnTo>
                  <a:pt x="184799" y="59207"/>
                </a:lnTo>
                <a:lnTo>
                  <a:pt x="205756" y="67550"/>
                </a:lnTo>
                <a:lnTo>
                  <a:pt x="218340" y="81456"/>
                </a:lnTo>
                <a:lnTo>
                  <a:pt x="222537" y="100928"/>
                </a:lnTo>
                <a:lnTo>
                  <a:pt x="220733" y="113227"/>
                </a:lnTo>
                <a:lnTo>
                  <a:pt x="188011" y="137296"/>
                </a:lnTo>
                <a:lnTo>
                  <a:pt x="150399" y="142584"/>
                </a:lnTo>
                <a:lnTo>
                  <a:pt x="140239" y="144029"/>
                </a:lnTo>
                <a:lnTo>
                  <a:pt x="131881" y="145399"/>
                </a:lnTo>
                <a:lnTo>
                  <a:pt x="125326" y="146728"/>
                </a:lnTo>
                <a:lnTo>
                  <a:pt x="97929" y="150694"/>
                </a:lnTo>
                <a:lnTo>
                  <a:pt x="55311" y="161992"/>
                </a:lnTo>
                <a:lnTo>
                  <a:pt x="22564" y="183330"/>
                </a:lnTo>
                <a:lnTo>
                  <a:pt x="2505" y="222496"/>
                </a:lnTo>
                <a:lnTo>
                  <a:pt x="0" y="247625"/>
                </a:lnTo>
                <a:lnTo>
                  <a:pt x="2107" y="269240"/>
                </a:lnTo>
                <a:lnTo>
                  <a:pt x="19012" y="304953"/>
                </a:lnTo>
                <a:lnTo>
                  <a:pt x="50227" y="329484"/>
                </a:lnTo>
                <a:lnTo>
                  <a:pt x="89100" y="341383"/>
                </a:lnTo>
                <a:lnTo>
                  <a:pt x="111588" y="342869"/>
                </a:lnTo>
                <a:lnTo>
                  <a:pt x="145608" y="340403"/>
                </a:lnTo>
                <a:lnTo>
                  <a:pt x="175653" y="333002"/>
                </a:lnTo>
                <a:lnTo>
                  <a:pt x="201713" y="320658"/>
                </a:lnTo>
                <a:lnTo>
                  <a:pt x="223783" y="303362"/>
                </a:lnTo>
                <a:lnTo>
                  <a:pt x="324691" y="303362"/>
                </a:lnTo>
                <a:lnTo>
                  <a:pt x="324691" y="286472"/>
                </a:lnTo>
                <a:lnTo>
                  <a:pt x="137901" y="286472"/>
                </a:lnTo>
                <a:lnTo>
                  <a:pt x="126050" y="285921"/>
                </a:lnTo>
                <a:lnTo>
                  <a:pt x="84853" y="271396"/>
                </a:lnTo>
                <a:lnTo>
                  <a:pt x="71495" y="244463"/>
                </a:lnTo>
                <a:lnTo>
                  <a:pt x="75176" y="224412"/>
                </a:lnTo>
                <a:lnTo>
                  <a:pt x="86200" y="208761"/>
                </a:lnTo>
                <a:lnTo>
                  <a:pt x="104603" y="197481"/>
                </a:lnTo>
                <a:lnTo>
                  <a:pt x="130393" y="190580"/>
                </a:lnTo>
                <a:lnTo>
                  <a:pt x="159356" y="187095"/>
                </a:lnTo>
                <a:lnTo>
                  <a:pt x="183650" y="182897"/>
                </a:lnTo>
                <a:lnTo>
                  <a:pt x="203264" y="177996"/>
                </a:lnTo>
                <a:lnTo>
                  <a:pt x="218192" y="172403"/>
                </a:lnTo>
                <a:lnTo>
                  <a:pt x="290284" y="172403"/>
                </a:lnTo>
                <a:lnTo>
                  <a:pt x="290284" y="94646"/>
                </a:lnTo>
                <a:lnTo>
                  <a:pt x="287688" y="71979"/>
                </a:lnTo>
                <a:lnTo>
                  <a:pt x="281569" y="56427"/>
                </a:lnTo>
                <a:close/>
              </a:path>
              <a:path w="325120" h="342900">
                <a:moveTo>
                  <a:pt x="324691" y="303362"/>
                </a:moveTo>
                <a:lnTo>
                  <a:pt x="223783" y="303362"/>
                </a:lnTo>
                <a:lnTo>
                  <a:pt x="230109" y="320658"/>
                </a:lnTo>
                <a:lnTo>
                  <a:pt x="241517" y="333002"/>
                </a:lnTo>
                <a:lnTo>
                  <a:pt x="258008" y="340403"/>
                </a:lnTo>
                <a:lnTo>
                  <a:pt x="279583" y="342869"/>
                </a:lnTo>
                <a:lnTo>
                  <a:pt x="290620" y="342358"/>
                </a:lnTo>
                <a:lnTo>
                  <a:pt x="301819" y="340827"/>
                </a:lnTo>
                <a:lnTo>
                  <a:pt x="313177" y="338275"/>
                </a:lnTo>
                <a:lnTo>
                  <a:pt x="324691" y="334701"/>
                </a:lnTo>
                <a:lnTo>
                  <a:pt x="324691" y="303362"/>
                </a:lnTo>
                <a:close/>
              </a:path>
              <a:path w="325120" h="342900">
                <a:moveTo>
                  <a:pt x="290284" y="172403"/>
                </a:moveTo>
                <a:lnTo>
                  <a:pt x="218192" y="172403"/>
                </a:lnTo>
                <a:lnTo>
                  <a:pt x="218191" y="224422"/>
                </a:lnTo>
                <a:lnTo>
                  <a:pt x="216421" y="238966"/>
                </a:lnTo>
                <a:lnTo>
                  <a:pt x="189879" y="272672"/>
                </a:lnTo>
                <a:lnTo>
                  <a:pt x="151968" y="285609"/>
                </a:lnTo>
                <a:lnTo>
                  <a:pt x="137901" y="286472"/>
                </a:lnTo>
                <a:lnTo>
                  <a:pt x="300503" y="286472"/>
                </a:lnTo>
                <a:lnTo>
                  <a:pt x="295844" y="284556"/>
                </a:lnTo>
                <a:lnTo>
                  <a:pt x="293352" y="280839"/>
                </a:lnTo>
                <a:lnTo>
                  <a:pt x="291279" y="277049"/>
                </a:lnTo>
                <a:lnTo>
                  <a:pt x="290378" y="271396"/>
                </a:lnTo>
                <a:lnTo>
                  <a:pt x="290284" y="172403"/>
                </a:lnTo>
                <a:close/>
              </a:path>
              <a:path w="325120" h="342900">
                <a:moveTo>
                  <a:pt x="324691" y="285195"/>
                </a:moveTo>
                <a:lnTo>
                  <a:pt x="319644" y="286064"/>
                </a:lnTo>
                <a:lnTo>
                  <a:pt x="316398" y="286472"/>
                </a:lnTo>
                <a:lnTo>
                  <a:pt x="324691" y="286472"/>
                </a:lnTo>
                <a:lnTo>
                  <a:pt x="324691" y="285195"/>
                </a:lnTo>
                <a:close/>
              </a:path>
              <a:path w="325120" h="342900">
                <a:moveTo>
                  <a:pt x="159859" y="0"/>
                </a:moveTo>
                <a:lnTo>
                  <a:pt x="104045" y="5650"/>
                </a:lnTo>
                <a:lnTo>
                  <a:pt x="60835" y="22585"/>
                </a:lnTo>
                <a:lnTo>
                  <a:pt x="26025" y="57824"/>
                </a:lnTo>
                <a:lnTo>
                  <a:pt x="11884" y="108446"/>
                </a:lnTo>
                <a:lnTo>
                  <a:pt x="83411" y="108446"/>
                </a:lnTo>
                <a:lnTo>
                  <a:pt x="89777" y="85684"/>
                </a:lnTo>
                <a:lnTo>
                  <a:pt x="103905" y="69428"/>
                </a:lnTo>
                <a:lnTo>
                  <a:pt x="125803" y="59677"/>
                </a:lnTo>
                <a:lnTo>
                  <a:pt x="155482" y="56427"/>
                </a:lnTo>
                <a:lnTo>
                  <a:pt x="281569" y="56427"/>
                </a:lnTo>
                <a:lnTo>
                  <a:pt x="279909" y="52207"/>
                </a:lnTo>
                <a:lnTo>
                  <a:pt x="248840" y="21329"/>
                </a:lnTo>
                <a:lnTo>
                  <a:pt x="209034" y="5328"/>
                </a:lnTo>
                <a:lnTo>
                  <a:pt x="185614" y="1331"/>
                </a:lnTo>
                <a:lnTo>
                  <a:pt x="1598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23"/>
          <p:cNvSpPr/>
          <p:nvPr/>
        </p:nvSpPr>
        <p:spPr>
          <a:xfrm>
            <a:off x="4047509" y="1059760"/>
            <a:ext cx="190500" cy="333375"/>
          </a:xfrm>
          <a:custGeom>
            <a:avLst/>
            <a:gdLst/>
            <a:ahLst/>
            <a:cxnLst/>
            <a:rect l="l" t="t" r="r" b="b"/>
            <a:pathLst>
              <a:path w="190500" h="333375">
                <a:moveTo>
                  <a:pt x="67086" y="8826"/>
                </a:moveTo>
                <a:lnTo>
                  <a:pt x="0" y="8826"/>
                </a:lnTo>
                <a:lnTo>
                  <a:pt x="0" y="332890"/>
                </a:lnTo>
                <a:lnTo>
                  <a:pt x="71400" y="332890"/>
                </a:lnTo>
                <a:lnTo>
                  <a:pt x="71400" y="178696"/>
                </a:lnTo>
                <a:lnTo>
                  <a:pt x="73022" y="154022"/>
                </a:lnTo>
                <a:lnTo>
                  <a:pt x="85920" y="112619"/>
                </a:lnTo>
                <a:lnTo>
                  <a:pt x="124883" y="74773"/>
                </a:lnTo>
                <a:lnTo>
                  <a:pt x="135087" y="71474"/>
                </a:lnTo>
                <a:lnTo>
                  <a:pt x="67086" y="71474"/>
                </a:lnTo>
                <a:lnTo>
                  <a:pt x="67086" y="8826"/>
                </a:lnTo>
                <a:close/>
              </a:path>
              <a:path w="190500" h="333375">
                <a:moveTo>
                  <a:pt x="162958" y="0"/>
                </a:moveTo>
                <a:lnTo>
                  <a:pt x="117360" y="12713"/>
                </a:lnTo>
                <a:lnTo>
                  <a:pt x="80107" y="45789"/>
                </a:lnTo>
                <a:lnTo>
                  <a:pt x="68343" y="71474"/>
                </a:lnTo>
                <a:lnTo>
                  <a:pt x="135087" y="71474"/>
                </a:lnTo>
                <a:lnTo>
                  <a:pt x="141273" y="69483"/>
                </a:lnTo>
                <a:lnTo>
                  <a:pt x="159230" y="67725"/>
                </a:lnTo>
                <a:lnTo>
                  <a:pt x="189920" y="67725"/>
                </a:lnTo>
                <a:lnTo>
                  <a:pt x="189920" y="1916"/>
                </a:lnTo>
                <a:lnTo>
                  <a:pt x="172846" y="490"/>
                </a:lnTo>
                <a:lnTo>
                  <a:pt x="167001" y="124"/>
                </a:lnTo>
                <a:lnTo>
                  <a:pt x="162958" y="0"/>
                </a:lnTo>
                <a:close/>
              </a:path>
              <a:path w="190500" h="333375">
                <a:moveTo>
                  <a:pt x="189920" y="67725"/>
                </a:moveTo>
                <a:lnTo>
                  <a:pt x="159230" y="67725"/>
                </a:lnTo>
                <a:lnTo>
                  <a:pt x="166286" y="67920"/>
                </a:lnTo>
                <a:lnTo>
                  <a:pt x="173755" y="68505"/>
                </a:lnTo>
                <a:lnTo>
                  <a:pt x="181661" y="69488"/>
                </a:lnTo>
                <a:lnTo>
                  <a:pt x="189920" y="70856"/>
                </a:lnTo>
                <a:lnTo>
                  <a:pt x="189920" y="677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24"/>
          <p:cNvSpPr/>
          <p:nvPr/>
        </p:nvSpPr>
        <p:spPr>
          <a:xfrm>
            <a:off x="1494632" y="946476"/>
            <a:ext cx="311785" cy="446405"/>
          </a:xfrm>
          <a:custGeom>
            <a:avLst/>
            <a:gdLst/>
            <a:ahLst/>
            <a:cxnLst/>
            <a:rect l="l" t="t" r="r" b="b"/>
            <a:pathLst>
              <a:path w="311785" h="446405">
                <a:moveTo>
                  <a:pt x="311278" y="0"/>
                </a:moveTo>
                <a:lnTo>
                  <a:pt x="90363" y="0"/>
                </a:lnTo>
                <a:lnTo>
                  <a:pt x="89745" y="62"/>
                </a:lnTo>
                <a:lnTo>
                  <a:pt x="38984" y="9564"/>
                </a:lnTo>
                <a:lnTo>
                  <a:pt x="6709" y="48302"/>
                </a:lnTo>
                <a:lnTo>
                  <a:pt x="0" y="96206"/>
                </a:lnTo>
                <a:lnTo>
                  <a:pt x="94" y="446164"/>
                </a:lnTo>
                <a:lnTo>
                  <a:pt x="78981" y="446164"/>
                </a:lnTo>
                <a:lnTo>
                  <a:pt x="78981" y="248086"/>
                </a:lnTo>
                <a:lnTo>
                  <a:pt x="282975" y="248086"/>
                </a:lnTo>
                <a:lnTo>
                  <a:pt x="282975" y="184350"/>
                </a:lnTo>
                <a:lnTo>
                  <a:pt x="78981" y="184350"/>
                </a:lnTo>
                <a:lnTo>
                  <a:pt x="78981" y="67526"/>
                </a:lnTo>
                <a:lnTo>
                  <a:pt x="311278" y="67526"/>
                </a:lnTo>
                <a:lnTo>
                  <a:pt x="3112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25"/>
          <p:cNvSpPr/>
          <p:nvPr/>
        </p:nvSpPr>
        <p:spPr>
          <a:xfrm>
            <a:off x="3952961" y="1487545"/>
            <a:ext cx="33020" cy="27940"/>
          </a:xfrm>
          <a:custGeom>
            <a:avLst/>
            <a:gdLst/>
            <a:ahLst/>
            <a:cxnLst/>
            <a:rect l="l" t="t" r="r" b="b"/>
            <a:pathLst>
              <a:path w="33020" h="27940">
                <a:moveTo>
                  <a:pt x="19119" y="0"/>
                </a:moveTo>
                <a:lnTo>
                  <a:pt x="0" y="0"/>
                </a:lnTo>
                <a:lnTo>
                  <a:pt x="0" y="27894"/>
                </a:lnTo>
                <a:lnTo>
                  <a:pt x="26428" y="27894"/>
                </a:lnTo>
                <a:lnTo>
                  <a:pt x="32648" y="23213"/>
                </a:lnTo>
                <a:lnTo>
                  <a:pt x="32648" y="8942"/>
                </a:lnTo>
                <a:lnTo>
                  <a:pt x="31056" y="5444"/>
                </a:lnTo>
                <a:lnTo>
                  <a:pt x="27957" y="3256"/>
                </a:lnTo>
                <a:lnTo>
                  <a:pt x="24742" y="1088"/>
                </a:lnTo>
                <a:lnTo>
                  <a:pt x="191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26"/>
          <p:cNvSpPr/>
          <p:nvPr/>
        </p:nvSpPr>
        <p:spPr>
          <a:xfrm>
            <a:off x="1390899" y="1451235"/>
            <a:ext cx="2879090" cy="145415"/>
          </a:xfrm>
          <a:custGeom>
            <a:avLst/>
            <a:gdLst/>
            <a:ahLst/>
            <a:cxnLst/>
            <a:rect l="l" t="t" r="r" b="b"/>
            <a:pathLst>
              <a:path w="2879090" h="145415">
                <a:moveTo>
                  <a:pt x="2856352" y="0"/>
                </a:moveTo>
                <a:lnTo>
                  <a:pt x="69599" y="0"/>
                </a:lnTo>
                <a:lnTo>
                  <a:pt x="55584" y="2539"/>
                </a:lnTo>
                <a:lnTo>
                  <a:pt x="26376" y="31622"/>
                </a:lnTo>
                <a:lnTo>
                  <a:pt x="1978" y="119608"/>
                </a:lnTo>
                <a:lnTo>
                  <a:pt x="0" y="126823"/>
                </a:lnTo>
                <a:lnTo>
                  <a:pt x="1130" y="133084"/>
                </a:lnTo>
                <a:lnTo>
                  <a:pt x="4816" y="137775"/>
                </a:lnTo>
                <a:lnTo>
                  <a:pt x="8544" y="142383"/>
                </a:lnTo>
                <a:lnTo>
                  <a:pt x="14889" y="144969"/>
                </a:lnTo>
                <a:lnTo>
                  <a:pt x="2809034" y="144969"/>
                </a:lnTo>
                <a:lnTo>
                  <a:pt x="2822979" y="142434"/>
                </a:lnTo>
                <a:lnTo>
                  <a:pt x="2833758" y="136686"/>
                </a:lnTo>
                <a:lnTo>
                  <a:pt x="2704912" y="136686"/>
                </a:lnTo>
                <a:lnTo>
                  <a:pt x="2695005" y="135960"/>
                </a:lnTo>
                <a:lnTo>
                  <a:pt x="2689347" y="134770"/>
                </a:lnTo>
                <a:lnTo>
                  <a:pt x="2399434" y="134770"/>
                </a:lnTo>
                <a:lnTo>
                  <a:pt x="2399434" y="14083"/>
                </a:lnTo>
                <a:lnTo>
                  <a:pt x="2689930" y="14083"/>
                </a:lnTo>
                <a:lnTo>
                  <a:pt x="2696383" y="12795"/>
                </a:lnTo>
                <a:lnTo>
                  <a:pt x="2706315" y="12198"/>
                </a:lnTo>
                <a:lnTo>
                  <a:pt x="2877496" y="12198"/>
                </a:lnTo>
                <a:lnTo>
                  <a:pt x="2877441" y="11884"/>
                </a:lnTo>
                <a:lnTo>
                  <a:pt x="2873776" y="7172"/>
                </a:lnTo>
                <a:lnTo>
                  <a:pt x="2870090" y="2628"/>
                </a:lnTo>
                <a:lnTo>
                  <a:pt x="2863923" y="62"/>
                </a:lnTo>
                <a:lnTo>
                  <a:pt x="2856352" y="0"/>
                </a:lnTo>
                <a:close/>
              </a:path>
              <a:path w="2879090" h="145415">
                <a:moveTo>
                  <a:pt x="2708818" y="34407"/>
                </a:moveTo>
                <a:lnTo>
                  <a:pt x="2703320" y="34407"/>
                </a:lnTo>
                <a:lnTo>
                  <a:pt x="2698964" y="35276"/>
                </a:lnTo>
                <a:lnTo>
                  <a:pt x="2695802" y="37192"/>
                </a:lnTo>
                <a:lnTo>
                  <a:pt x="2692619" y="39035"/>
                </a:lnTo>
                <a:lnTo>
                  <a:pt x="2691090" y="41412"/>
                </a:lnTo>
                <a:lnTo>
                  <a:pt x="2691090" y="48982"/>
                </a:lnTo>
                <a:lnTo>
                  <a:pt x="2696305" y="53391"/>
                </a:lnTo>
                <a:lnTo>
                  <a:pt x="2717727" y="61767"/>
                </a:lnTo>
                <a:lnTo>
                  <a:pt x="2726337" y="65374"/>
                </a:lnTo>
                <a:lnTo>
                  <a:pt x="2752858" y="99557"/>
                </a:lnTo>
                <a:lnTo>
                  <a:pt x="2752132" y="106987"/>
                </a:lnTo>
                <a:lnTo>
                  <a:pt x="2716493" y="136010"/>
                </a:lnTo>
                <a:lnTo>
                  <a:pt x="2704912" y="136686"/>
                </a:lnTo>
                <a:lnTo>
                  <a:pt x="2833758" y="136686"/>
                </a:lnTo>
                <a:lnTo>
                  <a:pt x="2835845" y="135574"/>
                </a:lnTo>
                <a:lnTo>
                  <a:pt x="2846120" y="125506"/>
                </a:lnTo>
                <a:lnTo>
                  <a:pt x="2852290" y="113347"/>
                </a:lnTo>
                <a:lnTo>
                  <a:pt x="2871036" y="45548"/>
                </a:lnTo>
                <a:lnTo>
                  <a:pt x="2747288" y="45548"/>
                </a:lnTo>
                <a:lnTo>
                  <a:pt x="2735912" y="40666"/>
                </a:lnTo>
                <a:lnTo>
                  <a:pt x="2725708" y="37186"/>
                </a:lnTo>
                <a:lnTo>
                  <a:pt x="2716676" y="35101"/>
                </a:lnTo>
                <a:lnTo>
                  <a:pt x="2708818" y="34407"/>
                </a:lnTo>
                <a:close/>
              </a:path>
              <a:path w="2879090" h="145415">
                <a:moveTo>
                  <a:pt x="2531954" y="14083"/>
                </a:moveTo>
                <a:lnTo>
                  <a:pt x="2487882" y="14083"/>
                </a:lnTo>
                <a:lnTo>
                  <a:pt x="2487882" y="36313"/>
                </a:lnTo>
                <a:lnTo>
                  <a:pt x="2429601" y="36313"/>
                </a:lnTo>
                <a:lnTo>
                  <a:pt x="2429601" y="61652"/>
                </a:lnTo>
                <a:lnTo>
                  <a:pt x="2485034" y="61652"/>
                </a:lnTo>
                <a:lnTo>
                  <a:pt x="2485034" y="83861"/>
                </a:lnTo>
                <a:lnTo>
                  <a:pt x="2429601" y="83861"/>
                </a:lnTo>
                <a:lnTo>
                  <a:pt x="2429601" y="112603"/>
                </a:lnTo>
                <a:lnTo>
                  <a:pt x="2489295" y="112603"/>
                </a:lnTo>
                <a:lnTo>
                  <a:pt x="2489295" y="134770"/>
                </a:lnTo>
                <a:lnTo>
                  <a:pt x="2531954" y="134770"/>
                </a:lnTo>
                <a:lnTo>
                  <a:pt x="2531954" y="14083"/>
                </a:lnTo>
                <a:close/>
              </a:path>
              <a:path w="2879090" h="145415">
                <a:moveTo>
                  <a:pt x="2689930" y="14083"/>
                </a:moveTo>
                <a:lnTo>
                  <a:pt x="2584811" y="14083"/>
                </a:lnTo>
                <a:lnTo>
                  <a:pt x="2594085" y="14751"/>
                </a:lnTo>
                <a:lnTo>
                  <a:pt x="2602220" y="16754"/>
                </a:lnTo>
                <a:lnTo>
                  <a:pt x="2625867" y="50008"/>
                </a:lnTo>
                <a:lnTo>
                  <a:pt x="2625216" y="57171"/>
                </a:lnTo>
                <a:lnTo>
                  <a:pt x="2594966" y="85743"/>
                </a:lnTo>
                <a:lnTo>
                  <a:pt x="2586025" y="86416"/>
                </a:lnTo>
                <a:lnTo>
                  <a:pt x="2562068" y="86416"/>
                </a:lnTo>
                <a:lnTo>
                  <a:pt x="2562068" y="134770"/>
                </a:lnTo>
                <a:lnTo>
                  <a:pt x="2689347" y="134770"/>
                </a:lnTo>
                <a:lnTo>
                  <a:pt x="2684665" y="133786"/>
                </a:lnTo>
                <a:lnTo>
                  <a:pt x="2673891" y="130175"/>
                </a:lnTo>
                <a:lnTo>
                  <a:pt x="2662683" y="125137"/>
                </a:lnTo>
                <a:lnTo>
                  <a:pt x="2662683" y="99211"/>
                </a:lnTo>
                <a:lnTo>
                  <a:pt x="2721739" y="99211"/>
                </a:lnTo>
                <a:lnTo>
                  <a:pt x="2721739" y="98342"/>
                </a:lnTo>
                <a:lnTo>
                  <a:pt x="2716084" y="93588"/>
                </a:lnTo>
                <a:lnTo>
                  <a:pt x="2686232" y="81735"/>
                </a:lnTo>
                <a:lnTo>
                  <a:pt x="2681792" y="79882"/>
                </a:lnTo>
                <a:lnTo>
                  <a:pt x="2659877" y="53516"/>
                </a:lnTo>
                <a:lnTo>
                  <a:pt x="2659877" y="47035"/>
                </a:lnTo>
                <a:lnTo>
                  <a:pt x="2687458" y="14576"/>
                </a:lnTo>
                <a:lnTo>
                  <a:pt x="2689930" y="14083"/>
                </a:lnTo>
                <a:close/>
              </a:path>
              <a:path w="2879090" h="145415">
                <a:moveTo>
                  <a:pt x="2721739" y="99211"/>
                </a:moveTo>
                <a:lnTo>
                  <a:pt x="2662683" y="99211"/>
                </a:lnTo>
                <a:lnTo>
                  <a:pt x="2671416" y="104844"/>
                </a:lnTo>
                <a:lnTo>
                  <a:pt x="2678787" y="108750"/>
                </a:lnTo>
                <a:lnTo>
                  <a:pt x="2684682" y="111127"/>
                </a:lnTo>
                <a:lnTo>
                  <a:pt x="2690556" y="113347"/>
                </a:lnTo>
                <a:lnTo>
                  <a:pt x="2696682" y="114478"/>
                </a:lnTo>
                <a:lnTo>
                  <a:pt x="2715508" y="114478"/>
                </a:lnTo>
                <a:lnTo>
                  <a:pt x="2721739" y="110719"/>
                </a:lnTo>
                <a:lnTo>
                  <a:pt x="2721739" y="99211"/>
                </a:lnTo>
                <a:close/>
              </a:path>
              <a:path w="2879090" h="145415">
                <a:moveTo>
                  <a:pt x="2877496" y="12198"/>
                </a:moveTo>
                <a:lnTo>
                  <a:pt x="2706315" y="12198"/>
                </a:lnTo>
                <a:lnTo>
                  <a:pt x="2716375" y="12797"/>
                </a:lnTo>
                <a:lnTo>
                  <a:pt x="2726558" y="14596"/>
                </a:lnTo>
                <a:lnTo>
                  <a:pt x="2736863" y="17596"/>
                </a:lnTo>
                <a:lnTo>
                  <a:pt x="2747288" y="21800"/>
                </a:lnTo>
                <a:lnTo>
                  <a:pt x="2747288" y="45548"/>
                </a:lnTo>
                <a:lnTo>
                  <a:pt x="2871036" y="45548"/>
                </a:lnTo>
                <a:lnTo>
                  <a:pt x="2878561" y="18229"/>
                </a:lnTo>
                <a:lnTo>
                  <a:pt x="2877496" y="121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27"/>
          <p:cNvSpPr/>
          <p:nvPr/>
        </p:nvSpPr>
        <p:spPr>
          <a:xfrm>
            <a:off x="1390900" y="1451233"/>
            <a:ext cx="2879090" cy="145415"/>
          </a:xfrm>
          <a:custGeom>
            <a:avLst/>
            <a:gdLst/>
            <a:ahLst/>
            <a:cxnLst/>
            <a:rect l="l" t="t" r="r" b="b"/>
            <a:pathLst>
              <a:path w="2879090" h="145415">
                <a:moveTo>
                  <a:pt x="2856352" y="0"/>
                </a:moveTo>
                <a:lnTo>
                  <a:pt x="69589" y="0"/>
                </a:lnTo>
                <a:lnTo>
                  <a:pt x="55575" y="2539"/>
                </a:lnTo>
                <a:lnTo>
                  <a:pt x="26376" y="31622"/>
                </a:lnTo>
                <a:lnTo>
                  <a:pt x="1978" y="119608"/>
                </a:lnTo>
                <a:lnTo>
                  <a:pt x="0" y="126833"/>
                </a:lnTo>
                <a:lnTo>
                  <a:pt x="1130" y="133084"/>
                </a:lnTo>
                <a:lnTo>
                  <a:pt x="4816" y="137775"/>
                </a:lnTo>
                <a:lnTo>
                  <a:pt x="8544" y="142383"/>
                </a:lnTo>
                <a:lnTo>
                  <a:pt x="14889" y="144969"/>
                </a:lnTo>
                <a:lnTo>
                  <a:pt x="2809034" y="144969"/>
                </a:lnTo>
                <a:lnTo>
                  <a:pt x="2822979" y="142434"/>
                </a:lnTo>
                <a:lnTo>
                  <a:pt x="2833758" y="136686"/>
                </a:lnTo>
                <a:lnTo>
                  <a:pt x="2704922" y="136686"/>
                </a:lnTo>
                <a:lnTo>
                  <a:pt x="2695009" y="135960"/>
                </a:lnTo>
                <a:lnTo>
                  <a:pt x="2689350" y="134770"/>
                </a:lnTo>
                <a:lnTo>
                  <a:pt x="2399424" y="134770"/>
                </a:lnTo>
                <a:lnTo>
                  <a:pt x="2399424" y="14083"/>
                </a:lnTo>
                <a:lnTo>
                  <a:pt x="2689935" y="14083"/>
                </a:lnTo>
                <a:lnTo>
                  <a:pt x="2696383" y="12795"/>
                </a:lnTo>
                <a:lnTo>
                  <a:pt x="2706315" y="12198"/>
                </a:lnTo>
                <a:lnTo>
                  <a:pt x="2877496" y="12198"/>
                </a:lnTo>
                <a:lnTo>
                  <a:pt x="2877441" y="11884"/>
                </a:lnTo>
                <a:lnTo>
                  <a:pt x="2873776" y="7172"/>
                </a:lnTo>
                <a:lnTo>
                  <a:pt x="2870090" y="2628"/>
                </a:lnTo>
                <a:lnTo>
                  <a:pt x="2863912" y="62"/>
                </a:lnTo>
                <a:lnTo>
                  <a:pt x="2856352" y="0"/>
                </a:lnTo>
                <a:close/>
              </a:path>
              <a:path w="2879090" h="145415">
                <a:moveTo>
                  <a:pt x="2708818" y="34407"/>
                </a:moveTo>
                <a:lnTo>
                  <a:pt x="2703310" y="34407"/>
                </a:lnTo>
                <a:lnTo>
                  <a:pt x="2698964" y="35276"/>
                </a:lnTo>
                <a:lnTo>
                  <a:pt x="2695802" y="37192"/>
                </a:lnTo>
                <a:lnTo>
                  <a:pt x="2692609" y="39035"/>
                </a:lnTo>
                <a:lnTo>
                  <a:pt x="2691090" y="41412"/>
                </a:lnTo>
                <a:lnTo>
                  <a:pt x="2691090" y="48982"/>
                </a:lnTo>
                <a:lnTo>
                  <a:pt x="2696305" y="53391"/>
                </a:lnTo>
                <a:lnTo>
                  <a:pt x="2717723" y="61778"/>
                </a:lnTo>
                <a:lnTo>
                  <a:pt x="2726335" y="65384"/>
                </a:lnTo>
                <a:lnTo>
                  <a:pt x="2752869" y="99557"/>
                </a:lnTo>
                <a:lnTo>
                  <a:pt x="2752140" y="106992"/>
                </a:lnTo>
                <a:lnTo>
                  <a:pt x="2716496" y="136010"/>
                </a:lnTo>
                <a:lnTo>
                  <a:pt x="2704922" y="136686"/>
                </a:lnTo>
                <a:lnTo>
                  <a:pt x="2833758" y="136686"/>
                </a:lnTo>
                <a:lnTo>
                  <a:pt x="2835845" y="135574"/>
                </a:lnTo>
                <a:lnTo>
                  <a:pt x="2846120" y="125506"/>
                </a:lnTo>
                <a:lnTo>
                  <a:pt x="2852290" y="113347"/>
                </a:lnTo>
                <a:lnTo>
                  <a:pt x="2871028" y="45548"/>
                </a:lnTo>
                <a:lnTo>
                  <a:pt x="2747288" y="45548"/>
                </a:lnTo>
                <a:lnTo>
                  <a:pt x="2735908" y="40666"/>
                </a:lnTo>
                <a:lnTo>
                  <a:pt x="2725704" y="37186"/>
                </a:lnTo>
                <a:lnTo>
                  <a:pt x="2716675" y="35101"/>
                </a:lnTo>
                <a:lnTo>
                  <a:pt x="2708818" y="34407"/>
                </a:lnTo>
                <a:close/>
              </a:path>
              <a:path w="2879090" h="145415">
                <a:moveTo>
                  <a:pt x="2531954" y="14083"/>
                </a:moveTo>
                <a:lnTo>
                  <a:pt x="2487882" y="14083"/>
                </a:lnTo>
                <a:lnTo>
                  <a:pt x="2487882" y="36313"/>
                </a:lnTo>
                <a:lnTo>
                  <a:pt x="2429601" y="36313"/>
                </a:lnTo>
                <a:lnTo>
                  <a:pt x="2429601" y="61652"/>
                </a:lnTo>
                <a:lnTo>
                  <a:pt x="2485034" y="61652"/>
                </a:lnTo>
                <a:lnTo>
                  <a:pt x="2485034" y="83861"/>
                </a:lnTo>
                <a:lnTo>
                  <a:pt x="2429601" y="83861"/>
                </a:lnTo>
                <a:lnTo>
                  <a:pt x="2429601" y="112603"/>
                </a:lnTo>
                <a:lnTo>
                  <a:pt x="2489295" y="112603"/>
                </a:lnTo>
                <a:lnTo>
                  <a:pt x="2489295" y="134770"/>
                </a:lnTo>
                <a:lnTo>
                  <a:pt x="2531954" y="134770"/>
                </a:lnTo>
                <a:lnTo>
                  <a:pt x="2531954" y="14083"/>
                </a:lnTo>
                <a:close/>
              </a:path>
              <a:path w="2879090" h="145415">
                <a:moveTo>
                  <a:pt x="2689935" y="14083"/>
                </a:moveTo>
                <a:lnTo>
                  <a:pt x="2584800" y="14083"/>
                </a:lnTo>
                <a:lnTo>
                  <a:pt x="2594085" y="14751"/>
                </a:lnTo>
                <a:lnTo>
                  <a:pt x="2602223" y="16754"/>
                </a:lnTo>
                <a:lnTo>
                  <a:pt x="2625867" y="50019"/>
                </a:lnTo>
                <a:lnTo>
                  <a:pt x="2625216" y="57175"/>
                </a:lnTo>
                <a:lnTo>
                  <a:pt x="2594961" y="85743"/>
                </a:lnTo>
                <a:lnTo>
                  <a:pt x="2586025" y="86416"/>
                </a:lnTo>
                <a:lnTo>
                  <a:pt x="2562058" y="86416"/>
                </a:lnTo>
                <a:lnTo>
                  <a:pt x="2562058" y="134770"/>
                </a:lnTo>
                <a:lnTo>
                  <a:pt x="2689350" y="134770"/>
                </a:lnTo>
                <a:lnTo>
                  <a:pt x="2684666" y="133786"/>
                </a:lnTo>
                <a:lnTo>
                  <a:pt x="2673892" y="130175"/>
                </a:lnTo>
                <a:lnTo>
                  <a:pt x="2662683" y="125137"/>
                </a:lnTo>
                <a:lnTo>
                  <a:pt x="2662683" y="99211"/>
                </a:lnTo>
                <a:lnTo>
                  <a:pt x="2721739" y="99211"/>
                </a:lnTo>
                <a:lnTo>
                  <a:pt x="2721739" y="98342"/>
                </a:lnTo>
                <a:lnTo>
                  <a:pt x="2716084" y="93578"/>
                </a:lnTo>
                <a:lnTo>
                  <a:pt x="2686232" y="81735"/>
                </a:lnTo>
                <a:lnTo>
                  <a:pt x="2681792" y="79882"/>
                </a:lnTo>
                <a:lnTo>
                  <a:pt x="2659877" y="53516"/>
                </a:lnTo>
                <a:lnTo>
                  <a:pt x="2659877" y="47035"/>
                </a:lnTo>
                <a:lnTo>
                  <a:pt x="2687458" y="14578"/>
                </a:lnTo>
                <a:lnTo>
                  <a:pt x="2689935" y="14083"/>
                </a:lnTo>
                <a:close/>
              </a:path>
              <a:path w="2879090" h="145415">
                <a:moveTo>
                  <a:pt x="2721739" y="99211"/>
                </a:moveTo>
                <a:lnTo>
                  <a:pt x="2662683" y="99211"/>
                </a:lnTo>
                <a:lnTo>
                  <a:pt x="2671416" y="104844"/>
                </a:lnTo>
                <a:lnTo>
                  <a:pt x="2678787" y="108750"/>
                </a:lnTo>
                <a:lnTo>
                  <a:pt x="2684672" y="111127"/>
                </a:lnTo>
                <a:lnTo>
                  <a:pt x="2690556" y="113347"/>
                </a:lnTo>
                <a:lnTo>
                  <a:pt x="2696682" y="114478"/>
                </a:lnTo>
                <a:lnTo>
                  <a:pt x="2715508" y="114478"/>
                </a:lnTo>
                <a:lnTo>
                  <a:pt x="2721739" y="110719"/>
                </a:lnTo>
                <a:lnTo>
                  <a:pt x="2721739" y="99211"/>
                </a:lnTo>
                <a:close/>
              </a:path>
              <a:path w="2879090" h="145415">
                <a:moveTo>
                  <a:pt x="2877496" y="12198"/>
                </a:moveTo>
                <a:lnTo>
                  <a:pt x="2706315" y="12198"/>
                </a:lnTo>
                <a:lnTo>
                  <a:pt x="2716370" y="12797"/>
                </a:lnTo>
                <a:lnTo>
                  <a:pt x="2726554" y="14596"/>
                </a:lnTo>
                <a:lnTo>
                  <a:pt x="2736861" y="17596"/>
                </a:lnTo>
                <a:lnTo>
                  <a:pt x="2747288" y="21800"/>
                </a:lnTo>
                <a:lnTo>
                  <a:pt x="2747288" y="45548"/>
                </a:lnTo>
                <a:lnTo>
                  <a:pt x="2871028" y="45548"/>
                </a:lnTo>
                <a:lnTo>
                  <a:pt x="2878561" y="18240"/>
                </a:lnTo>
                <a:lnTo>
                  <a:pt x="2877496" y="121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223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lementos multimedia en línea 3" title="¡Conoce EPS Famisanar!">
            <a:hlinkClick r:id="" action="ppaction://media"/>
            <a:extLst>
              <a:ext uri="{FF2B5EF4-FFF2-40B4-BE49-F238E27FC236}">
                <a16:creationId xmlns:a16="http://schemas.microsoft.com/office/drawing/2014/main" id="{63B4602C-58AC-4D6A-830A-EE890D7C0A0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41350" y="301853"/>
            <a:ext cx="18821400" cy="1070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001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172.17.14.15\2020\Boletín Contigo Siempre\Enero\contigosiempre_enero2020.jpg">
            <a:extLst>
              <a:ext uri="{FF2B5EF4-FFF2-40B4-BE49-F238E27FC236}">
                <a16:creationId xmlns:a16="http://schemas.microsoft.com/office/drawing/2014/main" id="{93D77F19-DA11-4589-97C1-86D835E42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0054" y="1531186"/>
            <a:ext cx="3218961" cy="82469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\\172.17.14.15\2020\Boletín Contigo Siempre\Enero\contigosiempre_enero2020_noti1.jpg">
            <a:extLst>
              <a:ext uri="{FF2B5EF4-FFF2-40B4-BE49-F238E27FC236}">
                <a16:creationId xmlns:a16="http://schemas.microsoft.com/office/drawing/2014/main" id="{CB613F8D-CFF5-48C2-BC5F-46DBAA251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369" y="948177"/>
            <a:ext cx="6006839" cy="26899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\\172.17.14.15\2020\Boletín Contigo Siempre\Enero\contigosiempre_enero2020_noti5.jpg">
            <a:extLst>
              <a:ext uri="{FF2B5EF4-FFF2-40B4-BE49-F238E27FC236}">
                <a16:creationId xmlns:a16="http://schemas.microsoft.com/office/drawing/2014/main" id="{C9C2ED82-8647-4612-BEAB-017A773D8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0244" y="4256646"/>
            <a:ext cx="6006839" cy="20843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img.mailinblue.com/1762179/images/rnb/original/5e1e39ab6de736be9c666e7b.jpg">
            <a:extLst>
              <a:ext uri="{FF2B5EF4-FFF2-40B4-BE49-F238E27FC236}">
                <a16:creationId xmlns:a16="http://schemas.microsoft.com/office/drawing/2014/main" id="{94673345-ADD5-4A22-BCE0-7C44A3F18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73" y="1639772"/>
            <a:ext cx="2881823" cy="44537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img.mailinblue.com/1762179/images/rnb/original/5e32fa96e14f3e712b796edc.jpg">
            <a:extLst>
              <a:ext uri="{FF2B5EF4-FFF2-40B4-BE49-F238E27FC236}">
                <a16:creationId xmlns:a16="http://schemas.microsoft.com/office/drawing/2014/main" id="{601CDF55-7C62-4C4E-8C26-A777C5D8E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340" y="1587300"/>
            <a:ext cx="3420184" cy="44619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9A538F1-36FA-4CE1-9299-DA6BA19131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6185" y="6977184"/>
            <a:ext cx="4270309" cy="293734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318EAEBA-10ED-46CC-BE71-B09AF397089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2083"/>
          <a:stretch/>
        </p:blipFill>
        <p:spPr>
          <a:xfrm>
            <a:off x="6935460" y="7105607"/>
            <a:ext cx="6949556" cy="3252699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EC9365B1-17C5-4ED9-AED8-E198D320008C}"/>
              </a:ext>
            </a:extLst>
          </p:cNvPr>
          <p:cNvSpPr txBox="1"/>
          <p:nvPr/>
        </p:nvSpPr>
        <p:spPr>
          <a:xfrm>
            <a:off x="1401303" y="6210444"/>
            <a:ext cx="1305165" cy="5490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968" dirty="0"/>
              <a:t>Afiches</a:t>
            </a:r>
            <a:endParaRPr lang="es-CO" sz="2968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87D9587-CF8F-4E28-82BE-877A2DB0FAFA}"/>
              </a:ext>
            </a:extLst>
          </p:cNvPr>
          <p:cNvSpPr txBox="1"/>
          <p:nvPr/>
        </p:nvSpPr>
        <p:spPr>
          <a:xfrm>
            <a:off x="4935312" y="6111996"/>
            <a:ext cx="1388329" cy="5490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968" dirty="0"/>
              <a:t>Correos</a:t>
            </a:r>
            <a:endParaRPr lang="es-CO" sz="2968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7444CC0-8329-4789-82E9-2EA3F8FB42D8}"/>
              </a:ext>
            </a:extLst>
          </p:cNvPr>
          <p:cNvSpPr txBox="1"/>
          <p:nvPr/>
        </p:nvSpPr>
        <p:spPr>
          <a:xfrm>
            <a:off x="9790869" y="3592106"/>
            <a:ext cx="1618905" cy="5490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968" dirty="0"/>
              <a:t>Boletines</a:t>
            </a:r>
            <a:endParaRPr lang="es-CO" sz="2968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03E53942-AD4A-4D62-8D42-EB9E60515271}"/>
              </a:ext>
            </a:extLst>
          </p:cNvPr>
          <p:cNvSpPr txBox="1"/>
          <p:nvPr/>
        </p:nvSpPr>
        <p:spPr>
          <a:xfrm>
            <a:off x="9940815" y="6366262"/>
            <a:ext cx="1950855" cy="5490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968" dirty="0"/>
              <a:t>Página web</a:t>
            </a:r>
            <a:endParaRPr lang="es-CO" sz="2968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EDF57FFA-F83C-450C-9F5A-028AC19EA1B9}"/>
              </a:ext>
            </a:extLst>
          </p:cNvPr>
          <p:cNvSpPr txBox="1"/>
          <p:nvPr/>
        </p:nvSpPr>
        <p:spPr>
          <a:xfrm>
            <a:off x="15461736" y="10371567"/>
            <a:ext cx="1618905" cy="5490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968" dirty="0"/>
              <a:t>Boletines</a:t>
            </a:r>
            <a:endParaRPr lang="es-CO" sz="2968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507E898B-0230-4AE3-93EA-754E5989C00F}"/>
              </a:ext>
            </a:extLst>
          </p:cNvPr>
          <p:cNvSpPr txBox="1"/>
          <p:nvPr/>
        </p:nvSpPr>
        <p:spPr>
          <a:xfrm>
            <a:off x="9080432" y="10371567"/>
            <a:ext cx="2707793" cy="5490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968" dirty="0"/>
              <a:t>Prensa/ radio/tv</a:t>
            </a:r>
            <a:endParaRPr lang="es-CO" sz="2968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79C170FC-FC68-423C-BE5D-DF03BE2F4BC9}"/>
              </a:ext>
            </a:extLst>
          </p:cNvPr>
          <p:cNvSpPr txBox="1"/>
          <p:nvPr/>
        </p:nvSpPr>
        <p:spPr>
          <a:xfrm>
            <a:off x="3022414" y="10029198"/>
            <a:ext cx="1750094" cy="5490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968" dirty="0"/>
              <a:t>Carteleras</a:t>
            </a:r>
            <a:endParaRPr lang="es-CO" sz="2968" dirty="0"/>
          </a:p>
        </p:txBody>
      </p:sp>
      <p:sp>
        <p:nvSpPr>
          <p:cNvPr id="18" name="13 Rectángulo">
            <a:extLst>
              <a:ext uri="{FF2B5EF4-FFF2-40B4-BE49-F238E27FC236}">
                <a16:creationId xmlns:a16="http://schemas.microsoft.com/office/drawing/2014/main" id="{C9383C6C-8D90-4D19-ABDB-25B2D511D6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686" y="552234"/>
            <a:ext cx="5845656" cy="701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1507846"/>
            <a:r>
              <a:rPr lang="es-CO" sz="3958" b="1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Promoción de la Salud</a:t>
            </a:r>
            <a:endParaRPr lang="es-ES" sz="3958" b="1" dirty="0">
              <a:solidFill>
                <a:srgbClr val="5B9BD5">
                  <a:lumMod val="50000"/>
                </a:srgbClr>
              </a:solidFill>
              <a:latin typeface="Calibri" panose="020F0502020204030204"/>
            </a:endParaRPr>
          </a:p>
        </p:txBody>
      </p:sp>
      <p:sp>
        <p:nvSpPr>
          <p:cNvPr id="19" name="1 CuadroTexto">
            <a:extLst>
              <a:ext uri="{FF2B5EF4-FFF2-40B4-BE49-F238E27FC236}">
                <a16:creationId xmlns:a16="http://schemas.microsoft.com/office/drawing/2014/main" id="{554D0658-A084-4287-A4C1-0637C2620542}"/>
              </a:ext>
            </a:extLst>
          </p:cNvPr>
          <p:cNvSpPr txBox="1"/>
          <p:nvPr/>
        </p:nvSpPr>
        <p:spPr>
          <a:xfrm>
            <a:off x="5861050" y="429882"/>
            <a:ext cx="10591800" cy="599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507846">
              <a:defRPr/>
            </a:pPr>
            <a:r>
              <a:rPr lang="es-CO" sz="3298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Estrategias de Información, Educación y Comunicación 2020</a:t>
            </a:r>
            <a:endParaRPr lang="es-ES" sz="3298" b="1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1AA79853-4AE2-407A-9B58-EA47C30C1D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855821" y="-16209"/>
            <a:ext cx="3248279" cy="1925843"/>
          </a:xfrm>
          <a:prstGeom prst="rect">
            <a:avLst/>
          </a:prstGeom>
        </p:spPr>
      </p:pic>
      <p:sp>
        <p:nvSpPr>
          <p:cNvPr id="21" name="13 CuadroTexto">
            <a:extLst>
              <a:ext uri="{FF2B5EF4-FFF2-40B4-BE49-F238E27FC236}">
                <a16:creationId xmlns:a16="http://schemas.microsoft.com/office/drawing/2014/main" id="{7D6D9A6F-FAB0-4EE2-9970-25B8CA63BC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686" y="10798213"/>
            <a:ext cx="7295590" cy="320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1507846" eaLnBrk="1" hangingPunct="1"/>
            <a:r>
              <a:rPr lang="es-CO" sz="1484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Fuente: </a:t>
            </a:r>
            <a:r>
              <a:rPr lang="es-CO" sz="1484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BD Ejecución Plan de Promoción 2020</a:t>
            </a:r>
          </a:p>
        </p:txBody>
      </p:sp>
    </p:spTree>
    <p:extLst>
      <p:ext uri="{BB962C8B-B14F-4D97-AF65-F5344CB8AC3E}">
        <p14:creationId xmlns:p14="http://schemas.microsoft.com/office/powerpoint/2010/main" val="34795500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Captura de pantalla 2020-04-16 a las 9.45.48 a.m..png">
            <a:extLst>
              <a:ext uri="{FF2B5EF4-FFF2-40B4-BE49-F238E27FC236}">
                <a16:creationId xmlns:a16="http://schemas.microsoft.com/office/drawing/2014/main" id="{024688A9-AF47-47A0-A6EC-505CC29662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230" y="1997931"/>
            <a:ext cx="5615303" cy="442216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AB74CD3-1FBE-4865-92A2-C284280DB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147" y="2073275"/>
            <a:ext cx="6190983" cy="4334526"/>
          </a:xfrm>
          <a:prstGeom prst="rect">
            <a:avLst/>
          </a:prstGeom>
        </p:spPr>
      </p:pic>
      <p:pic>
        <p:nvPicPr>
          <p:cNvPr id="7" name="Imagen 2" descr="image002">
            <a:extLst>
              <a:ext uri="{FF2B5EF4-FFF2-40B4-BE49-F238E27FC236}">
                <a16:creationId xmlns:a16="http://schemas.microsoft.com/office/drawing/2014/main" id="{E09F7A0F-4F0E-43A0-A802-0011ED27D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9250" y="1768475"/>
            <a:ext cx="3614673" cy="4497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E8EF8253-A08F-4DF7-B667-1F6DBFADD88B}"/>
              </a:ext>
            </a:extLst>
          </p:cNvPr>
          <p:cNvSpPr txBox="1"/>
          <p:nvPr/>
        </p:nvSpPr>
        <p:spPr>
          <a:xfrm>
            <a:off x="15298763" y="6672932"/>
            <a:ext cx="1655646" cy="5490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968" dirty="0"/>
              <a:t>Facebook</a:t>
            </a:r>
            <a:endParaRPr lang="es-CO" sz="2968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5D6F9E6-13C3-442F-8EEE-1E3E058F5F2D}"/>
              </a:ext>
            </a:extLst>
          </p:cNvPr>
          <p:cNvSpPr txBox="1"/>
          <p:nvPr/>
        </p:nvSpPr>
        <p:spPr>
          <a:xfrm>
            <a:off x="9842453" y="6922230"/>
            <a:ext cx="1950855" cy="5490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968" dirty="0"/>
              <a:t>Página web</a:t>
            </a:r>
            <a:endParaRPr lang="es-CO" sz="2968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4EEAAAB-AFF9-4A6B-8147-9CC6D4BF321A}"/>
              </a:ext>
            </a:extLst>
          </p:cNvPr>
          <p:cNvSpPr txBox="1"/>
          <p:nvPr/>
        </p:nvSpPr>
        <p:spPr>
          <a:xfrm>
            <a:off x="3665871" y="6947463"/>
            <a:ext cx="1112549" cy="5490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968" dirty="0"/>
              <a:t>Redes</a:t>
            </a:r>
            <a:endParaRPr lang="es-CO" sz="2968" dirty="0"/>
          </a:p>
        </p:txBody>
      </p:sp>
      <p:sp>
        <p:nvSpPr>
          <p:cNvPr id="16" name="13 Rectángulo">
            <a:extLst>
              <a:ext uri="{FF2B5EF4-FFF2-40B4-BE49-F238E27FC236}">
                <a16:creationId xmlns:a16="http://schemas.microsoft.com/office/drawing/2014/main" id="{E27D604F-B861-4D47-8ABA-207B81E6DE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0412" y="701675"/>
            <a:ext cx="9428837" cy="701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 defTabSz="1507846"/>
            <a:r>
              <a:rPr lang="es-CO" sz="3958" b="1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Promoción de la Salud</a:t>
            </a:r>
            <a:endParaRPr lang="es-ES" sz="3958" b="1" dirty="0">
              <a:solidFill>
                <a:srgbClr val="5B9BD5">
                  <a:lumMod val="50000"/>
                </a:srgbClr>
              </a:solidFill>
              <a:latin typeface="Calibri" panose="020F0502020204030204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A8ECF6B5-8DDF-47CC-B6A6-D54A5662A6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55821" y="-16209"/>
            <a:ext cx="3248279" cy="1925843"/>
          </a:xfrm>
          <a:prstGeom prst="rect">
            <a:avLst/>
          </a:prstGeom>
        </p:spPr>
      </p:pic>
      <p:sp>
        <p:nvSpPr>
          <p:cNvPr id="18" name="2 Subtítulo">
            <a:extLst>
              <a:ext uri="{FF2B5EF4-FFF2-40B4-BE49-F238E27FC236}">
                <a16:creationId xmlns:a16="http://schemas.microsoft.com/office/drawing/2014/main" id="{55BC7057-2684-4219-9901-160452913312}"/>
              </a:ext>
            </a:extLst>
          </p:cNvPr>
          <p:cNvSpPr txBox="1">
            <a:spLocks/>
          </p:cNvSpPr>
          <p:nvPr/>
        </p:nvSpPr>
        <p:spPr>
          <a:xfrm>
            <a:off x="3758926" y="8234755"/>
            <a:ext cx="12586248" cy="1306120"/>
          </a:xfrm>
          <a:prstGeom prst="rect">
            <a:avLst/>
          </a:prstGeom>
        </p:spPr>
        <p:txBody>
          <a:bodyPr vert="horz" lIns="150781" tIns="75390" rIns="150781" bIns="7539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507846">
              <a:buFont typeface="Arial" pitchFamily="34" charset="0"/>
              <a:buChar char="•"/>
            </a:pPr>
            <a:r>
              <a:rPr lang="es-ES" sz="7585" b="1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Medios: </a:t>
            </a:r>
            <a:r>
              <a:rPr lang="es-CO" sz="4617" dirty="0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Televisión, Radio y Redes Sociales</a:t>
            </a:r>
          </a:p>
          <a:p>
            <a:pPr algn="l" defTabSz="1507846"/>
            <a:endParaRPr lang="es-ES" sz="4617" b="1" dirty="0">
              <a:solidFill>
                <a:srgbClr val="44546A">
                  <a:lumMod val="75000"/>
                </a:srgb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26229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Captura de pantalla 2020-04-25 a las 9.39.11 a.m..png">
            <a:extLst>
              <a:ext uri="{FF2B5EF4-FFF2-40B4-BE49-F238E27FC236}">
                <a16:creationId xmlns:a16="http://schemas.microsoft.com/office/drawing/2014/main" id="{4D0DD73D-123B-4494-8EA6-20C3787396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142" y="385455"/>
            <a:ext cx="6935984" cy="3924409"/>
          </a:xfrm>
          <a:prstGeom prst="rect">
            <a:avLst/>
          </a:prstGeom>
        </p:spPr>
      </p:pic>
      <p:pic>
        <p:nvPicPr>
          <p:cNvPr id="5" name="Imagen 4" descr="Captura de pantalla 2020-04-29 a las 9.20.41 a.m..png">
            <a:extLst>
              <a:ext uri="{FF2B5EF4-FFF2-40B4-BE49-F238E27FC236}">
                <a16:creationId xmlns:a16="http://schemas.microsoft.com/office/drawing/2014/main" id="{ADB41C30-627C-416C-A678-6F428C3881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5" y="5875990"/>
            <a:ext cx="6855816" cy="3766922"/>
          </a:xfrm>
          <a:prstGeom prst="rect">
            <a:avLst/>
          </a:prstGeom>
        </p:spPr>
      </p:pic>
      <p:pic>
        <p:nvPicPr>
          <p:cNvPr id="7" name="Imagen 6" descr="Captura de pantalla 2020-06-08 a las 4.26.02 p.m..png">
            <a:extLst>
              <a:ext uri="{FF2B5EF4-FFF2-40B4-BE49-F238E27FC236}">
                <a16:creationId xmlns:a16="http://schemas.microsoft.com/office/drawing/2014/main" id="{9AE1490E-52AC-4351-93B8-BC219DA741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60" y="402205"/>
            <a:ext cx="5142037" cy="3302834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4E24E150-AF6F-48F5-A9C5-7E63CDCFC9EE}"/>
              </a:ext>
            </a:extLst>
          </p:cNvPr>
          <p:cNvSpPr txBox="1"/>
          <p:nvPr/>
        </p:nvSpPr>
        <p:spPr>
          <a:xfrm>
            <a:off x="2283227" y="9907064"/>
            <a:ext cx="2722092" cy="5490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968" dirty="0"/>
              <a:t>Blog página web</a:t>
            </a:r>
            <a:endParaRPr lang="es-CO" sz="2968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08E204D4-8C12-4E02-BBC8-2967370F9CBB}"/>
              </a:ext>
            </a:extLst>
          </p:cNvPr>
          <p:cNvSpPr/>
          <p:nvPr/>
        </p:nvSpPr>
        <p:spPr>
          <a:xfrm>
            <a:off x="951504" y="4596608"/>
            <a:ext cx="1576137" cy="5490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968" dirty="0" err="1"/>
              <a:t>Intagram</a:t>
            </a:r>
            <a:endParaRPr lang="es-CO" sz="2968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AC3E1F5E-A761-4E14-B268-7EB3676F6047}"/>
              </a:ext>
            </a:extLst>
          </p:cNvPr>
          <p:cNvSpPr/>
          <p:nvPr/>
        </p:nvSpPr>
        <p:spPr>
          <a:xfrm>
            <a:off x="9305857" y="4576813"/>
            <a:ext cx="1226618" cy="5490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968" dirty="0"/>
              <a:t>Videos</a:t>
            </a:r>
            <a:endParaRPr lang="es-CO" sz="2968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CCDA3161-1B1D-4033-A03C-E3E43C739F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754" b="13586"/>
          <a:stretch/>
        </p:blipFill>
        <p:spPr>
          <a:xfrm>
            <a:off x="13768913" y="297276"/>
            <a:ext cx="5685427" cy="4151464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112FD6F9-B0CC-4F7C-AC97-98B6B5FECD35}"/>
              </a:ext>
            </a:extLst>
          </p:cNvPr>
          <p:cNvSpPr/>
          <p:nvPr/>
        </p:nvSpPr>
        <p:spPr>
          <a:xfrm>
            <a:off x="15663331" y="4617608"/>
            <a:ext cx="1206484" cy="5490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968" dirty="0"/>
              <a:t>Tropas</a:t>
            </a:r>
            <a:endParaRPr lang="es-CO" sz="2968" dirty="0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6E39E39D-3491-4FC8-AB8C-D8AA4A887705}"/>
              </a:ext>
            </a:extLst>
          </p:cNvPr>
          <p:cNvSpPr/>
          <p:nvPr/>
        </p:nvSpPr>
        <p:spPr>
          <a:xfrm>
            <a:off x="16077826" y="10181595"/>
            <a:ext cx="1067600" cy="5490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968" dirty="0"/>
              <a:t>Vallas</a:t>
            </a:r>
            <a:endParaRPr lang="es-CO" sz="2968" dirty="0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45D3C261-4173-48B0-9EAB-B13AF412BA0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3276"/>
          <a:stretch/>
        </p:blipFill>
        <p:spPr>
          <a:xfrm>
            <a:off x="13723867" y="5559100"/>
            <a:ext cx="5730473" cy="4315144"/>
          </a:xfrm>
          <a:prstGeom prst="rect">
            <a:avLst/>
          </a:prstGeom>
        </p:spPr>
      </p:pic>
      <p:sp>
        <p:nvSpPr>
          <p:cNvPr id="13" name="2 Subtítulo">
            <a:extLst>
              <a:ext uri="{FF2B5EF4-FFF2-40B4-BE49-F238E27FC236}">
                <a16:creationId xmlns:a16="http://schemas.microsoft.com/office/drawing/2014/main" id="{A2656A9D-DD6F-49E0-AD7B-8B354141DE0F}"/>
              </a:ext>
            </a:extLst>
          </p:cNvPr>
          <p:cNvSpPr txBox="1">
            <a:spLocks/>
          </p:cNvSpPr>
          <p:nvPr/>
        </p:nvSpPr>
        <p:spPr>
          <a:xfrm>
            <a:off x="7830636" y="6630440"/>
            <a:ext cx="5403678" cy="2172463"/>
          </a:xfrm>
          <a:prstGeom prst="rect">
            <a:avLst/>
          </a:prstGeom>
        </p:spPr>
        <p:txBody>
          <a:bodyPr vert="horz" lIns="150781" tIns="75390" rIns="150781" bIns="75390" rtlCol="0">
            <a:normAutofit fontScale="9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507846">
              <a:buFont typeface="Arial" pitchFamily="34" charset="0"/>
              <a:buChar char="•"/>
            </a:pPr>
            <a:r>
              <a:rPr lang="es-ES" sz="7585" b="1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Medios: </a:t>
            </a:r>
            <a:r>
              <a:rPr lang="es-CO" sz="4617" dirty="0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Televisión, Radio y Redes Sociales</a:t>
            </a:r>
          </a:p>
          <a:p>
            <a:pPr algn="l" defTabSz="1507846"/>
            <a:endParaRPr lang="es-ES" sz="4617" b="1" dirty="0">
              <a:solidFill>
                <a:srgbClr val="44546A">
                  <a:lumMod val="75000"/>
                </a:srgb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182746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6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075" y="12979"/>
            <a:ext cx="16964025" cy="11309350"/>
          </a:xfrm>
          <a:prstGeom prst="rect">
            <a:avLst/>
          </a:prstGeom>
        </p:spPr>
      </p:pic>
      <p:sp>
        <p:nvSpPr>
          <p:cNvPr id="90" name="object 3"/>
          <p:cNvSpPr/>
          <p:nvPr/>
        </p:nvSpPr>
        <p:spPr>
          <a:xfrm>
            <a:off x="-6350" y="15875"/>
            <a:ext cx="20104100" cy="113085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4"/>
          <p:cNvSpPr txBox="1">
            <a:spLocks noGrp="1"/>
          </p:cNvSpPr>
          <p:nvPr>
            <p:ph type="title"/>
          </p:nvPr>
        </p:nvSpPr>
        <p:spPr>
          <a:xfrm>
            <a:off x="9137650" y="8321675"/>
            <a:ext cx="11506200" cy="136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s-ES_tradnl" sz="8800" spc="-30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Bold" panose="020F0702030404030204" pitchFamily="34" charset="0"/>
                <a:cs typeface="Calibri Bold" panose="020F0702030404030204" pitchFamily="34" charset="0"/>
              </a:rPr>
              <a:t>Gestión Financiera 2020</a:t>
            </a:r>
            <a:endParaRPr sz="8800" spc="-405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Bold" panose="020F0702030404030204" pitchFamily="34" charset="0"/>
              <a:cs typeface="Calibri Bold" panose="020F0702030404030204" pitchFamily="34" charset="0"/>
            </a:endParaRPr>
          </a:p>
        </p:txBody>
      </p:sp>
      <p:sp>
        <p:nvSpPr>
          <p:cNvPr id="92" name="object 5"/>
          <p:cNvSpPr txBox="1"/>
          <p:nvPr/>
        </p:nvSpPr>
        <p:spPr>
          <a:xfrm>
            <a:off x="8165493" y="8272179"/>
            <a:ext cx="587375" cy="13557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s-ES_tradnl" sz="8700" b="1" spc="10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endParaRPr sz="8700" dirty="0">
              <a:latin typeface="Calibri"/>
              <a:cs typeface="Calibri"/>
            </a:endParaRPr>
          </a:p>
        </p:txBody>
      </p:sp>
      <p:sp>
        <p:nvSpPr>
          <p:cNvPr id="93" name="object 9"/>
          <p:cNvSpPr/>
          <p:nvPr/>
        </p:nvSpPr>
        <p:spPr>
          <a:xfrm>
            <a:off x="1077670" y="1219966"/>
            <a:ext cx="118855" cy="1158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10"/>
          <p:cNvSpPr/>
          <p:nvPr/>
        </p:nvSpPr>
        <p:spPr>
          <a:xfrm>
            <a:off x="916345" y="1245610"/>
            <a:ext cx="433070" cy="166370"/>
          </a:xfrm>
          <a:custGeom>
            <a:avLst/>
            <a:gdLst/>
            <a:ahLst/>
            <a:cxnLst/>
            <a:rect l="l" t="t" r="r" b="b"/>
            <a:pathLst>
              <a:path w="433069" h="166369">
                <a:moveTo>
                  <a:pt x="26952" y="0"/>
                </a:moveTo>
                <a:lnTo>
                  <a:pt x="16410" y="2072"/>
                </a:lnTo>
                <a:lnTo>
                  <a:pt x="7849" y="7740"/>
                </a:lnTo>
                <a:lnTo>
                  <a:pt x="2101" y="16176"/>
                </a:lnTo>
                <a:lnTo>
                  <a:pt x="0" y="26554"/>
                </a:lnTo>
                <a:lnTo>
                  <a:pt x="0" y="32375"/>
                </a:lnTo>
                <a:lnTo>
                  <a:pt x="2157" y="38312"/>
                </a:lnTo>
                <a:lnTo>
                  <a:pt x="6251" y="43035"/>
                </a:lnTo>
                <a:lnTo>
                  <a:pt x="30540" y="79443"/>
                </a:lnTo>
                <a:lnTo>
                  <a:pt x="61441" y="110730"/>
                </a:lnTo>
                <a:lnTo>
                  <a:pt x="97769" y="136094"/>
                </a:lnTo>
                <a:lnTo>
                  <a:pt x="138338" y="154731"/>
                </a:lnTo>
                <a:lnTo>
                  <a:pt x="181963" y="165837"/>
                </a:lnTo>
                <a:lnTo>
                  <a:pt x="193968" y="148209"/>
                </a:lnTo>
                <a:lnTo>
                  <a:pt x="210200" y="134594"/>
                </a:lnTo>
                <a:lnTo>
                  <a:pt x="229491" y="125817"/>
                </a:lnTo>
                <a:lnTo>
                  <a:pt x="250672" y="122708"/>
                </a:lnTo>
                <a:lnTo>
                  <a:pt x="359682" y="122708"/>
                </a:lnTo>
                <a:lnTo>
                  <a:pt x="368505" y="116205"/>
                </a:lnTo>
                <a:lnTo>
                  <a:pt x="218087" y="116205"/>
                </a:lnTo>
                <a:lnTo>
                  <a:pt x="169014" y="109698"/>
                </a:lnTo>
                <a:lnTo>
                  <a:pt x="123735" y="90755"/>
                </a:lnTo>
                <a:lnTo>
                  <a:pt x="84427" y="60241"/>
                </a:lnTo>
                <a:lnTo>
                  <a:pt x="53265" y="19025"/>
                </a:lnTo>
                <a:lnTo>
                  <a:pt x="47765" y="10531"/>
                </a:lnTo>
                <a:lnTo>
                  <a:pt x="41408" y="4604"/>
                </a:lnTo>
                <a:lnTo>
                  <a:pt x="34401" y="1132"/>
                </a:lnTo>
                <a:lnTo>
                  <a:pt x="26952" y="0"/>
                </a:lnTo>
                <a:close/>
              </a:path>
              <a:path w="433069" h="166369">
                <a:moveTo>
                  <a:pt x="359682" y="122708"/>
                </a:moveTo>
                <a:lnTo>
                  <a:pt x="250672" y="122708"/>
                </a:lnTo>
                <a:lnTo>
                  <a:pt x="268068" y="124730"/>
                </a:lnTo>
                <a:lnTo>
                  <a:pt x="284382" y="130490"/>
                </a:lnTo>
                <a:lnTo>
                  <a:pt x="298841" y="139529"/>
                </a:lnTo>
                <a:lnTo>
                  <a:pt x="310671" y="151388"/>
                </a:lnTo>
                <a:lnTo>
                  <a:pt x="345601" y="133085"/>
                </a:lnTo>
                <a:lnTo>
                  <a:pt x="359682" y="122708"/>
                </a:lnTo>
                <a:close/>
              </a:path>
              <a:path w="433069" h="166369">
                <a:moveTo>
                  <a:pt x="406092" y="6795"/>
                </a:moveTo>
                <a:lnTo>
                  <a:pt x="353448" y="59102"/>
                </a:lnTo>
                <a:lnTo>
                  <a:pt x="314364" y="89626"/>
                </a:lnTo>
                <a:lnTo>
                  <a:pt x="268366" y="109261"/>
                </a:lnTo>
                <a:lnTo>
                  <a:pt x="218087" y="116205"/>
                </a:lnTo>
                <a:lnTo>
                  <a:pt x="368505" y="116205"/>
                </a:lnTo>
                <a:lnTo>
                  <a:pt x="377163" y="109825"/>
                </a:lnTo>
                <a:lnTo>
                  <a:pt x="404529" y="81909"/>
                </a:lnTo>
                <a:lnTo>
                  <a:pt x="426866" y="49642"/>
                </a:lnTo>
                <a:lnTo>
                  <a:pt x="430719" y="45014"/>
                </a:lnTo>
                <a:lnTo>
                  <a:pt x="432845" y="39045"/>
                </a:lnTo>
                <a:lnTo>
                  <a:pt x="432845" y="33161"/>
                </a:lnTo>
                <a:lnTo>
                  <a:pt x="430750" y="22927"/>
                </a:lnTo>
                <a:lnTo>
                  <a:pt x="425028" y="14544"/>
                </a:lnTo>
                <a:lnTo>
                  <a:pt x="416527" y="8877"/>
                </a:lnTo>
                <a:lnTo>
                  <a:pt x="406092" y="67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11"/>
          <p:cNvSpPr/>
          <p:nvPr/>
        </p:nvSpPr>
        <p:spPr>
          <a:xfrm>
            <a:off x="1114792" y="1038800"/>
            <a:ext cx="118760" cy="1159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12"/>
          <p:cNvSpPr/>
          <p:nvPr/>
        </p:nvSpPr>
        <p:spPr>
          <a:xfrm>
            <a:off x="980976" y="943625"/>
            <a:ext cx="408940" cy="316230"/>
          </a:xfrm>
          <a:custGeom>
            <a:avLst/>
            <a:gdLst/>
            <a:ahLst/>
            <a:cxnLst/>
            <a:rect l="l" t="t" r="r" b="b"/>
            <a:pathLst>
              <a:path w="408940" h="316230">
                <a:moveTo>
                  <a:pt x="387957" y="262550"/>
                </a:moveTo>
                <a:lnTo>
                  <a:pt x="155628" y="262550"/>
                </a:lnTo>
                <a:lnTo>
                  <a:pt x="180106" y="266564"/>
                </a:lnTo>
                <a:lnTo>
                  <a:pt x="201387" y="277725"/>
                </a:lnTo>
                <a:lnTo>
                  <a:pt x="217950" y="294718"/>
                </a:lnTo>
                <a:lnTo>
                  <a:pt x="228275" y="316224"/>
                </a:lnTo>
                <a:lnTo>
                  <a:pt x="232034" y="315564"/>
                </a:lnTo>
                <a:lnTo>
                  <a:pt x="239338" y="315564"/>
                </a:lnTo>
                <a:lnTo>
                  <a:pt x="282555" y="311466"/>
                </a:lnTo>
                <a:lnTo>
                  <a:pt x="325583" y="299239"/>
                </a:lnTo>
                <a:lnTo>
                  <a:pt x="365321" y="279675"/>
                </a:lnTo>
                <a:lnTo>
                  <a:pt x="387957" y="262550"/>
                </a:lnTo>
                <a:close/>
              </a:path>
              <a:path w="408940" h="316230">
                <a:moveTo>
                  <a:pt x="239338" y="315564"/>
                </a:moveTo>
                <a:lnTo>
                  <a:pt x="232034" y="315564"/>
                </a:lnTo>
                <a:lnTo>
                  <a:pt x="235071" y="315690"/>
                </a:lnTo>
                <a:lnTo>
                  <a:pt x="238013" y="315690"/>
                </a:lnTo>
                <a:lnTo>
                  <a:pt x="239338" y="315564"/>
                </a:lnTo>
                <a:close/>
              </a:path>
              <a:path w="408940" h="316230">
                <a:moveTo>
                  <a:pt x="33407" y="0"/>
                </a:moveTo>
                <a:lnTo>
                  <a:pt x="6580" y="32811"/>
                </a:lnTo>
                <a:lnTo>
                  <a:pt x="0" y="83488"/>
                </a:lnTo>
                <a:lnTo>
                  <a:pt x="3967" y="130249"/>
                </a:lnTo>
                <a:lnTo>
                  <a:pt x="17554" y="173893"/>
                </a:lnTo>
                <a:lnTo>
                  <a:pt x="39849" y="213638"/>
                </a:lnTo>
                <a:lnTo>
                  <a:pt x="69884" y="248527"/>
                </a:lnTo>
                <a:lnTo>
                  <a:pt x="106708" y="277649"/>
                </a:lnTo>
                <a:lnTo>
                  <a:pt x="118319" y="271310"/>
                </a:lnTo>
                <a:lnTo>
                  <a:pt x="130485" y="266562"/>
                </a:lnTo>
                <a:lnTo>
                  <a:pt x="142993" y="263583"/>
                </a:lnTo>
                <a:lnTo>
                  <a:pt x="155628" y="262550"/>
                </a:lnTo>
                <a:lnTo>
                  <a:pt x="387957" y="262550"/>
                </a:lnTo>
                <a:lnTo>
                  <a:pt x="391555" y="259828"/>
                </a:lnTo>
                <a:lnTo>
                  <a:pt x="237814" y="259828"/>
                </a:lnTo>
                <a:lnTo>
                  <a:pt x="189848" y="253505"/>
                </a:lnTo>
                <a:lnTo>
                  <a:pt x="146715" y="235678"/>
                </a:lnTo>
                <a:lnTo>
                  <a:pt x="110149" y="208053"/>
                </a:lnTo>
                <a:lnTo>
                  <a:pt x="81884" y="172341"/>
                </a:lnTo>
                <a:lnTo>
                  <a:pt x="63648" y="130206"/>
                </a:lnTo>
                <a:lnTo>
                  <a:pt x="57191" y="83488"/>
                </a:lnTo>
                <a:lnTo>
                  <a:pt x="57596" y="72456"/>
                </a:lnTo>
                <a:lnTo>
                  <a:pt x="58850" y="61029"/>
                </a:lnTo>
                <a:lnTo>
                  <a:pt x="61013" y="49407"/>
                </a:lnTo>
                <a:lnTo>
                  <a:pt x="64144" y="37793"/>
                </a:lnTo>
                <a:lnTo>
                  <a:pt x="65510" y="31135"/>
                </a:lnTo>
                <a:lnTo>
                  <a:pt x="44463" y="628"/>
                </a:lnTo>
                <a:lnTo>
                  <a:pt x="33407" y="0"/>
                </a:lnTo>
                <a:close/>
              </a:path>
              <a:path w="408940" h="316230">
                <a:moveTo>
                  <a:pt x="379632" y="204845"/>
                </a:moveTo>
                <a:lnTo>
                  <a:pt x="373653" y="204845"/>
                </a:lnTo>
                <a:lnTo>
                  <a:pt x="367716" y="206562"/>
                </a:lnTo>
                <a:lnTo>
                  <a:pt x="361685" y="211473"/>
                </a:lnTo>
                <a:lnTo>
                  <a:pt x="334226" y="232104"/>
                </a:lnTo>
                <a:lnTo>
                  <a:pt x="303778" y="247273"/>
                </a:lnTo>
                <a:lnTo>
                  <a:pt x="271317" y="256631"/>
                </a:lnTo>
                <a:lnTo>
                  <a:pt x="237814" y="259828"/>
                </a:lnTo>
                <a:lnTo>
                  <a:pt x="391555" y="259828"/>
                </a:lnTo>
                <a:lnTo>
                  <a:pt x="399998" y="253441"/>
                </a:lnTo>
                <a:lnTo>
                  <a:pt x="404961" y="248655"/>
                </a:lnTo>
                <a:lnTo>
                  <a:pt x="408594" y="240896"/>
                </a:lnTo>
                <a:lnTo>
                  <a:pt x="408594" y="233022"/>
                </a:lnTo>
                <a:lnTo>
                  <a:pt x="406317" y="222007"/>
                </a:lnTo>
                <a:lnTo>
                  <a:pt x="400109" y="213056"/>
                </a:lnTo>
                <a:lnTo>
                  <a:pt x="390903" y="207044"/>
                </a:lnTo>
                <a:lnTo>
                  <a:pt x="379632" y="2048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13"/>
          <p:cNvSpPr/>
          <p:nvPr/>
        </p:nvSpPr>
        <p:spPr>
          <a:xfrm>
            <a:off x="1107593" y="1382182"/>
            <a:ext cx="118666" cy="11603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14"/>
          <p:cNvSpPr/>
          <p:nvPr/>
        </p:nvSpPr>
        <p:spPr>
          <a:xfrm>
            <a:off x="1006512" y="1358087"/>
            <a:ext cx="347980" cy="236220"/>
          </a:xfrm>
          <a:custGeom>
            <a:avLst/>
            <a:gdLst/>
            <a:ahLst/>
            <a:cxnLst/>
            <a:rect l="l" t="t" r="r" b="b"/>
            <a:pathLst>
              <a:path w="347980" h="236219">
                <a:moveTo>
                  <a:pt x="29004" y="163523"/>
                </a:moveTo>
                <a:lnTo>
                  <a:pt x="27056" y="163523"/>
                </a:lnTo>
                <a:lnTo>
                  <a:pt x="16547" y="165571"/>
                </a:lnTo>
                <a:lnTo>
                  <a:pt x="7944" y="171180"/>
                </a:lnTo>
                <a:lnTo>
                  <a:pt x="2133" y="179550"/>
                </a:lnTo>
                <a:lnTo>
                  <a:pt x="0" y="189879"/>
                </a:lnTo>
                <a:lnTo>
                  <a:pt x="1299" y="197780"/>
                </a:lnTo>
                <a:lnTo>
                  <a:pt x="42978" y="224692"/>
                </a:lnTo>
                <a:lnTo>
                  <a:pt x="90794" y="234791"/>
                </a:lnTo>
                <a:lnTo>
                  <a:pt x="114980" y="236076"/>
                </a:lnTo>
                <a:lnTo>
                  <a:pt x="164836" y="230762"/>
                </a:lnTo>
                <a:lnTo>
                  <a:pt x="211206" y="215559"/>
                </a:lnTo>
                <a:lnTo>
                  <a:pt x="252865" y="191579"/>
                </a:lnTo>
                <a:lnTo>
                  <a:pt x="264595" y="181188"/>
                </a:lnTo>
                <a:lnTo>
                  <a:pt x="114980" y="181188"/>
                </a:lnTo>
                <a:lnTo>
                  <a:pt x="95879" y="180080"/>
                </a:lnTo>
                <a:lnTo>
                  <a:pt x="76382" y="176846"/>
                </a:lnTo>
                <a:lnTo>
                  <a:pt x="56676" y="171624"/>
                </a:lnTo>
                <a:lnTo>
                  <a:pt x="36951" y="164549"/>
                </a:lnTo>
                <a:lnTo>
                  <a:pt x="31067" y="163576"/>
                </a:lnTo>
                <a:lnTo>
                  <a:pt x="29004" y="163523"/>
                </a:lnTo>
                <a:close/>
              </a:path>
              <a:path w="347980" h="236219">
                <a:moveTo>
                  <a:pt x="320848" y="0"/>
                </a:moveTo>
                <a:lnTo>
                  <a:pt x="283943" y="65875"/>
                </a:lnTo>
                <a:lnTo>
                  <a:pt x="264110" y="103775"/>
                </a:lnTo>
                <a:lnTo>
                  <a:pt x="235763" y="135611"/>
                </a:lnTo>
                <a:lnTo>
                  <a:pt x="200437" y="160028"/>
                </a:lnTo>
                <a:lnTo>
                  <a:pt x="159665" y="175672"/>
                </a:lnTo>
                <a:lnTo>
                  <a:pt x="114980" y="181188"/>
                </a:lnTo>
                <a:lnTo>
                  <a:pt x="264595" y="181188"/>
                </a:lnTo>
                <a:lnTo>
                  <a:pt x="288587" y="159933"/>
                </a:lnTo>
                <a:lnTo>
                  <a:pt x="317147" y="121733"/>
                </a:lnTo>
                <a:lnTo>
                  <a:pt x="337318" y="78089"/>
                </a:lnTo>
                <a:lnTo>
                  <a:pt x="347874" y="30114"/>
                </a:lnTo>
                <a:lnTo>
                  <a:pt x="347612" y="28219"/>
                </a:lnTo>
                <a:lnTo>
                  <a:pt x="347612" y="26177"/>
                </a:lnTo>
                <a:lnTo>
                  <a:pt x="345500" y="15898"/>
                </a:lnTo>
                <a:lnTo>
                  <a:pt x="339751" y="7587"/>
                </a:lnTo>
                <a:lnTo>
                  <a:pt x="331241" y="2027"/>
                </a:lnTo>
                <a:lnTo>
                  <a:pt x="3208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15"/>
          <p:cNvSpPr/>
          <p:nvPr/>
        </p:nvSpPr>
        <p:spPr>
          <a:xfrm>
            <a:off x="1789375" y="1059156"/>
            <a:ext cx="325120" cy="342900"/>
          </a:xfrm>
          <a:custGeom>
            <a:avLst/>
            <a:gdLst/>
            <a:ahLst/>
            <a:cxnLst/>
            <a:rect l="l" t="t" r="r" b="b"/>
            <a:pathLst>
              <a:path w="325119" h="342900">
                <a:moveTo>
                  <a:pt x="281579" y="56427"/>
                </a:moveTo>
                <a:lnTo>
                  <a:pt x="155482" y="56427"/>
                </a:lnTo>
                <a:lnTo>
                  <a:pt x="184849" y="59207"/>
                </a:lnTo>
                <a:lnTo>
                  <a:pt x="205823" y="67550"/>
                </a:lnTo>
                <a:lnTo>
                  <a:pt x="218406" y="81456"/>
                </a:lnTo>
                <a:lnTo>
                  <a:pt x="222600" y="100928"/>
                </a:lnTo>
                <a:lnTo>
                  <a:pt x="220785" y="113227"/>
                </a:lnTo>
                <a:lnTo>
                  <a:pt x="188013" y="137296"/>
                </a:lnTo>
                <a:lnTo>
                  <a:pt x="150418" y="142584"/>
                </a:lnTo>
                <a:lnTo>
                  <a:pt x="140290" y="144029"/>
                </a:lnTo>
                <a:lnTo>
                  <a:pt x="131962" y="145399"/>
                </a:lnTo>
                <a:lnTo>
                  <a:pt x="125420" y="146728"/>
                </a:lnTo>
                <a:lnTo>
                  <a:pt x="97973" y="150694"/>
                </a:lnTo>
                <a:lnTo>
                  <a:pt x="55339" y="161992"/>
                </a:lnTo>
                <a:lnTo>
                  <a:pt x="22612" y="183330"/>
                </a:lnTo>
                <a:lnTo>
                  <a:pt x="2518" y="222496"/>
                </a:lnTo>
                <a:lnTo>
                  <a:pt x="0" y="247625"/>
                </a:lnTo>
                <a:lnTo>
                  <a:pt x="2125" y="269240"/>
                </a:lnTo>
                <a:lnTo>
                  <a:pt x="19074" y="304953"/>
                </a:lnTo>
                <a:lnTo>
                  <a:pt x="50263" y="329484"/>
                </a:lnTo>
                <a:lnTo>
                  <a:pt x="89112" y="341383"/>
                </a:lnTo>
                <a:lnTo>
                  <a:pt x="111556" y="342869"/>
                </a:lnTo>
                <a:lnTo>
                  <a:pt x="145633" y="340403"/>
                </a:lnTo>
                <a:lnTo>
                  <a:pt x="175696" y="333002"/>
                </a:lnTo>
                <a:lnTo>
                  <a:pt x="201745" y="320658"/>
                </a:lnTo>
                <a:lnTo>
                  <a:pt x="223783" y="303362"/>
                </a:lnTo>
                <a:lnTo>
                  <a:pt x="324723" y="303362"/>
                </a:lnTo>
                <a:lnTo>
                  <a:pt x="324723" y="286472"/>
                </a:lnTo>
                <a:lnTo>
                  <a:pt x="137932" y="286472"/>
                </a:lnTo>
                <a:lnTo>
                  <a:pt x="126095" y="285921"/>
                </a:lnTo>
                <a:lnTo>
                  <a:pt x="84875" y="271396"/>
                </a:lnTo>
                <a:lnTo>
                  <a:pt x="71463" y="244463"/>
                </a:lnTo>
                <a:lnTo>
                  <a:pt x="75158" y="224412"/>
                </a:lnTo>
                <a:lnTo>
                  <a:pt x="86204" y="208761"/>
                </a:lnTo>
                <a:lnTo>
                  <a:pt x="104611" y="197481"/>
                </a:lnTo>
                <a:lnTo>
                  <a:pt x="130362" y="190580"/>
                </a:lnTo>
                <a:lnTo>
                  <a:pt x="159383" y="187095"/>
                </a:lnTo>
                <a:lnTo>
                  <a:pt x="183689" y="182897"/>
                </a:lnTo>
                <a:lnTo>
                  <a:pt x="203289" y="177996"/>
                </a:lnTo>
                <a:lnTo>
                  <a:pt x="218192" y="172403"/>
                </a:lnTo>
                <a:lnTo>
                  <a:pt x="290284" y="172403"/>
                </a:lnTo>
                <a:lnTo>
                  <a:pt x="290284" y="106091"/>
                </a:lnTo>
                <a:lnTo>
                  <a:pt x="289844" y="106091"/>
                </a:lnTo>
                <a:lnTo>
                  <a:pt x="289907" y="105651"/>
                </a:lnTo>
                <a:lnTo>
                  <a:pt x="290158" y="105148"/>
                </a:lnTo>
                <a:lnTo>
                  <a:pt x="290284" y="94646"/>
                </a:lnTo>
                <a:lnTo>
                  <a:pt x="287692" y="71979"/>
                </a:lnTo>
                <a:lnTo>
                  <a:pt x="281579" y="56427"/>
                </a:lnTo>
                <a:close/>
              </a:path>
              <a:path w="325119" h="342900">
                <a:moveTo>
                  <a:pt x="324723" y="303362"/>
                </a:moveTo>
                <a:lnTo>
                  <a:pt x="223783" y="303362"/>
                </a:lnTo>
                <a:lnTo>
                  <a:pt x="230124" y="320658"/>
                </a:lnTo>
                <a:lnTo>
                  <a:pt x="241537" y="333002"/>
                </a:lnTo>
                <a:lnTo>
                  <a:pt x="258030" y="340403"/>
                </a:lnTo>
                <a:lnTo>
                  <a:pt x="279614" y="342869"/>
                </a:lnTo>
                <a:lnTo>
                  <a:pt x="290647" y="342358"/>
                </a:lnTo>
                <a:lnTo>
                  <a:pt x="301838" y="340827"/>
                </a:lnTo>
                <a:lnTo>
                  <a:pt x="313195" y="338275"/>
                </a:lnTo>
                <a:lnTo>
                  <a:pt x="324723" y="334701"/>
                </a:lnTo>
                <a:lnTo>
                  <a:pt x="324723" y="303362"/>
                </a:lnTo>
                <a:close/>
              </a:path>
              <a:path w="325119" h="342900">
                <a:moveTo>
                  <a:pt x="290284" y="172403"/>
                </a:moveTo>
                <a:lnTo>
                  <a:pt x="218192" y="172403"/>
                </a:lnTo>
                <a:lnTo>
                  <a:pt x="218191" y="224422"/>
                </a:lnTo>
                <a:lnTo>
                  <a:pt x="216427" y="238966"/>
                </a:lnTo>
                <a:lnTo>
                  <a:pt x="189983" y="272672"/>
                </a:lnTo>
                <a:lnTo>
                  <a:pt x="152007" y="285609"/>
                </a:lnTo>
                <a:lnTo>
                  <a:pt x="137932" y="286472"/>
                </a:lnTo>
                <a:lnTo>
                  <a:pt x="300503" y="286472"/>
                </a:lnTo>
                <a:lnTo>
                  <a:pt x="295875" y="284556"/>
                </a:lnTo>
                <a:lnTo>
                  <a:pt x="293320" y="280839"/>
                </a:lnTo>
                <a:lnTo>
                  <a:pt x="291279" y="277049"/>
                </a:lnTo>
                <a:lnTo>
                  <a:pt x="290378" y="271396"/>
                </a:lnTo>
                <a:lnTo>
                  <a:pt x="290284" y="172403"/>
                </a:lnTo>
                <a:close/>
              </a:path>
              <a:path w="325119" h="342900">
                <a:moveTo>
                  <a:pt x="324723" y="285195"/>
                </a:moveTo>
                <a:lnTo>
                  <a:pt x="319676" y="286064"/>
                </a:lnTo>
                <a:lnTo>
                  <a:pt x="316335" y="286472"/>
                </a:lnTo>
                <a:lnTo>
                  <a:pt x="324723" y="286472"/>
                </a:lnTo>
                <a:lnTo>
                  <a:pt x="324723" y="285195"/>
                </a:lnTo>
                <a:close/>
              </a:path>
              <a:path w="325119" h="342900">
                <a:moveTo>
                  <a:pt x="159859" y="0"/>
                </a:moveTo>
                <a:lnTo>
                  <a:pt x="104060" y="5650"/>
                </a:lnTo>
                <a:lnTo>
                  <a:pt x="60804" y="22585"/>
                </a:lnTo>
                <a:lnTo>
                  <a:pt x="26048" y="57824"/>
                </a:lnTo>
                <a:lnTo>
                  <a:pt x="11978" y="108446"/>
                </a:lnTo>
                <a:lnTo>
                  <a:pt x="83379" y="108446"/>
                </a:lnTo>
                <a:lnTo>
                  <a:pt x="89773" y="85684"/>
                </a:lnTo>
                <a:lnTo>
                  <a:pt x="103924" y="69428"/>
                </a:lnTo>
                <a:lnTo>
                  <a:pt x="125829" y="59677"/>
                </a:lnTo>
                <a:lnTo>
                  <a:pt x="155482" y="56427"/>
                </a:lnTo>
                <a:lnTo>
                  <a:pt x="281579" y="56427"/>
                </a:lnTo>
                <a:lnTo>
                  <a:pt x="279920" y="52207"/>
                </a:lnTo>
                <a:lnTo>
                  <a:pt x="248872" y="21329"/>
                </a:lnTo>
                <a:lnTo>
                  <a:pt x="209053" y="5328"/>
                </a:lnTo>
                <a:lnTo>
                  <a:pt x="185632" y="1331"/>
                </a:lnTo>
                <a:lnTo>
                  <a:pt x="159859" y="0"/>
                </a:lnTo>
                <a:close/>
              </a:path>
              <a:path w="325119" h="342900">
                <a:moveTo>
                  <a:pt x="290284" y="105755"/>
                </a:moveTo>
                <a:lnTo>
                  <a:pt x="290095" y="105850"/>
                </a:lnTo>
                <a:lnTo>
                  <a:pt x="289991" y="106028"/>
                </a:lnTo>
                <a:lnTo>
                  <a:pt x="289844" y="106091"/>
                </a:lnTo>
                <a:lnTo>
                  <a:pt x="290284" y="106091"/>
                </a:lnTo>
                <a:lnTo>
                  <a:pt x="290284" y="1057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6"/>
          <p:cNvSpPr/>
          <p:nvPr/>
        </p:nvSpPr>
        <p:spPr>
          <a:xfrm>
            <a:off x="2133311" y="1059760"/>
            <a:ext cx="470534" cy="333375"/>
          </a:xfrm>
          <a:custGeom>
            <a:avLst/>
            <a:gdLst/>
            <a:ahLst/>
            <a:cxnLst/>
            <a:rect l="l" t="t" r="r" b="b"/>
            <a:pathLst>
              <a:path w="470535" h="333375">
                <a:moveTo>
                  <a:pt x="67746" y="8826"/>
                </a:moveTo>
                <a:lnTo>
                  <a:pt x="0" y="8826"/>
                </a:lnTo>
                <a:lnTo>
                  <a:pt x="0" y="332890"/>
                </a:lnTo>
                <a:lnTo>
                  <a:pt x="71495" y="332890"/>
                </a:lnTo>
                <a:lnTo>
                  <a:pt x="71495" y="140435"/>
                </a:lnTo>
                <a:lnTo>
                  <a:pt x="72832" y="122204"/>
                </a:lnTo>
                <a:lnTo>
                  <a:pt x="92792" y="78395"/>
                </a:lnTo>
                <a:lnTo>
                  <a:pt x="128161" y="57808"/>
                </a:lnTo>
                <a:lnTo>
                  <a:pt x="142309" y="56438"/>
                </a:lnTo>
                <a:lnTo>
                  <a:pt x="460386" y="56438"/>
                </a:lnTo>
                <a:lnTo>
                  <a:pt x="458895" y="53935"/>
                </a:lnTo>
                <a:lnTo>
                  <a:pt x="67746" y="53935"/>
                </a:lnTo>
                <a:lnTo>
                  <a:pt x="67746" y="8826"/>
                </a:lnTo>
                <a:close/>
              </a:path>
              <a:path w="470535" h="333375">
                <a:moveTo>
                  <a:pt x="339759" y="56438"/>
                </a:moveTo>
                <a:lnTo>
                  <a:pt x="142309" y="56438"/>
                </a:lnTo>
                <a:lnTo>
                  <a:pt x="156849" y="57493"/>
                </a:lnTo>
                <a:lnTo>
                  <a:pt x="169093" y="60660"/>
                </a:lnTo>
                <a:lnTo>
                  <a:pt x="196199" y="94371"/>
                </a:lnTo>
                <a:lnTo>
                  <a:pt x="199334" y="332890"/>
                </a:lnTo>
                <a:lnTo>
                  <a:pt x="270798" y="332890"/>
                </a:lnTo>
                <a:lnTo>
                  <a:pt x="270798" y="142979"/>
                </a:lnTo>
                <a:lnTo>
                  <a:pt x="275104" y="105113"/>
                </a:lnTo>
                <a:lnTo>
                  <a:pt x="288029" y="78069"/>
                </a:lnTo>
                <a:lnTo>
                  <a:pt x="309578" y="61845"/>
                </a:lnTo>
                <a:lnTo>
                  <a:pt x="339759" y="56438"/>
                </a:lnTo>
                <a:close/>
              </a:path>
              <a:path w="470535" h="333375">
                <a:moveTo>
                  <a:pt x="460386" y="56438"/>
                </a:moveTo>
                <a:lnTo>
                  <a:pt x="339759" y="56438"/>
                </a:lnTo>
                <a:lnTo>
                  <a:pt x="357235" y="57925"/>
                </a:lnTo>
                <a:lnTo>
                  <a:pt x="371420" y="62388"/>
                </a:lnTo>
                <a:lnTo>
                  <a:pt x="396464" y="104558"/>
                </a:lnTo>
                <a:lnTo>
                  <a:pt x="398626" y="332890"/>
                </a:lnTo>
                <a:lnTo>
                  <a:pt x="470100" y="332890"/>
                </a:lnTo>
                <a:lnTo>
                  <a:pt x="469997" y="108399"/>
                </a:lnTo>
                <a:lnTo>
                  <a:pt x="463329" y="61375"/>
                </a:lnTo>
                <a:lnTo>
                  <a:pt x="460386" y="56438"/>
                </a:lnTo>
                <a:close/>
              </a:path>
              <a:path w="470535" h="333375">
                <a:moveTo>
                  <a:pt x="169209" y="0"/>
                </a:moveTo>
                <a:lnTo>
                  <a:pt x="139483" y="3368"/>
                </a:lnTo>
                <a:lnTo>
                  <a:pt x="112976" y="13476"/>
                </a:lnTo>
                <a:lnTo>
                  <a:pt x="89668" y="30329"/>
                </a:lnTo>
                <a:lnTo>
                  <a:pt x="69537" y="53935"/>
                </a:lnTo>
                <a:lnTo>
                  <a:pt x="260138" y="53935"/>
                </a:lnTo>
                <a:lnTo>
                  <a:pt x="246464" y="30329"/>
                </a:lnTo>
                <a:lnTo>
                  <a:pt x="226752" y="13476"/>
                </a:lnTo>
                <a:lnTo>
                  <a:pt x="201001" y="3368"/>
                </a:lnTo>
                <a:lnTo>
                  <a:pt x="169209" y="0"/>
                </a:lnTo>
                <a:close/>
              </a:path>
              <a:path w="470535" h="333375">
                <a:moveTo>
                  <a:pt x="361653" y="0"/>
                </a:moveTo>
                <a:lnTo>
                  <a:pt x="332054" y="3368"/>
                </a:lnTo>
                <a:lnTo>
                  <a:pt x="305265" y="13476"/>
                </a:lnTo>
                <a:lnTo>
                  <a:pt x="281292" y="30329"/>
                </a:lnTo>
                <a:lnTo>
                  <a:pt x="260138" y="53935"/>
                </a:lnTo>
                <a:lnTo>
                  <a:pt x="458895" y="53935"/>
                </a:lnTo>
                <a:lnTo>
                  <a:pt x="443006" y="27274"/>
                </a:lnTo>
                <a:lnTo>
                  <a:pt x="409118" y="6817"/>
                </a:lnTo>
                <a:lnTo>
                  <a:pt x="36165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7"/>
          <p:cNvSpPr/>
          <p:nvPr/>
        </p:nvSpPr>
        <p:spPr>
          <a:xfrm>
            <a:off x="2680694" y="1068587"/>
            <a:ext cx="0" cy="324485"/>
          </a:xfrm>
          <a:custGeom>
            <a:avLst/>
            <a:gdLst/>
            <a:ahLst/>
            <a:cxnLst/>
            <a:rect l="l" t="t" r="r" b="b"/>
            <a:pathLst>
              <a:path h="324484">
                <a:moveTo>
                  <a:pt x="0" y="0"/>
                </a:moveTo>
                <a:lnTo>
                  <a:pt x="0" y="324063"/>
                </a:lnTo>
              </a:path>
            </a:pathLst>
          </a:custGeom>
          <a:ln w="71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8"/>
          <p:cNvSpPr/>
          <p:nvPr/>
        </p:nvSpPr>
        <p:spPr>
          <a:xfrm>
            <a:off x="2644993" y="945104"/>
            <a:ext cx="71755" cy="67945"/>
          </a:xfrm>
          <a:custGeom>
            <a:avLst/>
            <a:gdLst/>
            <a:ahLst/>
            <a:cxnLst/>
            <a:rect l="l" t="t" r="r" b="b"/>
            <a:pathLst>
              <a:path w="71755" h="67944">
                <a:moveTo>
                  <a:pt x="71400" y="0"/>
                </a:moveTo>
                <a:lnTo>
                  <a:pt x="0" y="0"/>
                </a:lnTo>
                <a:lnTo>
                  <a:pt x="0" y="67683"/>
                </a:lnTo>
                <a:lnTo>
                  <a:pt x="71400" y="67683"/>
                </a:lnTo>
                <a:lnTo>
                  <a:pt x="714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9"/>
          <p:cNvSpPr/>
          <p:nvPr/>
        </p:nvSpPr>
        <p:spPr>
          <a:xfrm>
            <a:off x="2743160" y="1059767"/>
            <a:ext cx="288925" cy="342265"/>
          </a:xfrm>
          <a:custGeom>
            <a:avLst/>
            <a:gdLst/>
            <a:ahLst/>
            <a:cxnLst/>
            <a:rect l="l" t="t" r="r" b="b"/>
            <a:pathLst>
              <a:path w="288925" h="342265">
                <a:moveTo>
                  <a:pt x="71474" y="228841"/>
                </a:moveTo>
                <a:lnTo>
                  <a:pt x="0" y="228841"/>
                </a:lnTo>
                <a:lnTo>
                  <a:pt x="3095" y="254845"/>
                </a:lnTo>
                <a:lnTo>
                  <a:pt x="24092" y="297462"/>
                </a:lnTo>
                <a:lnTo>
                  <a:pt x="62457" y="326146"/>
                </a:lnTo>
                <a:lnTo>
                  <a:pt x="113246" y="339939"/>
                </a:lnTo>
                <a:lnTo>
                  <a:pt x="143597" y="341664"/>
                </a:lnTo>
                <a:lnTo>
                  <a:pt x="171563" y="340175"/>
                </a:lnTo>
                <a:lnTo>
                  <a:pt x="220459" y="328249"/>
                </a:lnTo>
                <a:lnTo>
                  <a:pt x="261917" y="302145"/>
                </a:lnTo>
                <a:lnTo>
                  <a:pt x="275143" y="285205"/>
                </a:lnTo>
                <a:lnTo>
                  <a:pt x="144843" y="285205"/>
                </a:lnTo>
                <a:lnTo>
                  <a:pt x="114841" y="281686"/>
                </a:lnTo>
                <a:lnTo>
                  <a:pt x="92625" y="271123"/>
                </a:lnTo>
                <a:lnTo>
                  <a:pt x="78176" y="253511"/>
                </a:lnTo>
                <a:lnTo>
                  <a:pt x="71474" y="228841"/>
                </a:lnTo>
                <a:close/>
              </a:path>
              <a:path w="288925" h="342265">
                <a:moveTo>
                  <a:pt x="142320" y="0"/>
                </a:moveTo>
                <a:lnTo>
                  <a:pt x="93261" y="5014"/>
                </a:lnTo>
                <a:lnTo>
                  <a:pt x="52668" y="20072"/>
                </a:lnTo>
                <a:lnTo>
                  <a:pt x="18316" y="50491"/>
                </a:lnTo>
                <a:lnTo>
                  <a:pt x="6879" y="92824"/>
                </a:lnTo>
                <a:lnTo>
                  <a:pt x="8920" y="113773"/>
                </a:lnTo>
                <a:lnTo>
                  <a:pt x="39496" y="161094"/>
                </a:lnTo>
                <a:lnTo>
                  <a:pt x="88177" y="182979"/>
                </a:lnTo>
                <a:lnTo>
                  <a:pt x="161568" y="200624"/>
                </a:lnTo>
                <a:lnTo>
                  <a:pt x="175937" y="204228"/>
                </a:lnTo>
                <a:lnTo>
                  <a:pt x="214323" y="231157"/>
                </a:lnTo>
                <a:lnTo>
                  <a:pt x="216914" y="242599"/>
                </a:lnTo>
                <a:lnTo>
                  <a:pt x="213089" y="261254"/>
                </a:lnTo>
                <a:lnTo>
                  <a:pt x="199797" y="274567"/>
                </a:lnTo>
                <a:lnTo>
                  <a:pt x="177046" y="282548"/>
                </a:lnTo>
                <a:lnTo>
                  <a:pt x="144843" y="285205"/>
                </a:lnTo>
                <a:lnTo>
                  <a:pt x="275143" y="285205"/>
                </a:lnTo>
                <a:lnTo>
                  <a:pt x="276597" y="283343"/>
                </a:lnTo>
                <a:lnTo>
                  <a:pt x="285409" y="261401"/>
                </a:lnTo>
                <a:lnTo>
                  <a:pt x="288347" y="236327"/>
                </a:lnTo>
                <a:lnTo>
                  <a:pt x="286306" y="215930"/>
                </a:lnTo>
                <a:lnTo>
                  <a:pt x="255761" y="169293"/>
                </a:lnTo>
                <a:lnTo>
                  <a:pt x="206493" y="147658"/>
                </a:lnTo>
                <a:lnTo>
                  <a:pt x="155901" y="135701"/>
                </a:lnTo>
                <a:lnTo>
                  <a:pt x="134639" y="130865"/>
                </a:lnTo>
                <a:lnTo>
                  <a:pt x="97046" y="118097"/>
                </a:lnTo>
                <a:lnTo>
                  <a:pt x="78343" y="89662"/>
                </a:lnTo>
                <a:lnTo>
                  <a:pt x="82031" y="75134"/>
                </a:lnTo>
                <a:lnTo>
                  <a:pt x="93091" y="64754"/>
                </a:lnTo>
                <a:lnTo>
                  <a:pt x="111517" y="58525"/>
                </a:lnTo>
                <a:lnTo>
                  <a:pt x="137304" y="56448"/>
                </a:lnTo>
                <a:lnTo>
                  <a:pt x="264211" y="56448"/>
                </a:lnTo>
                <a:lnTo>
                  <a:pt x="263448" y="54735"/>
                </a:lnTo>
                <a:lnTo>
                  <a:pt x="231919" y="22606"/>
                </a:lnTo>
                <a:lnTo>
                  <a:pt x="191984" y="5649"/>
                </a:lnTo>
                <a:lnTo>
                  <a:pt x="168372" y="1411"/>
                </a:lnTo>
                <a:lnTo>
                  <a:pt x="142320" y="0"/>
                </a:lnTo>
                <a:close/>
              </a:path>
              <a:path w="288925" h="342265">
                <a:moveTo>
                  <a:pt x="264211" y="56448"/>
                </a:moveTo>
                <a:lnTo>
                  <a:pt x="137304" y="56448"/>
                </a:lnTo>
                <a:lnTo>
                  <a:pt x="162778" y="59151"/>
                </a:lnTo>
                <a:lnTo>
                  <a:pt x="182244" y="67258"/>
                </a:lnTo>
                <a:lnTo>
                  <a:pt x="195692" y="80766"/>
                </a:lnTo>
                <a:lnTo>
                  <a:pt x="203114" y="99672"/>
                </a:lnTo>
                <a:lnTo>
                  <a:pt x="277708" y="99672"/>
                </a:lnTo>
                <a:lnTo>
                  <a:pt x="272746" y="75614"/>
                </a:lnTo>
                <a:lnTo>
                  <a:pt x="264211" y="564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20"/>
          <p:cNvSpPr/>
          <p:nvPr/>
        </p:nvSpPr>
        <p:spPr>
          <a:xfrm>
            <a:off x="3053778" y="1059156"/>
            <a:ext cx="325120" cy="342900"/>
          </a:xfrm>
          <a:custGeom>
            <a:avLst/>
            <a:gdLst/>
            <a:ahLst/>
            <a:cxnLst/>
            <a:rect l="l" t="t" r="r" b="b"/>
            <a:pathLst>
              <a:path w="325120" h="342900">
                <a:moveTo>
                  <a:pt x="281561" y="56427"/>
                </a:moveTo>
                <a:lnTo>
                  <a:pt x="155482" y="56427"/>
                </a:lnTo>
                <a:lnTo>
                  <a:pt x="184822" y="59207"/>
                </a:lnTo>
                <a:lnTo>
                  <a:pt x="205800" y="67550"/>
                </a:lnTo>
                <a:lnTo>
                  <a:pt x="218397" y="81456"/>
                </a:lnTo>
                <a:lnTo>
                  <a:pt x="222600" y="100928"/>
                </a:lnTo>
                <a:lnTo>
                  <a:pt x="220785" y="113227"/>
                </a:lnTo>
                <a:lnTo>
                  <a:pt x="188008" y="137296"/>
                </a:lnTo>
                <a:lnTo>
                  <a:pt x="150396" y="142584"/>
                </a:lnTo>
                <a:lnTo>
                  <a:pt x="140262" y="144029"/>
                </a:lnTo>
                <a:lnTo>
                  <a:pt x="131935" y="145399"/>
                </a:lnTo>
                <a:lnTo>
                  <a:pt x="125420" y="146728"/>
                </a:lnTo>
                <a:lnTo>
                  <a:pt x="97982" y="150694"/>
                </a:lnTo>
                <a:lnTo>
                  <a:pt x="55341" y="161992"/>
                </a:lnTo>
                <a:lnTo>
                  <a:pt x="22572" y="183330"/>
                </a:lnTo>
                <a:lnTo>
                  <a:pt x="2508" y="222496"/>
                </a:lnTo>
                <a:lnTo>
                  <a:pt x="0" y="247625"/>
                </a:lnTo>
                <a:lnTo>
                  <a:pt x="2116" y="269240"/>
                </a:lnTo>
                <a:lnTo>
                  <a:pt x="19039" y="304953"/>
                </a:lnTo>
                <a:lnTo>
                  <a:pt x="50224" y="329484"/>
                </a:lnTo>
                <a:lnTo>
                  <a:pt x="89108" y="341383"/>
                </a:lnTo>
                <a:lnTo>
                  <a:pt x="111598" y="342869"/>
                </a:lnTo>
                <a:lnTo>
                  <a:pt x="145652" y="340403"/>
                </a:lnTo>
                <a:lnTo>
                  <a:pt x="175705" y="333002"/>
                </a:lnTo>
                <a:lnTo>
                  <a:pt x="201759" y="320658"/>
                </a:lnTo>
                <a:lnTo>
                  <a:pt x="223815" y="303362"/>
                </a:lnTo>
                <a:lnTo>
                  <a:pt x="324723" y="303362"/>
                </a:lnTo>
                <a:lnTo>
                  <a:pt x="324723" y="286472"/>
                </a:lnTo>
                <a:lnTo>
                  <a:pt x="137932" y="286472"/>
                </a:lnTo>
                <a:lnTo>
                  <a:pt x="126096" y="285921"/>
                </a:lnTo>
                <a:lnTo>
                  <a:pt x="84861" y="271396"/>
                </a:lnTo>
                <a:lnTo>
                  <a:pt x="71463" y="244463"/>
                </a:lnTo>
                <a:lnTo>
                  <a:pt x="75155" y="224412"/>
                </a:lnTo>
                <a:lnTo>
                  <a:pt x="86204" y="208761"/>
                </a:lnTo>
                <a:lnTo>
                  <a:pt x="104638" y="197481"/>
                </a:lnTo>
                <a:lnTo>
                  <a:pt x="130456" y="190580"/>
                </a:lnTo>
                <a:lnTo>
                  <a:pt x="159378" y="187095"/>
                </a:lnTo>
                <a:lnTo>
                  <a:pt x="183646" y="182897"/>
                </a:lnTo>
                <a:lnTo>
                  <a:pt x="203237" y="177996"/>
                </a:lnTo>
                <a:lnTo>
                  <a:pt x="218129" y="172403"/>
                </a:lnTo>
                <a:lnTo>
                  <a:pt x="290252" y="172403"/>
                </a:lnTo>
                <a:lnTo>
                  <a:pt x="290252" y="94646"/>
                </a:lnTo>
                <a:lnTo>
                  <a:pt x="287665" y="71979"/>
                </a:lnTo>
                <a:lnTo>
                  <a:pt x="281561" y="56427"/>
                </a:lnTo>
                <a:close/>
              </a:path>
              <a:path w="325120" h="342900">
                <a:moveTo>
                  <a:pt x="324723" y="303362"/>
                </a:moveTo>
                <a:lnTo>
                  <a:pt x="223815" y="303362"/>
                </a:lnTo>
                <a:lnTo>
                  <a:pt x="230106" y="320658"/>
                </a:lnTo>
                <a:lnTo>
                  <a:pt x="241497" y="333002"/>
                </a:lnTo>
                <a:lnTo>
                  <a:pt x="257982" y="340403"/>
                </a:lnTo>
                <a:lnTo>
                  <a:pt x="279551" y="342869"/>
                </a:lnTo>
                <a:lnTo>
                  <a:pt x="290620" y="342358"/>
                </a:lnTo>
                <a:lnTo>
                  <a:pt x="301846" y="340827"/>
                </a:lnTo>
                <a:lnTo>
                  <a:pt x="313218" y="338275"/>
                </a:lnTo>
                <a:lnTo>
                  <a:pt x="324723" y="334701"/>
                </a:lnTo>
                <a:lnTo>
                  <a:pt x="324723" y="303362"/>
                </a:lnTo>
                <a:close/>
              </a:path>
              <a:path w="325120" h="342900">
                <a:moveTo>
                  <a:pt x="290252" y="172403"/>
                </a:moveTo>
                <a:lnTo>
                  <a:pt x="218129" y="172403"/>
                </a:lnTo>
                <a:lnTo>
                  <a:pt x="218128" y="224422"/>
                </a:lnTo>
                <a:lnTo>
                  <a:pt x="216369" y="238966"/>
                </a:lnTo>
                <a:lnTo>
                  <a:pt x="189952" y="272672"/>
                </a:lnTo>
                <a:lnTo>
                  <a:pt x="151971" y="285609"/>
                </a:lnTo>
                <a:lnTo>
                  <a:pt x="137932" y="286472"/>
                </a:lnTo>
                <a:lnTo>
                  <a:pt x="300472" y="286472"/>
                </a:lnTo>
                <a:lnTo>
                  <a:pt x="295917" y="284556"/>
                </a:lnTo>
                <a:lnTo>
                  <a:pt x="293383" y="280839"/>
                </a:lnTo>
                <a:lnTo>
                  <a:pt x="291279" y="277049"/>
                </a:lnTo>
                <a:lnTo>
                  <a:pt x="290349" y="271396"/>
                </a:lnTo>
                <a:lnTo>
                  <a:pt x="290252" y="172403"/>
                </a:lnTo>
                <a:close/>
              </a:path>
              <a:path w="325120" h="342900">
                <a:moveTo>
                  <a:pt x="324723" y="285195"/>
                </a:moveTo>
                <a:lnTo>
                  <a:pt x="319718" y="286064"/>
                </a:lnTo>
                <a:lnTo>
                  <a:pt x="316367" y="286472"/>
                </a:lnTo>
                <a:lnTo>
                  <a:pt x="324723" y="286472"/>
                </a:lnTo>
                <a:lnTo>
                  <a:pt x="324723" y="285195"/>
                </a:lnTo>
                <a:close/>
              </a:path>
              <a:path w="325120" h="342900">
                <a:moveTo>
                  <a:pt x="159890" y="0"/>
                </a:moveTo>
                <a:lnTo>
                  <a:pt x="104118" y="5650"/>
                </a:lnTo>
                <a:lnTo>
                  <a:pt x="60888" y="22585"/>
                </a:lnTo>
                <a:lnTo>
                  <a:pt x="25976" y="57824"/>
                </a:lnTo>
                <a:lnTo>
                  <a:pt x="11884" y="108446"/>
                </a:lnTo>
                <a:lnTo>
                  <a:pt x="83390" y="108446"/>
                </a:lnTo>
                <a:lnTo>
                  <a:pt x="89773" y="85684"/>
                </a:lnTo>
                <a:lnTo>
                  <a:pt x="103914" y="69428"/>
                </a:lnTo>
                <a:lnTo>
                  <a:pt x="125816" y="59677"/>
                </a:lnTo>
                <a:lnTo>
                  <a:pt x="155482" y="56427"/>
                </a:lnTo>
                <a:lnTo>
                  <a:pt x="281561" y="56427"/>
                </a:lnTo>
                <a:lnTo>
                  <a:pt x="279905" y="52207"/>
                </a:lnTo>
                <a:lnTo>
                  <a:pt x="248872" y="21329"/>
                </a:lnTo>
                <a:lnTo>
                  <a:pt x="209061" y="5328"/>
                </a:lnTo>
                <a:lnTo>
                  <a:pt x="185638" y="1331"/>
                </a:lnTo>
                <a:lnTo>
                  <a:pt x="1598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21"/>
          <p:cNvSpPr/>
          <p:nvPr/>
        </p:nvSpPr>
        <p:spPr>
          <a:xfrm>
            <a:off x="3397721" y="1059760"/>
            <a:ext cx="285115" cy="333375"/>
          </a:xfrm>
          <a:custGeom>
            <a:avLst/>
            <a:gdLst/>
            <a:ahLst/>
            <a:cxnLst/>
            <a:rect l="l" t="t" r="r" b="b"/>
            <a:pathLst>
              <a:path w="285114" h="333375">
                <a:moveTo>
                  <a:pt x="67715" y="8826"/>
                </a:moveTo>
                <a:lnTo>
                  <a:pt x="0" y="8826"/>
                </a:lnTo>
                <a:lnTo>
                  <a:pt x="0" y="332890"/>
                </a:lnTo>
                <a:lnTo>
                  <a:pt x="71432" y="332890"/>
                </a:lnTo>
                <a:lnTo>
                  <a:pt x="71432" y="141723"/>
                </a:lnTo>
                <a:lnTo>
                  <a:pt x="72764" y="124279"/>
                </a:lnTo>
                <a:lnTo>
                  <a:pt x="92792" y="80887"/>
                </a:lnTo>
                <a:lnTo>
                  <a:pt x="133075" y="57967"/>
                </a:lnTo>
                <a:lnTo>
                  <a:pt x="136168" y="57684"/>
                </a:lnTo>
                <a:lnTo>
                  <a:pt x="68929" y="57684"/>
                </a:lnTo>
                <a:lnTo>
                  <a:pt x="67715" y="56438"/>
                </a:lnTo>
                <a:lnTo>
                  <a:pt x="67715" y="8826"/>
                </a:lnTo>
                <a:close/>
              </a:path>
              <a:path w="285114" h="333375">
                <a:moveTo>
                  <a:pt x="273752" y="56438"/>
                </a:moveTo>
                <a:lnTo>
                  <a:pt x="149786" y="56438"/>
                </a:lnTo>
                <a:lnTo>
                  <a:pt x="176557" y="60981"/>
                </a:lnTo>
                <a:lnTo>
                  <a:pt x="196030" y="74612"/>
                </a:lnTo>
                <a:lnTo>
                  <a:pt x="208216" y="97334"/>
                </a:lnTo>
                <a:lnTo>
                  <a:pt x="213124" y="129147"/>
                </a:lnTo>
                <a:lnTo>
                  <a:pt x="213124" y="332890"/>
                </a:lnTo>
                <a:lnTo>
                  <a:pt x="284619" y="332890"/>
                </a:lnTo>
                <a:lnTo>
                  <a:pt x="284619" y="110352"/>
                </a:lnTo>
                <a:lnTo>
                  <a:pt x="282691" y="84978"/>
                </a:lnTo>
                <a:lnTo>
                  <a:pt x="276911" y="62720"/>
                </a:lnTo>
                <a:lnTo>
                  <a:pt x="273752" y="56438"/>
                </a:lnTo>
                <a:close/>
              </a:path>
              <a:path w="285114" h="333375">
                <a:moveTo>
                  <a:pt x="169900" y="0"/>
                </a:moveTo>
                <a:lnTo>
                  <a:pt x="138877" y="3612"/>
                </a:lnTo>
                <a:lnTo>
                  <a:pt x="111703" y="14439"/>
                </a:lnTo>
                <a:lnTo>
                  <a:pt x="88384" y="32467"/>
                </a:lnTo>
                <a:lnTo>
                  <a:pt x="68929" y="57684"/>
                </a:lnTo>
                <a:lnTo>
                  <a:pt x="136168" y="57684"/>
                </a:lnTo>
                <a:lnTo>
                  <a:pt x="149786" y="56438"/>
                </a:lnTo>
                <a:lnTo>
                  <a:pt x="273752" y="56438"/>
                </a:lnTo>
                <a:lnTo>
                  <a:pt x="237339" y="15562"/>
                </a:lnTo>
                <a:lnTo>
                  <a:pt x="195348" y="1738"/>
                </a:lnTo>
                <a:lnTo>
                  <a:pt x="1699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22"/>
          <p:cNvSpPr/>
          <p:nvPr/>
        </p:nvSpPr>
        <p:spPr>
          <a:xfrm>
            <a:off x="3703574" y="1059156"/>
            <a:ext cx="325120" cy="342900"/>
          </a:xfrm>
          <a:custGeom>
            <a:avLst/>
            <a:gdLst/>
            <a:ahLst/>
            <a:cxnLst/>
            <a:rect l="l" t="t" r="r" b="b"/>
            <a:pathLst>
              <a:path w="325120" h="342900">
                <a:moveTo>
                  <a:pt x="281569" y="56427"/>
                </a:moveTo>
                <a:lnTo>
                  <a:pt x="155482" y="56427"/>
                </a:lnTo>
                <a:lnTo>
                  <a:pt x="184799" y="59207"/>
                </a:lnTo>
                <a:lnTo>
                  <a:pt x="205756" y="67550"/>
                </a:lnTo>
                <a:lnTo>
                  <a:pt x="218340" y="81456"/>
                </a:lnTo>
                <a:lnTo>
                  <a:pt x="222537" y="100928"/>
                </a:lnTo>
                <a:lnTo>
                  <a:pt x="220733" y="113227"/>
                </a:lnTo>
                <a:lnTo>
                  <a:pt x="188011" y="137296"/>
                </a:lnTo>
                <a:lnTo>
                  <a:pt x="150399" y="142584"/>
                </a:lnTo>
                <a:lnTo>
                  <a:pt x="140239" y="144029"/>
                </a:lnTo>
                <a:lnTo>
                  <a:pt x="131881" y="145399"/>
                </a:lnTo>
                <a:lnTo>
                  <a:pt x="125326" y="146728"/>
                </a:lnTo>
                <a:lnTo>
                  <a:pt x="97929" y="150694"/>
                </a:lnTo>
                <a:lnTo>
                  <a:pt x="55311" y="161992"/>
                </a:lnTo>
                <a:lnTo>
                  <a:pt x="22564" y="183330"/>
                </a:lnTo>
                <a:lnTo>
                  <a:pt x="2505" y="222496"/>
                </a:lnTo>
                <a:lnTo>
                  <a:pt x="0" y="247625"/>
                </a:lnTo>
                <a:lnTo>
                  <a:pt x="2107" y="269240"/>
                </a:lnTo>
                <a:lnTo>
                  <a:pt x="19012" y="304953"/>
                </a:lnTo>
                <a:lnTo>
                  <a:pt x="50227" y="329484"/>
                </a:lnTo>
                <a:lnTo>
                  <a:pt x="89100" y="341383"/>
                </a:lnTo>
                <a:lnTo>
                  <a:pt x="111588" y="342869"/>
                </a:lnTo>
                <a:lnTo>
                  <a:pt x="145608" y="340403"/>
                </a:lnTo>
                <a:lnTo>
                  <a:pt x="175653" y="333002"/>
                </a:lnTo>
                <a:lnTo>
                  <a:pt x="201713" y="320658"/>
                </a:lnTo>
                <a:lnTo>
                  <a:pt x="223783" y="303362"/>
                </a:lnTo>
                <a:lnTo>
                  <a:pt x="324691" y="303362"/>
                </a:lnTo>
                <a:lnTo>
                  <a:pt x="324691" y="286472"/>
                </a:lnTo>
                <a:lnTo>
                  <a:pt x="137901" y="286472"/>
                </a:lnTo>
                <a:lnTo>
                  <a:pt x="126050" y="285921"/>
                </a:lnTo>
                <a:lnTo>
                  <a:pt x="84853" y="271396"/>
                </a:lnTo>
                <a:lnTo>
                  <a:pt x="71495" y="244463"/>
                </a:lnTo>
                <a:lnTo>
                  <a:pt x="75176" y="224412"/>
                </a:lnTo>
                <a:lnTo>
                  <a:pt x="86200" y="208761"/>
                </a:lnTo>
                <a:lnTo>
                  <a:pt x="104603" y="197481"/>
                </a:lnTo>
                <a:lnTo>
                  <a:pt x="130393" y="190580"/>
                </a:lnTo>
                <a:lnTo>
                  <a:pt x="159356" y="187095"/>
                </a:lnTo>
                <a:lnTo>
                  <a:pt x="183650" y="182897"/>
                </a:lnTo>
                <a:lnTo>
                  <a:pt x="203264" y="177996"/>
                </a:lnTo>
                <a:lnTo>
                  <a:pt x="218192" y="172403"/>
                </a:lnTo>
                <a:lnTo>
                  <a:pt x="290284" y="172403"/>
                </a:lnTo>
                <a:lnTo>
                  <a:pt x="290284" y="94646"/>
                </a:lnTo>
                <a:lnTo>
                  <a:pt x="287688" y="71979"/>
                </a:lnTo>
                <a:lnTo>
                  <a:pt x="281569" y="56427"/>
                </a:lnTo>
                <a:close/>
              </a:path>
              <a:path w="325120" h="342900">
                <a:moveTo>
                  <a:pt x="324691" y="303362"/>
                </a:moveTo>
                <a:lnTo>
                  <a:pt x="223783" y="303362"/>
                </a:lnTo>
                <a:lnTo>
                  <a:pt x="230109" y="320658"/>
                </a:lnTo>
                <a:lnTo>
                  <a:pt x="241517" y="333002"/>
                </a:lnTo>
                <a:lnTo>
                  <a:pt x="258008" y="340403"/>
                </a:lnTo>
                <a:lnTo>
                  <a:pt x="279583" y="342869"/>
                </a:lnTo>
                <a:lnTo>
                  <a:pt x="290620" y="342358"/>
                </a:lnTo>
                <a:lnTo>
                  <a:pt x="301819" y="340827"/>
                </a:lnTo>
                <a:lnTo>
                  <a:pt x="313177" y="338275"/>
                </a:lnTo>
                <a:lnTo>
                  <a:pt x="324691" y="334701"/>
                </a:lnTo>
                <a:lnTo>
                  <a:pt x="324691" y="303362"/>
                </a:lnTo>
                <a:close/>
              </a:path>
              <a:path w="325120" h="342900">
                <a:moveTo>
                  <a:pt x="290284" y="172403"/>
                </a:moveTo>
                <a:lnTo>
                  <a:pt x="218192" y="172403"/>
                </a:lnTo>
                <a:lnTo>
                  <a:pt x="218191" y="224422"/>
                </a:lnTo>
                <a:lnTo>
                  <a:pt x="216421" y="238966"/>
                </a:lnTo>
                <a:lnTo>
                  <a:pt x="189879" y="272672"/>
                </a:lnTo>
                <a:lnTo>
                  <a:pt x="151968" y="285609"/>
                </a:lnTo>
                <a:lnTo>
                  <a:pt x="137901" y="286472"/>
                </a:lnTo>
                <a:lnTo>
                  <a:pt x="300503" y="286472"/>
                </a:lnTo>
                <a:lnTo>
                  <a:pt x="295844" y="284556"/>
                </a:lnTo>
                <a:lnTo>
                  <a:pt x="293352" y="280839"/>
                </a:lnTo>
                <a:lnTo>
                  <a:pt x="291279" y="277049"/>
                </a:lnTo>
                <a:lnTo>
                  <a:pt x="290378" y="271396"/>
                </a:lnTo>
                <a:lnTo>
                  <a:pt x="290284" y="172403"/>
                </a:lnTo>
                <a:close/>
              </a:path>
              <a:path w="325120" h="342900">
                <a:moveTo>
                  <a:pt x="324691" y="285195"/>
                </a:moveTo>
                <a:lnTo>
                  <a:pt x="319644" y="286064"/>
                </a:lnTo>
                <a:lnTo>
                  <a:pt x="316398" y="286472"/>
                </a:lnTo>
                <a:lnTo>
                  <a:pt x="324691" y="286472"/>
                </a:lnTo>
                <a:lnTo>
                  <a:pt x="324691" y="285195"/>
                </a:lnTo>
                <a:close/>
              </a:path>
              <a:path w="325120" h="342900">
                <a:moveTo>
                  <a:pt x="159859" y="0"/>
                </a:moveTo>
                <a:lnTo>
                  <a:pt x="104045" y="5650"/>
                </a:lnTo>
                <a:lnTo>
                  <a:pt x="60835" y="22585"/>
                </a:lnTo>
                <a:lnTo>
                  <a:pt x="26025" y="57824"/>
                </a:lnTo>
                <a:lnTo>
                  <a:pt x="11884" y="108446"/>
                </a:lnTo>
                <a:lnTo>
                  <a:pt x="83411" y="108446"/>
                </a:lnTo>
                <a:lnTo>
                  <a:pt x="89777" y="85684"/>
                </a:lnTo>
                <a:lnTo>
                  <a:pt x="103905" y="69428"/>
                </a:lnTo>
                <a:lnTo>
                  <a:pt x="125803" y="59677"/>
                </a:lnTo>
                <a:lnTo>
                  <a:pt x="155482" y="56427"/>
                </a:lnTo>
                <a:lnTo>
                  <a:pt x="281569" y="56427"/>
                </a:lnTo>
                <a:lnTo>
                  <a:pt x="279909" y="52207"/>
                </a:lnTo>
                <a:lnTo>
                  <a:pt x="248840" y="21329"/>
                </a:lnTo>
                <a:lnTo>
                  <a:pt x="209034" y="5328"/>
                </a:lnTo>
                <a:lnTo>
                  <a:pt x="185614" y="1331"/>
                </a:lnTo>
                <a:lnTo>
                  <a:pt x="1598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23"/>
          <p:cNvSpPr/>
          <p:nvPr/>
        </p:nvSpPr>
        <p:spPr>
          <a:xfrm>
            <a:off x="4047509" y="1059760"/>
            <a:ext cx="190500" cy="333375"/>
          </a:xfrm>
          <a:custGeom>
            <a:avLst/>
            <a:gdLst/>
            <a:ahLst/>
            <a:cxnLst/>
            <a:rect l="l" t="t" r="r" b="b"/>
            <a:pathLst>
              <a:path w="190500" h="333375">
                <a:moveTo>
                  <a:pt x="67086" y="8826"/>
                </a:moveTo>
                <a:lnTo>
                  <a:pt x="0" y="8826"/>
                </a:lnTo>
                <a:lnTo>
                  <a:pt x="0" y="332890"/>
                </a:lnTo>
                <a:lnTo>
                  <a:pt x="71400" y="332890"/>
                </a:lnTo>
                <a:lnTo>
                  <a:pt x="71400" y="178696"/>
                </a:lnTo>
                <a:lnTo>
                  <a:pt x="73022" y="154022"/>
                </a:lnTo>
                <a:lnTo>
                  <a:pt x="85920" y="112619"/>
                </a:lnTo>
                <a:lnTo>
                  <a:pt x="124883" y="74773"/>
                </a:lnTo>
                <a:lnTo>
                  <a:pt x="135087" y="71474"/>
                </a:lnTo>
                <a:lnTo>
                  <a:pt x="67086" y="71474"/>
                </a:lnTo>
                <a:lnTo>
                  <a:pt x="67086" y="8826"/>
                </a:lnTo>
                <a:close/>
              </a:path>
              <a:path w="190500" h="333375">
                <a:moveTo>
                  <a:pt x="162958" y="0"/>
                </a:moveTo>
                <a:lnTo>
                  <a:pt x="117360" y="12713"/>
                </a:lnTo>
                <a:lnTo>
                  <a:pt x="80107" y="45789"/>
                </a:lnTo>
                <a:lnTo>
                  <a:pt x="68343" y="71474"/>
                </a:lnTo>
                <a:lnTo>
                  <a:pt x="135087" y="71474"/>
                </a:lnTo>
                <a:lnTo>
                  <a:pt x="141273" y="69483"/>
                </a:lnTo>
                <a:lnTo>
                  <a:pt x="159230" y="67725"/>
                </a:lnTo>
                <a:lnTo>
                  <a:pt x="189920" y="67725"/>
                </a:lnTo>
                <a:lnTo>
                  <a:pt x="189920" y="1916"/>
                </a:lnTo>
                <a:lnTo>
                  <a:pt x="172846" y="490"/>
                </a:lnTo>
                <a:lnTo>
                  <a:pt x="167001" y="124"/>
                </a:lnTo>
                <a:lnTo>
                  <a:pt x="162958" y="0"/>
                </a:lnTo>
                <a:close/>
              </a:path>
              <a:path w="190500" h="333375">
                <a:moveTo>
                  <a:pt x="189920" y="67725"/>
                </a:moveTo>
                <a:lnTo>
                  <a:pt x="159230" y="67725"/>
                </a:lnTo>
                <a:lnTo>
                  <a:pt x="166286" y="67920"/>
                </a:lnTo>
                <a:lnTo>
                  <a:pt x="173755" y="68505"/>
                </a:lnTo>
                <a:lnTo>
                  <a:pt x="181661" y="69488"/>
                </a:lnTo>
                <a:lnTo>
                  <a:pt x="189920" y="70856"/>
                </a:lnTo>
                <a:lnTo>
                  <a:pt x="189920" y="677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24"/>
          <p:cNvSpPr/>
          <p:nvPr/>
        </p:nvSpPr>
        <p:spPr>
          <a:xfrm>
            <a:off x="1494632" y="946476"/>
            <a:ext cx="311785" cy="446405"/>
          </a:xfrm>
          <a:custGeom>
            <a:avLst/>
            <a:gdLst/>
            <a:ahLst/>
            <a:cxnLst/>
            <a:rect l="l" t="t" r="r" b="b"/>
            <a:pathLst>
              <a:path w="311785" h="446405">
                <a:moveTo>
                  <a:pt x="311278" y="0"/>
                </a:moveTo>
                <a:lnTo>
                  <a:pt x="90363" y="0"/>
                </a:lnTo>
                <a:lnTo>
                  <a:pt x="89745" y="62"/>
                </a:lnTo>
                <a:lnTo>
                  <a:pt x="38984" y="9564"/>
                </a:lnTo>
                <a:lnTo>
                  <a:pt x="6709" y="48302"/>
                </a:lnTo>
                <a:lnTo>
                  <a:pt x="0" y="96206"/>
                </a:lnTo>
                <a:lnTo>
                  <a:pt x="94" y="446164"/>
                </a:lnTo>
                <a:lnTo>
                  <a:pt x="78981" y="446164"/>
                </a:lnTo>
                <a:lnTo>
                  <a:pt x="78981" y="248086"/>
                </a:lnTo>
                <a:lnTo>
                  <a:pt x="282975" y="248086"/>
                </a:lnTo>
                <a:lnTo>
                  <a:pt x="282975" y="184350"/>
                </a:lnTo>
                <a:lnTo>
                  <a:pt x="78981" y="184350"/>
                </a:lnTo>
                <a:lnTo>
                  <a:pt x="78981" y="67526"/>
                </a:lnTo>
                <a:lnTo>
                  <a:pt x="311278" y="67526"/>
                </a:lnTo>
                <a:lnTo>
                  <a:pt x="3112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25"/>
          <p:cNvSpPr/>
          <p:nvPr/>
        </p:nvSpPr>
        <p:spPr>
          <a:xfrm>
            <a:off x="3952961" y="1487545"/>
            <a:ext cx="33020" cy="27940"/>
          </a:xfrm>
          <a:custGeom>
            <a:avLst/>
            <a:gdLst/>
            <a:ahLst/>
            <a:cxnLst/>
            <a:rect l="l" t="t" r="r" b="b"/>
            <a:pathLst>
              <a:path w="33020" h="27940">
                <a:moveTo>
                  <a:pt x="19119" y="0"/>
                </a:moveTo>
                <a:lnTo>
                  <a:pt x="0" y="0"/>
                </a:lnTo>
                <a:lnTo>
                  <a:pt x="0" y="27894"/>
                </a:lnTo>
                <a:lnTo>
                  <a:pt x="26428" y="27894"/>
                </a:lnTo>
                <a:lnTo>
                  <a:pt x="32648" y="23213"/>
                </a:lnTo>
                <a:lnTo>
                  <a:pt x="32648" y="8942"/>
                </a:lnTo>
                <a:lnTo>
                  <a:pt x="31056" y="5444"/>
                </a:lnTo>
                <a:lnTo>
                  <a:pt x="27957" y="3256"/>
                </a:lnTo>
                <a:lnTo>
                  <a:pt x="24742" y="1088"/>
                </a:lnTo>
                <a:lnTo>
                  <a:pt x="191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26"/>
          <p:cNvSpPr/>
          <p:nvPr/>
        </p:nvSpPr>
        <p:spPr>
          <a:xfrm>
            <a:off x="1390899" y="1451235"/>
            <a:ext cx="2879090" cy="145415"/>
          </a:xfrm>
          <a:custGeom>
            <a:avLst/>
            <a:gdLst/>
            <a:ahLst/>
            <a:cxnLst/>
            <a:rect l="l" t="t" r="r" b="b"/>
            <a:pathLst>
              <a:path w="2879090" h="145415">
                <a:moveTo>
                  <a:pt x="2856352" y="0"/>
                </a:moveTo>
                <a:lnTo>
                  <a:pt x="69599" y="0"/>
                </a:lnTo>
                <a:lnTo>
                  <a:pt x="55584" y="2539"/>
                </a:lnTo>
                <a:lnTo>
                  <a:pt x="26376" y="31622"/>
                </a:lnTo>
                <a:lnTo>
                  <a:pt x="1978" y="119608"/>
                </a:lnTo>
                <a:lnTo>
                  <a:pt x="0" y="126823"/>
                </a:lnTo>
                <a:lnTo>
                  <a:pt x="1130" y="133084"/>
                </a:lnTo>
                <a:lnTo>
                  <a:pt x="4816" y="137775"/>
                </a:lnTo>
                <a:lnTo>
                  <a:pt x="8544" y="142383"/>
                </a:lnTo>
                <a:lnTo>
                  <a:pt x="14889" y="144969"/>
                </a:lnTo>
                <a:lnTo>
                  <a:pt x="2809034" y="144969"/>
                </a:lnTo>
                <a:lnTo>
                  <a:pt x="2822979" y="142434"/>
                </a:lnTo>
                <a:lnTo>
                  <a:pt x="2833758" y="136686"/>
                </a:lnTo>
                <a:lnTo>
                  <a:pt x="2704912" y="136686"/>
                </a:lnTo>
                <a:lnTo>
                  <a:pt x="2695005" y="135960"/>
                </a:lnTo>
                <a:lnTo>
                  <a:pt x="2689347" y="134770"/>
                </a:lnTo>
                <a:lnTo>
                  <a:pt x="2399434" y="134770"/>
                </a:lnTo>
                <a:lnTo>
                  <a:pt x="2399434" y="14083"/>
                </a:lnTo>
                <a:lnTo>
                  <a:pt x="2689930" y="14083"/>
                </a:lnTo>
                <a:lnTo>
                  <a:pt x="2696383" y="12795"/>
                </a:lnTo>
                <a:lnTo>
                  <a:pt x="2706315" y="12198"/>
                </a:lnTo>
                <a:lnTo>
                  <a:pt x="2877496" y="12198"/>
                </a:lnTo>
                <a:lnTo>
                  <a:pt x="2877441" y="11884"/>
                </a:lnTo>
                <a:lnTo>
                  <a:pt x="2873776" y="7172"/>
                </a:lnTo>
                <a:lnTo>
                  <a:pt x="2870090" y="2628"/>
                </a:lnTo>
                <a:lnTo>
                  <a:pt x="2863923" y="62"/>
                </a:lnTo>
                <a:lnTo>
                  <a:pt x="2856352" y="0"/>
                </a:lnTo>
                <a:close/>
              </a:path>
              <a:path w="2879090" h="145415">
                <a:moveTo>
                  <a:pt x="2708818" y="34407"/>
                </a:moveTo>
                <a:lnTo>
                  <a:pt x="2703320" y="34407"/>
                </a:lnTo>
                <a:lnTo>
                  <a:pt x="2698964" y="35276"/>
                </a:lnTo>
                <a:lnTo>
                  <a:pt x="2695802" y="37192"/>
                </a:lnTo>
                <a:lnTo>
                  <a:pt x="2692619" y="39035"/>
                </a:lnTo>
                <a:lnTo>
                  <a:pt x="2691090" y="41412"/>
                </a:lnTo>
                <a:lnTo>
                  <a:pt x="2691090" y="48982"/>
                </a:lnTo>
                <a:lnTo>
                  <a:pt x="2696305" y="53391"/>
                </a:lnTo>
                <a:lnTo>
                  <a:pt x="2717727" y="61767"/>
                </a:lnTo>
                <a:lnTo>
                  <a:pt x="2726337" y="65374"/>
                </a:lnTo>
                <a:lnTo>
                  <a:pt x="2752858" y="99557"/>
                </a:lnTo>
                <a:lnTo>
                  <a:pt x="2752132" y="106987"/>
                </a:lnTo>
                <a:lnTo>
                  <a:pt x="2716493" y="136010"/>
                </a:lnTo>
                <a:lnTo>
                  <a:pt x="2704912" y="136686"/>
                </a:lnTo>
                <a:lnTo>
                  <a:pt x="2833758" y="136686"/>
                </a:lnTo>
                <a:lnTo>
                  <a:pt x="2835845" y="135574"/>
                </a:lnTo>
                <a:lnTo>
                  <a:pt x="2846120" y="125506"/>
                </a:lnTo>
                <a:lnTo>
                  <a:pt x="2852290" y="113347"/>
                </a:lnTo>
                <a:lnTo>
                  <a:pt x="2871036" y="45548"/>
                </a:lnTo>
                <a:lnTo>
                  <a:pt x="2747288" y="45548"/>
                </a:lnTo>
                <a:lnTo>
                  <a:pt x="2735912" y="40666"/>
                </a:lnTo>
                <a:lnTo>
                  <a:pt x="2725708" y="37186"/>
                </a:lnTo>
                <a:lnTo>
                  <a:pt x="2716676" y="35101"/>
                </a:lnTo>
                <a:lnTo>
                  <a:pt x="2708818" y="34407"/>
                </a:lnTo>
                <a:close/>
              </a:path>
              <a:path w="2879090" h="145415">
                <a:moveTo>
                  <a:pt x="2531954" y="14083"/>
                </a:moveTo>
                <a:lnTo>
                  <a:pt x="2487882" y="14083"/>
                </a:lnTo>
                <a:lnTo>
                  <a:pt x="2487882" y="36313"/>
                </a:lnTo>
                <a:lnTo>
                  <a:pt x="2429601" y="36313"/>
                </a:lnTo>
                <a:lnTo>
                  <a:pt x="2429601" y="61652"/>
                </a:lnTo>
                <a:lnTo>
                  <a:pt x="2485034" y="61652"/>
                </a:lnTo>
                <a:lnTo>
                  <a:pt x="2485034" y="83861"/>
                </a:lnTo>
                <a:lnTo>
                  <a:pt x="2429601" y="83861"/>
                </a:lnTo>
                <a:lnTo>
                  <a:pt x="2429601" y="112603"/>
                </a:lnTo>
                <a:lnTo>
                  <a:pt x="2489295" y="112603"/>
                </a:lnTo>
                <a:lnTo>
                  <a:pt x="2489295" y="134770"/>
                </a:lnTo>
                <a:lnTo>
                  <a:pt x="2531954" y="134770"/>
                </a:lnTo>
                <a:lnTo>
                  <a:pt x="2531954" y="14083"/>
                </a:lnTo>
                <a:close/>
              </a:path>
              <a:path w="2879090" h="145415">
                <a:moveTo>
                  <a:pt x="2689930" y="14083"/>
                </a:moveTo>
                <a:lnTo>
                  <a:pt x="2584811" y="14083"/>
                </a:lnTo>
                <a:lnTo>
                  <a:pt x="2594085" y="14751"/>
                </a:lnTo>
                <a:lnTo>
                  <a:pt x="2602220" y="16754"/>
                </a:lnTo>
                <a:lnTo>
                  <a:pt x="2625867" y="50008"/>
                </a:lnTo>
                <a:lnTo>
                  <a:pt x="2625216" y="57171"/>
                </a:lnTo>
                <a:lnTo>
                  <a:pt x="2594966" y="85743"/>
                </a:lnTo>
                <a:lnTo>
                  <a:pt x="2586025" y="86416"/>
                </a:lnTo>
                <a:lnTo>
                  <a:pt x="2562068" y="86416"/>
                </a:lnTo>
                <a:lnTo>
                  <a:pt x="2562068" y="134770"/>
                </a:lnTo>
                <a:lnTo>
                  <a:pt x="2689347" y="134770"/>
                </a:lnTo>
                <a:lnTo>
                  <a:pt x="2684665" y="133786"/>
                </a:lnTo>
                <a:lnTo>
                  <a:pt x="2673891" y="130175"/>
                </a:lnTo>
                <a:lnTo>
                  <a:pt x="2662683" y="125137"/>
                </a:lnTo>
                <a:lnTo>
                  <a:pt x="2662683" y="99211"/>
                </a:lnTo>
                <a:lnTo>
                  <a:pt x="2721739" y="99211"/>
                </a:lnTo>
                <a:lnTo>
                  <a:pt x="2721739" y="98342"/>
                </a:lnTo>
                <a:lnTo>
                  <a:pt x="2716084" y="93588"/>
                </a:lnTo>
                <a:lnTo>
                  <a:pt x="2686232" y="81735"/>
                </a:lnTo>
                <a:lnTo>
                  <a:pt x="2681792" y="79882"/>
                </a:lnTo>
                <a:lnTo>
                  <a:pt x="2659877" y="53516"/>
                </a:lnTo>
                <a:lnTo>
                  <a:pt x="2659877" y="47035"/>
                </a:lnTo>
                <a:lnTo>
                  <a:pt x="2687458" y="14576"/>
                </a:lnTo>
                <a:lnTo>
                  <a:pt x="2689930" y="14083"/>
                </a:lnTo>
                <a:close/>
              </a:path>
              <a:path w="2879090" h="145415">
                <a:moveTo>
                  <a:pt x="2721739" y="99211"/>
                </a:moveTo>
                <a:lnTo>
                  <a:pt x="2662683" y="99211"/>
                </a:lnTo>
                <a:lnTo>
                  <a:pt x="2671416" y="104844"/>
                </a:lnTo>
                <a:lnTo>
                  <a:pt x="2678787" y="108750"/>
                </a:lnTo>
                <a:lnTo>
                  <a:pt x="2684682" y="111127"/>
                </a:lnTo>
                <a:lnTo>
                  <a:pt x="2690556" y="113347"/>
                </a:lnTo>
                <a:lnTo>
                  <a:pt x="2696682" y="114478"/>
                </a:lnTo>
                <a:lnTo>
                  <a:pt x="2715508" y="114478"/>
                </a:lnTo>
                <a:lnTo>
                  <a:pt x="2721739" y="110719"/>
                </a:lnTo>
                <a:lnTo>
                  <a:pt x="2721739" y="99211"/>
                </a:lnTo>
                <a:close/>
              </a:path>
              <a:path w="2879090" h="145415">
                <a:moveTo>
                  <a:pt x="2877496" y="12198"/>
                </a:moveTo>
                <a:lnTo>
                  <a:pt x="2706315" y="12198"/>
                </a:lnTo>
                <a:lnTo>
                  <a:pt x="2716375" y="12797"/>
                </a:lnTo>
                <a:lnTo>
                  <a:pt x="2726558" y="14596"/>
                </a:lnTo>
                <a:lnTo>
                  <a:pt x="2736863" y="17596"/>
                </a:lnTo>
                <a:lnTo>
                  <a:pt x="2747288" y="21800"/>
                </a:lnTo>
                <a:lnTo>
                  <a:pt x="2747288" y="45548"/>
                </a:lnTo>
                <a:lnTo>
                  <a:pt x="2871036" y="45548"/>
                </a:lnTo>
                <a:lnTo>
                  <a:pt x="2878561" y="18229"/>
                </a:lnTo>
                <a:lnTo>
                  <a:pt x="2877496" y="121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27"/>
          <p:cNvSpPr/>
          <p:nvPr/>
        </p:nvSpPr>
        <p:spPr>
          <a:xfrm>
            <a:off x="1390900" y="1451233"/>
            <a:ext cx="2879090" cy="145415"/>
          </a:xfrm>
          <a:custGeom>
            <a:avLst/>
            <a:gdLst/>
            <a:ahLst/>
            <a:cxnLst/>
            <a:rect l="l" t="t" r="r" b="b"/>
            <a:pathLst>
              <a:path w="2879090" h="145415">
                <a:moveTo>
                  <a:pt x="2856352" y="0"/>
                </a:moveTo>
                <a:lnTo>
                  <a:pt x="69589" y="0"/>
                </a:lnTo>
                <a:lnTo>
                  <a:pt x="55575" y="2539"/>
                </a:lnTo>
                <a:lnTo>
                  <a:pt x="26376" y="31622"/>
                </a:lnTo>
                <a:lnTo>
                  <a:pt x="1978" y="119608"/>
                </a:lnTo>
                <a:lnTo>
                  <a:pt x="0" y="126833"/>
                </a:lnTo>
                <a:lnTo>
                  <a:pt x="1130" y="133084"/>
                </a:lnTo>
                <a:lnTo>
                  <a:pt x="4816" y="137775"/>
                </a:lnTo>
                <a:lnTo>
                  <a:pt x="8544" y="142383"/>
                </a:lnTo>
                <a:lnTo>
                  <a:pt x="14889" y="144969"/>
                </a:lnTo>
                <a:lnTo>
                  <a:pt x="2809034" y="144969"/>
                </a:lnTo>
                <a:lnTo>
                  <a:pt x="2822979" y="142434"/>
                </a:lnTo>
                <a:lnTo>
                  <a:pt x="2833758" y="136686"/>
                </a:lnTo>
                <a:lnTo>
                  <a:pt x="2704922" y="136686"/>
                </a:lnTo>
                <a:lnTo>
                  <a:pt x="2695009" y="135960"/>
                </a:lnTo>
                <a:lnTo>
                  <a:pt x="2689350" y="134770"/>
                </a:lnTo>
                <a:lnTo>
                  <a:pt x="2399424" y="134770"/>
                </a:lnTo>
                <a:lnTo>
                  <a:pt x="2399424" y="14083"/>
                </a:lnTo>
                <a:lnTo>
                  <a:pt x="2689935" y="14083"/>
                </a:lnTo>
                <a:lnTo>
                  <a:pt x="2696383" y="12795"/>
                </a:lnTo>
                <a:lnTo>
                  <a:pt x="2706315" y="12198"/>
                </a:lnTo>
                <a:lnTo>
                  <a:pt x="2877496" y="12198"/>
                </a:lnTo>
                <a:lnTo>
                  <a:pt x="2877441" y="11884"/>
                </a:lnTo>
                <a:lnTo>
                  <a:pt x="2873776" y="7172"/>
                </a:lnTo>
                <a:lnTo>
                  <a:pt x="2870090" y="2628"/>
                </a:lnTo>
                <a:lnTo>
                  <a:pt x="2863912" y="62"/>
                </a:lnTo>
                <a:lnTo>
                  <a:pt x="2856352" y="0"/>
                </a:lnTo>
                <a:close/>
              </a:path>
              <a:path w="2879090" h="145415">
                <a:moveTo>
                  <a:pt x="2708818" y="34407"/>
                </a:moveTo>
                <a:lnTo>
                  <a:pt x="2703310" y="34407"/>
                </a:lnTo>
                <a:lnTo>
                  <a:pt x="2698964" y="35276"/>
                </a:lnTo>
                <a:lnTo>
                  <a:pt x="2695802" y="37192"/>
                </a:lnTo>
                <a:lnTo>
                  <a:pt x="2692609" y="39035"/>
                </a:lnTo>
                <a:lnTo>
                  <a:pt x="2691090" y="41412"/>
                </a:lnTo>
                <a:lnTo>
                  <a:pt x="2691090" y="48982"/>
                </a:lnTo>
                <a:lnTo>
                  <a:pt x="2696305" y="53391"/>
                </a:lnTo>
                <a:lnTo>
                  <a:pt x="2717723" y="61778"/>
                </a:lnTo>
                <a:lnTo>
                  <a:pt x="2726335" y="65384"/>
                </a:lnTo>
                <a:lnTo>
                  <a:pt x="2752869" y="99557"/>
                </a:lnTo>
                <a:lnTo>
                  <a:pt x="2752140" y="106992"/>
                </a:lnTo>
                <a:lnTo>
                  <a:pt x="2716496" y="136010"/>
                </a:lnTo>
                <a:lnTo>
                  <a:pt x="2704922" y="136686"/>
                </a:lnTo>
                <a:lnTo>
                  <a:pt x="2833758" y="136686"/>
                </a:lnTo>
                <a:lnTo>
                  <a:pt x="2835845" y="135574"/>
                </a:lnTo>
                <a:lnTo>
                  <a:pt x="2846120" y="125506"/>
                </a:lnTo>
                <a:lnTo>
                  <a:pt x="2852290" y="113347"/>
                </a:lnTo>
                <a:lnTo>
                  <a:pt x="2871028" y="45548"/>
                </a:lnTo>
                <a:lnTo>
                  <a:pt x="2747288" y="45548"/>
                </a:lnTo>
                <a:lnTo>
                  <a:pt x="2735908" y="40666"/>
                </a:lnTo>
                <a:lnTo>
                  <a:pt x="2725704" y="37186"/>
                </a:lnTo>
                <a:lnTo>
                  <a:pt x="2716675" y="35101"/>
                </a:lnTo>
                <a:lnTo>
                  <a:pt x="2708818" y="34407"/>
                </a:lnTo>
                <a:close/>
              </a:path>
              <a:path w="2879090" h="145415">
                <a:moveTo>
                  <a:pt x="2531954" y="14083"/>
                </a:moveTo>
                <a:lnTo>
                  <a:pt x="2487882" y="14083"/>
                </a:lnTo>
                <a:lnTo>
                  <a:pt x="2487882" y="36313"/>
                </a:lnTo>
                <a:lnTo>
                  <a:pt x="2429601" y="36313"/>
                </a:lnTo>
                <a:lnTo>
                  <a:pt x="2429601" y="61652"/>
                </a:lnTo>
                <a:lnTo>
                  <a:pt x="2485034" y="61652"/>
                </a:lnTo>
                <a:lnTo>
                  <a:pt x="2485034" y="83861"/>
                </a:lnTo>
                <a:lnTo>
                  <a:pt x="2429601" y="83861"/>
                </a:lnTo>
                <a:lnTo>
                  <a:pt x="2429601" y="112603"/>
                </a:lnTo>
                <a:lnTo>
                  <a:pt x="2489295" y="112603"/>
                </a:lnTo>
                <a:lnTo>
                  <a:pt x="2489295" y="134770"/>
                </a:lnTo>
                <a:lnTo>
                  <a:pt x="2531954" y="134770"/>
                </a:lnTo>
                <a:lnTo>
                  <a:pt x="2531954" y="14083"/>
                </a:lnTo>
                <a:close/>
              </a:path>
              <a:path w="2879090" h="145415">
                <a:moveTo>
                  <a:pt x="2689935" y="14083"/>
                </a:moveTo>
                <a:lnTo>
                  <a:pt x="2584800" y="14083"/>
                </a:lnTo>
                <a:lnTo>
                  <a:pt x="2594085" y="14751"/>
                </a:lnTo>
                <a:lnTo>
                  <a:pt x="2602223" y="16754"/>
                </a:lnTo>
                <a:lnTo>
                  <a:pt x="2625867" y="50019"/>
                </a:lnTo>
                <a:lnTo>
                  <a:pt x="2625216" y="57175"/>
                </a:lnTo>
                <a:lnTo>
                  <a:pt x="2594961" y="85743"/>
                </a:lnTo>
                <a:lnTo>
                  <a:pt x="2586025" y="86416"/>
                </a:lnTo>
                <a:lnTo>
                  <a:pt x="2562058" y="86416"/>
                </a:lnTo>
                <a:lnTo>
                  <a:pt x="2562058" y="134770"/>
                </a:lnTo>
                <a:lnTo>
                  <a:pt x="2689350" y="134770"/>
                </a:lnTo>
                <a:lnTo>
                  <a:pt x="2684666" y="133786"/>
                </a:lnTo>
                <a:lnTo>
                  <a:pt x="2673892" y="130175"/>
                </a:lnTo>
                <a:lnTo>
                  <a:pt x="2662683" y="125137"/>
                </a:lnTo>
                <a:lnTo>
                  <a:pt x="2662683" y="99211"/>
                </a:lnTo>
                <a:lnTo>
                  <a:pt x="2721739" y="99211"/>
                </a:lnTo>
                <a:lnTo>
                  <a:pt x="2721739" y="98342"/>
                </a:lnTo>
                <a:lnTo>
                  <a:pt x="2716084" y="93578"/>
                </a:lnTo>
                <a:lnTo>
                  <a:pt x="2686232" y="81735"/>
                </a:lnTo>
                <a:lnTo>
                  <a:pt x="2681792" y="79882"/>
                </a:lnTo>
                <a:lnTo>
                  <a:pt x="2659877" y="53516"/>
                </a:lnTo>
                <a:lnTo>
                  <a:pt x="2659877" y="47035"/>
                </a:lnTo>
                <a:lnTo>
                  <a:pt x="2687458" y="14578"/>
                </a:lnTo>
                <a:lnTo>
                  <a:pt x="2689935" y="14083"/>
                </a:lnTo>
                <a:close/>
              </a:path>
              <a:path w="2879090" h="145415">
                <a:moveTo>
                  <a:pt x="2721739" y="99211"/>
                </a:moveTo>
                <a:lnTo>
                  <a:pt x="2662683" y="99211"/>
                </a:lnTo>
                <a:lnTo>
                  <a:pt x="2671416" y="104844"/>
                </a:lnTo>
                <a:lnTo>
                  <a:pt x="2678787" y="108750"/>
                </a:lnTo>
                <a:lnTo>
                  <a:pt x="2684672" y="111127"/>
                </a:lnTo>
                <a:lnTo>
                  <a:pt x="2690556" y="113347"/>
                </a:lnTo>
                <a:lnTo>
                  <a:pt x="2696682" y="114478"/>
                </a:lnTo>
                <a:lnTo>
                  <a:pt x="2715508" y="114478"/>
                </a:lnTo>
                <a:lnTo>
                  <a:pt x="2721739" y="110719"/>
                </a:lnTo>
                <a:lnTo>
                  <a:pt x="2721739" y="99211"/>
                </a:lnTo>
                <a:close/>
              </a:path>
              <a:path w="2879090" h="145415">
                <a:moveTo>
                  <a:pt x="2877496" y="12198"/>
                </a:moveTo>
                <a:lnTo>
                  <a:pt x="2706315" y="12198"/>
                </a:lnTo>
                <a:lnTo>
                  <a:pt x="2716370" y="12797"/>
                </a:lnTo>
                <a:lnTo>
                  <a:pt x="2726554" y="14596"/>
                </a:lnTo>
                <a:lnTo>
                  <a:pt x="2736861" y="17596"/>
                </a:lnTo>
                <a:lnTo>
                  <a:pt x="2747288" y="21800"/>
                </a:lnTo>
                <a:lnTo>
                  <a:pt x="2747288" y="45548"/>
                </a:lnTo>
                <a:lnTo>
                  <a:pt x="2871028" y="45548"/>
                </a:lnTo>
                <a:lnTo>
                  <a:pt x="2878561" y="18240"/>
                </a:lnTo>
                <a:lnTo>
                  <a:pt x="2877496" y="121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90854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object 9"/>
          <p:cNvSpPr/>
          <p:nvPr/>
        </p:nvSpPr>
        <p:spPr>
          <a:xfrm>
            <a:off x="1686954" y="555650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11"/>
          <p:cNvSpPr/>
          <p:nvPr/>
        </p:nvSpPr>
        <p:spPr>
          <a:xfrm>
            <a:off x="1762250" y="638810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Título 1">
            <a:extLst>
              <a:ext uri="{FF2B5EF4-FFF2-40B4-BE49-F238E27FC236}">
                <a16:creationId xmlns:a16="http://schemas.microsoft.com/office/drawing/2014/main" id="{4EAF698F-1B5F-4E8F-873E-3A235D1BFD78}"/>
              </a:ext>
            </a:extLst>
          </p:cNvPr>
          <p:cNvSpPr txBox="1">
            <a:spLocks/>
          </p:cNvSpPr>
          <p:nvPr/>
        </p:nvSpPr>
        <p:spPr>
          <a:xfrm>
            <a:off x="1483648" y="1940754"/>
            <a:ext cx="17294321" cy="7610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4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2020:  </a:t>
            </a:r>
            <a:r>
              <a:rPr lang="es-CO" sz="4000" b="1" dirty="0">
                <a:solidFill>
                  <a:schemeClr val="tx2"/>
                </a:solidFill>
              </a:rPr>
              <a:t> 2.881.854                                                     </a:t>
            </a:r>
            <a:r>
              <a:rPr lang="es-CO" sz="4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2019:  </a:t>
            </a:r>
            <a:r>
              <a:rPr lang="es-CO" sz="4000" b="1" dirty="0">
                <a:solidFill>
                  <a:schemeClr val="tx2"/>
                </a:solidFill>
              </a:rPr>
              <a:t> 2.438.480 </a:t>
            </a:r>
          </a:p>
        </p:txBody>
      </p:sp>
      <p:sp>
        <p:nvSpPr>
          <p:cNvPr id="56" name="object 4">
            <a:extLst>
              <a:ext uri="{FF2B5EF4-FFF2-40B4-BE49-F238E27FC236}">
                <a16:creationId xmlns:a16="http://schemas.microsoft.com/office/drawing/2014/main" id="{ADB3BAFC-B646-42CE-972E-78BE691F8EB3}"/>
              </a:ext>
            </a:extLst>
          </p:cNvPr>
          <p:cNvSpPr txBox="1">
            <a:spLocks/>
          </p:cNvSpPr>
          <p:nvPr/>
        </p:nvSpPr>
        <p:spPr>
          <a:xfrm>
            <a:off x="1355784" y="386307"/>
            <a:ext cx="13937843" cy="1306125"/>
          </a:xfrm>
          <a:prstGeom prst="rect">
            <a:avLst/>
          </a:prstGeom>
        </p:spPr>
        <p:txBody>
          <a:bodyPr vert="horz" wrap="square" lIns="0" tIns="13333" rIns="0" bIns="0" rtlCol="0">
            <a:spAutoFit/>
          </a:bodyPr>
          <a:lstStyle>
            <a:lvl1pPr>
              <a:defRPr sz="955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s-ES_tradnl" sz="6000" dirty="0">
                <a:solidFill>
                  <a:srgbClr val="1F497D"/>
                </a:solidFill>
              </a:rPr>
              <a:t>Composición de ingresos</a:t>
            </a:r>
          </a:p>
          <a:p>
            <a:r>
              <a:rPr lang="es-ES_tradnl" sz="2400" dirty="0">
                <a:solidFill>
                  <a:srgbClr val="1F497D"/>
                </a:solidFill>
              </a:rPr>
              <a:t>(COP MM -%)</a:t>
            </a:r>
            <a:endParaRPr lang="es-ES" sz="2400" dirty="0">
              <a:solidFill>
                <a:srgbClr val="1C4583"/>
              </a:solidFill>
            </a:endParaRPr>
          </a:p>
        </p:txBody>
      </p:sp>
      <p:sp>
        <p:nvSpPr>
          <p:cNvPr id="57" name="object 7">
            <a:extLst>
              <a:ext uri="{FF2B5EF4-FFF2-40B4-BE49-F238E27FC236}">
                <a16:creationId xmlns:a16="http://schemas.microsoft.com/office/drawing/2014/main" id="{3A41016D-644D-4C31-A057-6D2EF391B16E}"/>
              </a:ext>
            </a:extLst>
          </p:cNvPr>
          <p:cNvSpPr/>
          <p:nvPr/>
        </p:nvSpPr>
        <p:spPr>
          <a:xfrm>
            <a:off x="135140" y="304523"/>
            <a:ext cx="1003533" cy="9775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 dirty="0"/>
          </a:p>
        </p:txBody>
      </p:sp>
      <p:sp>
        <p:nvSpPr>
          <p:cNvPr id="58" name="object 4">
            <a:extLst>
              <a:ext uri="{FF2B5EF4-FFF2-40B4-BE49-F238E27FC236}">
                <a16:creationId xmlns:a16="http://schemas.microsoft.com/office/drawing/2014/main" id="{088B7CC4-3C28-4C00-8389-E88411E523CA}"/>
              </a:ext>
            </a:extLst>
          </p:cNvPr>
          <p:cNvSpPr txBox="1">
            <a:spLocks/>
          </p:cNvSpPr>
          <p:nvPr/>
        </p:nvSpPr>
        <p:spPr>
          <a:xfrm>
            <a:off x="130749" y="473075"/>
            <a:ext cx="972372" cy="629016"/>
          </a:xfrm>
          <a:prstGeom prst="rect">
            <a:avLst/>
          </a:prstGeom>
        </p:spPr>
        <p:txBody>
          <a:bodyPr vert="horz" wrap="square" lIns="0" tIns="13333" rIns="0" bIns="0" rtlCol="0">
            <a:spAutoFit/>
          </a:bodyPr>
          <a:lstStyle>
            <a:lvl1pPr>
              <a:defRPr sz="955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699" algn="ctr" defTabSz="914357">
              <a:spcBef>
                <a:spcPts val="106"/>
              </a:spcBef>
            </a:pPr>
            <a:r>
              <a:rPr lang="es-CO" sz="4000" kern="0" spc="-305" dirty="0"/>
              <a:t>7.1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45BE8B4-0FD0-4674-BBAB-DB90ADC341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3088"/>
          <a:stretch/>
        </p:blipFill>
        <p:spPr>
          <a:xfrm>
            <a:off x="130749" y="2595203"/>
            <a:ext cx="9659272" cy="713547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F5553CE-2E48-4B19-8056-B53C8F281A9E}"/>
              </a:ext>
            </a:extLst>
          </p:cNvPr>
          <p:cNvPicPr>
            <a:picLocks/>
          </p:cNvPicPr>
          <p:nvPr/>
        </p:nvPicPr>
        <p:blipFill rotWithShape="1">
          <a:blip r:embed="rId5"/>
          <a:srcRect r="34780"/>
          <a:stretch/>
        </p:blipFill>
        <p:spPr>
          <a:xfrm>
            <a:off x="9861650" y="2704420"/>
            <a:ext cx="9658800" cy="71352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862F0ED-3493-4267-A929-A1E231A761B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6535"/>
          <a:stretch/>
        </p:blipFill>
        <p:spPr>
          <a:xfrm>
            <a:off x="130749" y="8974269"/>
            <a:ext cx="20132101" cy="1023806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181C1E5B-1C06-4F8D-AE3F-5F14544B5DE0}"/>
              </a:ext>
            </a:extLst>
          </p:cNvPr>
          <p:cNvSpPr txBox="1"/>
          <p:nvPr/>
        </p:nvSpPr>
        <p:spPr>
          <a:xfrm>
            <a:off x="603249" y="10226675"/>
            <a:ext cx="184594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Century Gothic" panose="020B0502020202020204" pitchFamily="34" charset="0"/>
                <a:cs typeface="Arial" panose="020B0604020202020204" pitchFamily="34" charset="0"/>
              </a:rPr>
              <a:t>Incremento UPC por aumento en tarifa y afiliados $346.229, entrada en vigencia de presupuestos máximos $214.499, e ingreso por pruebas COVID $65.365</a:t>
            </a:r>
            <a:endParaRPr lang="es-CO" sz="24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Imagen 46">
            <a:extLst>
              <a:ext uri="{FF2B5EF4-FFF2-40B4-BE49-F238E27FC236}">
                <a16:creationId xmlns:a16="http://schemas.microsoft.com/office/drawing/2014/main" id="{0AD20DE7-EFAB-4EFD-972E-BCED9FF92B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55821" y="-16209"/>
            <a:ext cx="3248279" cy="192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4027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object 9">
            <a:extLst>
              <a:ext uri="{FF2B5EF4-FFF2-40B4-BE49-F238E27FC236}">
                <a16:creationId xmlns:a16="http://schemas.microsoft.com/office/drawing/2014/main" id="{5B132D79-E8BA-4181-B4F0-094C818BAAF9}"/>
              </a:ext>
            </a:extLst>
          </p:cNvPr>
          <p:cNvSpPr/>
          <p:nvPr/>
        </p:nvSpPr>
        <p:spPr>
          <a:xfrm>
            <a:off x="1686954" y="555650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11">
            <a:extLst>
              <a:ext uri="{FF2B5EF4-FFF2-40B4-BE49-F238E27FC236}">
                <a16:creationId xmlns:a16="http://schemas.microsoft.com/office/drawing/2014/main" id="{3FED77CB-5C6A-4BB7-ADFF-6C82B10661BB}"/>
              </a:ext>
            </a:extLst>
          </p:cNvPr>
          <p:cNvSpPr/>
          <p:nvPr/>
        </p:nvSpPr>
        <p:spPr>
          <a:xfrm>
            <a:off x="1762250" y="638810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4">
            <a:extLst>
              <a:ext uri="{FF2B5EF4-FFF2-40B4-BE49-F238E27FC236}">
                <a16:creationId xmlns:a16="http://schemas.microsoft.com/office/drawing/2014/main" id="{3A0A35DE-9EB3-41DA-B34B-854AE3605CA7}"/>
              </a:ext>
            </a:extLst>
          </p:cNvPr>
          <p:cNvSpPr txBox="1">
            <a:spLocks/>
          </p:cNvSpPr>
          <p:nvPr/>
        </p:nvSpPr>
        <p:spPr>
          <a:xfrm>
            <a:off x="1355784" y="386307"/>
            <a:ext cx="13937843" cy="1306125"/>
          </a:xfrm>
          <a:prstGeom prst="rect">
            <a:avLst/>
          </a:prstGeom>
        </p:spPr>
        <p:txBody>
          <a:bodyPr vert="horz" wrap="square" lIns="0" tIns="13333" rIns="0" bIns="0" rtlCol="0">
            <a:spAutoFit/>
          </a:bodyPr>
          <a:lstStyle>
            <a:lvl1pPr>
              <a:defRPr sz="955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s-ES_tradnl" sz="6000" dirty="0">
                <a:solidFill>
                  <a:srgbClr val="1F497D"/>
                </a:solidFill>
              </a:rPr>
              <a:t>Resultado Neto</a:t>
            </a:r>
          </a:p>
          <a:p>
            <a:r>
              <a:rPr lang="es-ES_tradnl" sz="2400" dirty="0">
                <a:solidFill>
                  <a:srgbClr val="1F497D"/>
                </a:solidFill>
              </a:rPr>
              <a:t>(COP MM -%)</a:t>
            </a:r>
            <a:endParaRPr lang="es-ES" sz="2400" dirty="0">
              <a:solidFill>
                <a:srgbClr val="1C4583"/>
              </a:solidFill>
            </a:endParaRPr>
          </a:p>
        </p:txBody>
      </p:sp>
      <p:sp>
        <p:nvSpPr>
          <p:cNvPr id="60" name="object 7">
            <a:extLst>
              <a:ext uri="{FF2B5EF4-FFF2-40B4-BE49-F238E27FC236}">
                <a16:creationId xmlns:a16="http://schemas.microsoft.com/office/drawing/2014/main" id="{C08363F2-85B1-4D29-B234-D1B12C3CE046}"/>
              </a:ext>
            </a:extLst>
          </p:cNvPr>
          <p:cNvSpPr/>
          <p:nvPr/>
        </p:nvSpPr>
        <p:spPr>
          <a:xfrm>
            <a:off x="135140" y="304523"/>
            <a:ext cx="1003533" cy="9775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 dirty="0"/>
          </a:p>
        </p:txBody>
      </p:sp>
      <p:sp>
        <p:nvSpPr>
          <p:cNvPr id="61" name="object 4">
            <a:extLst>
              <a:ext uri="{FF2B5EF4-FFF2-40B4-BE49-F238E27FC236}">
                <a16:creationId xmlns:a16="http://schemas.microsoft.com/office/drawing/2014/main" id="{51957F4E-63E1-496E-8D48-6A36F550EF68}"/>
              </a:ext>
            </a:extLst>
          </p:cNvPr>
          <p:cNvSpPr txBox="1">
            <a:spLocks/>
          </p:cNvSpPr>
          <p:nvPr/>
        </p:nvSpPr>
        <p:spPr>
          <a:xfrm>
            <a:off x="130749" y="473075"/>
            <a:ext cx="972372" cy="629016"/>
          </a:xfrm>
          <a:prstGeom prst="rect">
            <a:avLst/>
          </a:prstGeom>
        </p:spPr>
        <p:txBody>
          <a:bodyPr vert="horz" wrap="square" lIns="0" tIns="13333" rIns="0" bIns="0" rtlCol="0">
            <a:spAutoFit/>
          </a:bodyPr>
          <a:lstStyle>
            <a:lvl1pPr>
              <a:defRPr sz="955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699" algn="ctr" defTabSz="914357">
              <a:spcBef>
                <a:spcPts val="106"/>
              </a:spcBef>
            </a:pPr>
            <a:r>
              <a:rPr lang="es-CO" sz="4000" kern="0" spc="-305" dirty="0"/>
              <a:t>7.2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745869A-2AA0-400C-B11A-7AA8D149AC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3582" y="2179424"/>
            <a:ext cx="16200000" cy="8143649"/>
          </a:xfrm>
          <a:prstGeom prst="rect">
            <a:avLst/>
          </a:prstGeom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D4141BAB-CC4A-4A33-B00D-F967B74A24FF}"/>
              </a:ext>
            </a:extLst>
          </p:cNvPr>
          <p:cNvSpPr txBox="1"/>
          <p:nvPr/>
        </p:nvSpPr>
        <p:spPr>
          <a:xfrm>
            <a:off x="2965449" y="10266511"/>
            <a:ext cx="14173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latin typeface="Century Gothic" panose="020B0502020202020204" pitchFamily="34" charset="0"/>
                <a:cs typeface="Arial" panose="020B0604020202020204" pitchFamily="34" charset="0"/>
              </a:rPr>
              <a:t>Crecimiento de costo inferior a crecimiento de ingresos genera resultado de 19 mil millones.</a:t>
            </a:r>
            <a:endParaRPr lang="es-CO" sz="24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930F193E-0C34-49F6-AACC-EFC6541D62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55821" y="-16209"/>
            <a:ext cx="3248279" cy="192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8081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" name="Diagrama 46">
            <a:extLst>
              <a:ext uri="{FF2B5EF4-FFF2-40B4-BE49-F238E27FC236}">
                <a16:creationId xmlns:a16="http://schemas.microsoft.com/office/drawing/2014/main" id="{CF7BE4AE-1FD0-4330-82AE-44E5F6DE03BE}"/>
              </a:ext>
            </a:extLst>
          </p:cNvPr>
          <p:cNvGraphicFramePr/>
          <p:nvPr/>
        </p:nvGraphicFramePr>
        <p:xfrm>
          <a:off x="984250" y="4097938"/>
          <a:ext cx="15188335" cy="62811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Rectángulo 1"/>
          <p:cNvSpPr/>
          <p:nvPr/>
        </p:nvSpPr>
        <p:spPr>
          <a:xfrm>
            <a:off x="16701435" y="4527464"/>
            <a:ext cx="27432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30000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s-CO" sz="30000" b="1" dirty="0">
              <a:solidFill>
                <a:srgbClr val="00B050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FD22266-228A-40F4-A365-B865B4671AF1}"/>
              </a:ext>
            </a:extLst>
          </p:cNvPr>
          <p:cNvSpPr txBox="1"/>
          <p:nvPr/>
        </p:nvSpPr>
        <p:spPr>
          <a:xfrm>
            <a:off x="1003690" y="5927848"/>
            <a:ext cx="3502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>
                <a:solidFill>
                  <a:schemeClr val="tx2">
                    <a:lumMod val="50000"/>
                  </a:schemeClr>
                </a:solidFill>
              </a:rPr>
              <a:t>Suficiencia</a:t>
            </a:r>
          </a:p>
          <a:p>
            <a:pPr algn="ctr"/>
            <a:r>
              <a:rPr lang="es-ES" sz="2800" dirty="0">
                <a:solidFill>
                  <a:schemeClr val="tx2">
                    <a:lumMod val="50000"/>
                  </a:schemeClr>
                </a:solidFill>
              </a:rPr>
              <a:t> COP MM 242.730</a:t>
            </a:r>
            <a:endParaRPr lang="es-CO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1321FB32-8A50-404B-9C9C-72FA26EB83D3}"/>
              </a:ext>
            </a:extLst>
          </p:cNvPr>
          <p:cNvSpPr txBox="1"/>
          <p:nvPr/>
        </p:nvSpPr>
        <p:spPr>
          <a:xfrm>
            <a:off x="4823615" y="4931964"/>
            <a:ext cx="35594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>
                <a:solidFill>
                  <a:schemeClr val="tx2">
                    <a:lumMod val="50000"/>
                  </a:schemeClr>
                </a:solidFill>
              </a:rPr>
              <a:t>Suficiencia</a:t>
            </a:r>
          </a:p>
          <a:p>
            <a:pPr algn="ctr"/>
            <a:r>
              <a:rPr lang="es-ES" sz="2800" dirty="0">
                <a:solidFill>
                  <a:schemeClr val="tx2">
                    <a:lumMod val="50000"/>
                  </a:schemeClr>
                </a:solidFill>
              </a:rPr>
              <a:t> COP MM 8.711</a:t>
            </a:r>
            <a:endParaRPr lang="es-CO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27D0AF59-2B53-4409-89B9-AC03B2FB7C3C}"/>
              </a:ext>
            </a:extLst>
          </p:cNvPr>
          <p:cNvSpPr txBox="1"/>
          <p:nvPr/>
        </p:nvSpPr>
        <p:spPr>
          <a:xfrm>
            <a:off x="8772915" y="3946729"/>
            <a:ext cx="35601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>
                <a:solidFill>
                  <a:schemeClr val="tx2">
                    <a:lumMod val="50000"/>
                  </a:schemeClr>
                </a:solidFill>
              </a:rPr>
              <a:t>Suficiencia</a:t>
            </a:r>
          </a:p>
          <a:p>
            <a:pPr algn="ctr"/>
            <a:r>
              <a:rPr lang="es-ES" sz="2800" dirty="0">
                <a:solidFill>
                  <a:schemeClr val="tx2">
                    <a:lumMod val="50000"/>
                  </a:schemeClr>
                </a:solidFill>
              </a:rPr>
              <a:t> COP MM 13.528</a:t>
            </a:r>
            <a:endParaRPr lang="es-CO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7FF3AC6A-6A9D-46D0-AFC2-1D2D547B7F7F}"/>
              </a:ext>
            </a:extLst>
          </p:cNvPr>
          <p:cNvSpPr txBox="1"/>
          <p:nvPr/>
        </p:nvSpPr>
        <p:spPr>
          <a:xfrm>
            <a:off x="12691267" y="2942870"/>
            <a:ext cx="35594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>
                <a:solidFill>
                  <a:schemeClr val="tx2">
                    <a:lumMod val="50000"/>
                  </a:schemeClr>
                </a:solidFill>
              </a:rPr>
              <a:t>Suficiencia</a:t>
            </a:r>
          </a:p>
          <a:p>
            <a:pPr algn="ctr"/>
            <a:r>
              <a:rPr lang="es-ES" sz="2800" dirty="0">
                <a:solidFill>
                  <a:schemeClr val="tx2">
                    <a:lumMod val="50000"/>
                  </a:schemeClr>
                </a:solidFill>
              </a:rPr>
              <a:t> COP MM 6.228</a:t>
            </a:r>
            <a:endParaRPr lang="es-CO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8" name="object 9">
            <a:extLst>
              <a:ext uri="{FF2B5EF4-FFF2-40B4-BE49-F238E27FC236}">
                <a16:creationId xmlns:a16="http://schemas.microsoft.com/office/drawing/2014/main" id="{B864FE97-6AE1-4FA2-88A2-32619F5714CC}"/>
              </a:ext>
            </a:extLst>
          </p:cNvPr>
          <p:cNvSpPr/>
          <p:nvPr/>
        </p:nvSpPr>
        <p:spPr>
          <a:xfrm>
            <a:off x="1686954" y="555650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11">
            <a:extLst>
              <a:ext uri="{FF2B5EF4-FFF2-40B4-BE49-F238E27FC236}">
                <a16:creationId xmlns:a16="http://schemas.microsoft.com/office/drawing/2014/main" id="{210A4C34-87F0-4783-9DFB-EF3EA36BCAA3}"/>
              </a:ext>
            </a:extLst>
          </p:cNvPr>
          <p:cNvSpPr/>
          <p:nvPr/>
        </p:nvSpPr>
        <p:spPr>
          <a:xfrm>
            <a:off x="1762250" y="638810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4">
            <a:extLst>
              <a:ext uri="{FF2B5EF4-FFF2-40B4-BE49-F238E27FC236}">
                <a16:creationId xmlns:a16="http://schemas.microsoft.com/office/drawing/2014/main" id="{3A87006E-5CFC-415D-A0C5-FB7E3E88DA97}"/>
              </a:ext>
            </a:extLst>
          </p:cNvPr>
          <p:cNvSpPr txBox="1">
            <a:spLocks/>
          </p:cNvSpPr>
          <p:nvPr/>
        </p:nvSpPr>
        <p:spPr>
          <a:xfrm>
            <a:off x="1355784" y="386307"/>
            <a:ext cx="13937843" cy="936793"/>
          </a:xfrm>
          <a:prstGeom prst="rect">
            <a:avLst/>
          </a:prstGeom>
        </p:spPr>
        <p:txBody>
          <a:bodyPr vert="horz" wrap="square" lIns="0" tIns="13333" rIns="0" bIns="0" rtlCol="0">
            <a:spAutoFit/>
          </a:bodyPr>
          <a:lstStyle>
            <a:lvl1pPr>
              <a:defRPr sz="955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s-ES_tradnl" sz="6000" dirty="0">
                <a:solidFill>
                  <a:srgbClr val="1F497D"/>
                </a:solidFill>
              </a:rPr>
              <a:t>Indicadores de habilitación financiera</a:t>
            </a:r>
            <a:endParaRPr lang="es-ES" sz="2400" dirty="0">
              <a:solidFill>
                <a:srgbClr val="1C4583"/>
              </a:solidFill>
            </a:endParaRPr>
          </a:p>
        </p:txBody>
      </p:sp>
      <p:sp>
        <p:nvSpPr>
          <p:cNvPr id="60" name="object 7">
            <a:extLst>
              <a:ext uri="{FF2B5EF4-FFF2-40B4-BE49-F238E27FC236}">
                <a16:creationId xmlns:a16="http://schemas.microsoft.com/office/drawing/2014/main" id="{099917F5-9151-4231-ACC6-DF837AEE9904}"/>
              </a:ext>
            </a:extLst>
          </p:cNvPr>
          <p:cNvSpPr/>
          <p:nvPr/>
        </p:nvSpPr>
        <p:spPr>
          <a:xfrm>
            <a:off x="135140" y="304523"/>
            <a:ext cx="1003533" cy="97756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 dirty="0"/>
          </a:p>
        </p:txBody>
      </p:sp>
      <p:sp>
        <p:nvSpPr>
          <p:cNvPr id="61" name="object 4">
            <a:extLst>
              <a:ext uri="{FF2B5EF4-FFF2-40B4-BE49-F238E27FC236}">
                <a16:creationId xmlns:a16="http://schemas.microsoft.com/office/drawing/2014/main" id="{DAE82786-4226-4F41-8167-C22684452D25}"/>
              </a:ext>
            </a:extLst>
          </p:cNvPr>
          <p:cNvSpPr txBox="1">
            <a:spLocks/>
          </p:cNvSpPr>
          <p:nvPr/>
        </p:nvSpPr>
        <p:spPr>
          <a:xfrm>
            <a:off x="130749" y="473075"/>
            <a:ext cx="972372" cy="629016"/>
          </a:xfrm>
          <a:prstGeom prst="rect">
            <a:avLst/>
          </a:prstGeom>
        </p:spPr>
        <p:txBody>
          <a:bodyPr vert="horz" wrap="square" lIns="0" tIns="13333" rIns="0" bIns="0" rtlCol="0">
            <a:spAutoFit/>
          </a:bodyPr>
          <a:lstStyle>
            <a:lvl1pPr>
              <a:defRPr sz="955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699" algn="ctr" defTabSz="914357">
              <a:spcBef>
                <a:spcPts val="106"/>
              </a:spcBef>
            </a:pPr>
            <a:r>
              <a:rPr lang="es-CO" sz="4000" kern="0" spc="-305" dirty="0"/>
              <a:t>7.3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2388EEC7-A2A5-4153-9A9F-856EB181B697}"/>
              </a:ext>
            </a:extLst>
          </p:cNvPr>
          <p:cNvSpPr txBox="1"/>
          <p:nvPr/>
        </p:nvSpPr>
        <p:spPr>
          <a:xfrm>
            <a:off x="679450" y="9776678"/>
            <a:ext cx="187651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dirty="0">
                <a:latin typeface="Century Gothic" panose="020B0502020202020204" pitchFamily="34" charset="0"/>
                <a:cs typeface="Arial" panose="020B0604020202020204" pitchFamily="34" charset="0"/>
              </a:rPr>
              <a:t>Al cierre del ejercicio se cumple con indicadores patrimonio adecuado, régimen de inversión reserva técnica PBS y régimen de inversión reserva técnica Presupuestos máximos Según Plan de Habilitación Resolución 2117 de 2016.</a:t>
            </a:r>
          </a:p>
        </p:txBody>
      </p:sp>
      <p:pic>
        <p:nvPicPr>
          <p:cNvPr id="50" name="Imagen 49">
            <a:extLst>
              <a:ext uri="{FF2B5EF4-FFF2-40B4-BE49-F238E27FC236}">
                <a16:creationId xmlns:a16="http://schemas.microsoft.com/office/drawing/2014/main" id="{876654AB-F4C3-45BC-8F04-02DBD84F86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855821" y="-16209"/>
            <a:ext cx="3248279" cy="192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650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5" grpId="0"/>
      <p:bldP spid="56" grpId="0"/>
      <p:bldP spid="5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object 9">
            <a:extLst>
              <a:ext uri="{FF2B5EF4-FFF2-40B4-BE49-F238E27FC236}">
                <a16:creationId xmlns:a16="http://schemas.microsoft.com/office/drawing/2014/main" id="{EE4E840E-AF11-4C73-B356-7753A4F2CD2B}"/>
              </a:ext>
            </a:extLst>
          </p:cNvPr>
          <p:cNvSpPr/>
          <p:nvPr/>
        </p:nvSpPr>
        <p:spPr>
          <a:xfrm>
            <a:off x="1686954" y="555650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11">
            <a:extLst>
              <a:ext uri="{FF2B5EF4-FFF2-40B4-BE49-F238E27FC236}">
                <a16:creationId xmlns:a16="http://schemas.microsoft.com/office/drawing/2014/main" id="{9AF24D85-F6BE-4ECD-A561-272652F0C30A}"/>
              </a:ext>
            </a:extLst>
          </p:cNvPr>
          <p:cNvSpPr/>
          <p:nvPr/>
        </p:nvSpPr>
        <p:spPr>
          <a:xfrm>
            <a:off x="1762250" y="638810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4">
            <a:extLst>
              <a:ext uri="{FF2B5EF4-FFF2-40B4-BE49-F238E27FC236}">
                <a16:creationId xmlns:a16="http://schemas.microsoft.com/office/drawing/2014/main" id="{3ED20ED3-E705-4B1F-828F-3E3EF8E0A175}"/>
              </a:ext>
            </a:extLst>
          </p:cNvPr>
          <p:cNvSpPr txBox="1">
            <a:spLocks/>
          </p:cNvSpPr>
          <p:nvPr/>
        </p:nvSpPr>
        <p:spPr>
          <a:xfrm>
            <a:off x="1355784" y="386307"/>
            <a:ext cx="13937843" cy="1306125"/>
          </a:xfrm>
          <a:prstGeom prst="rect">
            <a:avLst/>
          </a:prstGeom>
        </p:spPr>
        <p:txBody>
          <a:bodyPr vert="horz" wrap="square" lIns="0" tIns="13333" rIns="0" bIns="0" rtlCol="0">
            <a:spAutoFit/>
          </a:bodyPr>
          <a:lstStyle>
            <a:lvl1pPr>
              <a:defRPr sz="955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s-ES_tradnl" sz="6000" dirty="0">
                <a:solidFill>
                  <a:srgbClr val="1F497D"/>
                </a:solidFill>
              </a:rPr>
              <a:t>Gestión Financiera</a:t>
            </a:r>
          </a:p>
          <a:p>
            <a:r>
              <a:rPr lang="es-ES_tradnl" sz="2400" dirty="0">
                <a:solidFill>
                  <a:srgbClr val="1F497D"/>
                </a:solidFill>
              </a:rPr>
              <a:t>(COP MM)</a:t>
            </a:r>
            <a:endParaRPr lang="es-ES" sz="2400" dirty="0">
              <a:solidFill>
                <a:srgbClr val="1C4583"/>
              </a:solidFill>
            </a:endParaRPr>
          </a:p>
        </p:txBody>
      </p:sp>
      <p:sp>
        <p:nvSpPr>
          <p:cNvPr id="57" name="object 7">
            <a:extLst>
              <a:ext uri="{FF2B5EF4-FFF2-40B4-BE49-F238E27FC236}">
                <a16:creationId xmlns:a16="http://schemas.microsoft.com/office/drawing/2014/main" id="{E18A6A0F-E76A-466F-816E-AC27CFFDD347}"/>
              </a:ext>
            </a:extLst>
          </p:cNvPr>
          <p:cNvSpPr/>
          <p:nvPr/>
        </p:nvSpPr>
        <p:spPr>
          <a:xfrm>
            <a:off x="135140" y="304523"/>
            <a:ext cx="1003533" cy="9775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 dirty="0"/>
          </a:p>
        </p:txBody>
      </p:sp>
      <p:sp>
        <p:nvSpPr>
          <p:cNvPr id="58" name="object 4">
            <a:extLst>
              <a:ext uri="{FF2B5EF4-FFF2-40B4-BE49-F238E27FC236}">
                <a16:creationId xmlns:a16="http://schemas.microsoft.com/office/drawing/2014/main" id="{2E329CEE-06C9-4FD5-A804-8F338B5064ED}"/>
              </a:ext>
            </a:extLst>
          </p:cNvPr>
          <p:cNvSpPr txBox="1">
            <a:spLocks/>
          </p:cNvSpPr>
          <p:nvPr/>
        </p:nvSpPr>
        <p:spPr>
          <a:xfrm>
            <a:off x="130749" y="473075"/>
            <a:ext cx="972372" cy="629016"/>
          </a:xfrm>
          <a:prstGeom prst="rect">
            <a:avLst/>
          </a:prstGeom>
        </p:spPr>
        <p:txBody>
          <a:bodyPr vert="horz" wrap="square" lIns="0" tIns="13333" rIns="0" bIns="0" rtlCol="0">
            <a:spAutoFit/>
          </a:bodyPr>
          <a:lstStyle>
            <a:lvl1pPr>
              <a:defRPr sz="955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699" algn="ctr" defTabSz="914357">
              <a:spcBef>
                <a:spcPts val="106"/>
              </a:spcBef>
            </a:pPr>
            <a:r>
              <a:rPr lang="es-CO" sz="4000" kern="0" spc="-305" dirty="0"/>
              <a:t>7.4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2BC7E627-6DED-4B4F-82E8-2BE2C7852B4A}"/>
              </a:ext>
            </a:extLst>
          </p:cNvPr>
          <p:cNvGraphicFramePr>
            <a:graphicFrameLocks noGrp="1"/>
          </p:cNvGraphicFramePr>
          <p:nvPr/>
        </p:nvGraphicFramePr>
        <p:xfrm>
          <a:off x="8460529" y="4435475"/>
          <a:ext cx="10800000" cy="3905280"/>
        </p:xfrm>
        <a:graphic>
          <a:graphicData uri="http://schemas.openxmlformats.org/drawingml/2006/table">
            <a:tbl>
              <a:tblPr/>
              <a:tblGrid>
                <a:gridCol w="6953034">
                  <a:extLst>
                    <a:ext uri="{9D8B030D-6E8A-4147-A177-3AD203B41FA5}">
                      <a16:colId xmlns:a16="http://schemas.microsoft.com/office/drawing/2014/main" val="1213845965"/>
                    </a:ext>
                  </a:extLst>
                </a:gridCol>
                <a:gridCol w="3846966">
                  <a:extLst>
                    <a:ext uri="{9D8B030D-6E8A-4147-A177-3AD203B41FA5}">
                      <a16:colId xmlns:a16="http://schemas.microsoft.com/office/drawing/2014/main" val="3594434088"/>
                    </a:ext>
                  </a:extLst>
                </a:gridCol>
              </a:tblGrid>
              <a:tr h="936000">
                <a:tc>
                  <a:txBody>
                    <a:bodyPr/>
                    <a:lstStyle/>
                    <a:p>
                      <a:pPr algn="l" fontAlgn="ctr"/>
                      <a:r>
                        <a:rPr lang="es-CO" sz="3600" b="1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Resultado antes de impuestos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33.467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1083347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l" fontAlgn="ctr"/>
                      <a:endParaRPr lang="es-CO" sz="3600" b="1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4046008"/>
                  </a:ext>
                </a:extLst>
              </a:tr>
              <a:tr h="936000">
                <a:tc>
                  <a:txBody>
                    <a:bodyPr/>
                    <a:lstStyle/>
                    <a:p>
                      <a:pPr algn="l" fontAlgn="ctr"/>
                      <a:r>
                        <a:rPr lang="es-CO" sz="3600" b="1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Impuestos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13.762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1275126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l" fontAlgn="ctr"/>
                      <a:endParaRPr lang="es-CO" sz="3600" b="1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4970648"/>
                  </a:ext>
                </a:extLst>
              </a:tr>
              <a:tr h="936000">
                <a:tc>
                  <a:txBody>
                    <a:bodyPr/>
                    <a:lstStyle/>
                    <a:p>
                      <a:pPr algn="l" fontAlgn="ctr"/>
                      <a:r>
                        <a:rPr lang="es-CO" sz="3600" b="1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Resultado Neto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19.705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9331970"/>
                  </a:ext>
                </a:extLst>
              </a:tr>
            </a:tbl>
          </a:graphicData>
        </a:graphic>
      </p:graphicFrame>
      <p:sp>
        <p:nvSpPr>
          <p:cNvPr id="48" name="CuadroTexto 47">
            <a:extLst>
              <a:ext uri="{FF2B5EF4-FFF2-40B4-BE49-F238E27FC236}">
                <a16:creationId xmlns:a16="http://schemas.microsoft.com/office/drawing/2014/main" id="{F5AC9F17-2FF9-4153-ABAD-03939210E3FB}"/>
              </a:ext>
            </a:extLst>
          </p:cNvPr>
          <p:cNvSpPr txBox="1"/>
          <p:nvPr/>
        </p:nvSpPr>
        <p:spPr>
          <a:xfrm>
            <a:off x="258255" y="9146491"/>
            <a:ext cx="187651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dirty="0">
                <a:latin typeface="Century Gothic" panose="020B0502020202020204" pitchFamily="34" charset="0"/>
                <a:cs typeface="Arial" panose="020B0604020202020204" pitchFamily="34" charset="0"/>
              </a:rPr>
              <a:t>Mejora significativa en ingreso por reconocimiento de pruebas COVID, e ingresos adicionales por UPC, y Presupuestos máximos, equilibra mayor costo COVID y gastos de deterioro por ajuste en metodología de cálculo.</a:t>
            </a:r>
          </a:p>
        </p:txBody>
      </p:sp>
      <p:sp>
        <p:nvSpPr>
          <p:cNvPr id="49" name="Parallelogram 61">
            <a:extLst>
              <a:ext uri="{FF2B5EF4-FFF2-40B4-BE49-F238E27FC236}">
                <a16:creationId xmlns:a16="http://schemas.microsoft.com/office/drawing/2014/main" id="{F336E597-E113-4B2B-9CF5-07B17A67FD40}"/>
              </a:ext>
            </a:extLst>
          </p:cNvPr>
          <p:cNvSpPr/>
          <p:nvPr/>
        </p:nvSpPr>
        <p:spPr>
          <a:xfrm flipH="1">
            <a:off x="258255" y="1937364"/>
            <a:ext cx="7744514" cy="6848052"/>
          </a:xfrm>
          <a:prstGeom prst="parallelogram">
            <a:avLst>
              <a:gd name="adj" fmla="val 50123"/>
            </a:avLst>
          </a:prstGeom>
          <a:solidFill>
            <a:schemeClr val="tx2">
              <a:lumMod val="40000"/>
              <a:lumOff val="60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50" name="Imagen 49">
            <a:extLst>
              <a:ext uri="{FF2B5EF4-FFF2-40B4-BE49-F238E27FC236}">
                <a16:creationId xmlns:a16="http://schemas.microsoft.com/office/drawing/2014/main" id="{EAD9E76F-0BC8-4312-A828-4B4BB0EF7F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55821" y="-16209"/>
            <a:ext cx="3248279" cy="192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5101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ítulo 1">
            <a:extLst>
              <a:ext uri="{FF2B5EF4-FFF2-40B4-BE49-F238E27FC236}">
                <a16:creationId xmlns:a16="http://schemas.microsoft.com/office/drawing/2014/main" id="{E926DD65-1E7F-4EBE-897B-C8A964692C9A}"/>
              </a:ext>
            </a:extLst>
          </p:cNvPr>
          <p:cNvSpPr txBox="1">
            <a:spLocks/>
          </p:cNvSpPr>
          <p:nvPr/>
        </p:nvSpPr>
        <p:spPr>
          <a:xfrm>
            <a:off x="146050" y="9717608"/>
            <a:ext cx="9906000" cy="7610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4000" b="1" dirty="0">
                <a:solidFill>
                  <a:schemeClr val="bg1">
                    <a:lumMod val="50000"/>
                  </a:schemeClr>
                </a:solidFill>
              </a:rPr>
              <a:t>Total:  </a:t>
            </a:r>
            <a:r>
              <a:rPr lang="es-CO" sz="4000" b="1" dirty="0">
                <a:solidFill>
                  <a:schemeClr val="tx2"/>
                </a:solidFill>
              </a:rPr>
              <a:t>580.000</a:t>
            </a:r>
            <a:r>
              <a:rPr lang="es-ES" sz="4000" b="1" dirty="0">
                <a:solidFill>
                  <a:schemeClr val="tx2"/>
                </a:solidFill>
              </a:rPr>
              <a:t> 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EAD2D8CD-251A-4657-A7CC-40FA339398CE}"/>
              </a:ext>
            </a:extLst>
          </p:cNvPr>
          <p:cNvGraphicFramePr>
            <a:graphicFrameLocks noGrp="1"/>
          </p:cNvGraphicFramePr>
          <p:nvPr/>
        </p:nvGraphicFramePr>
        <p:xfrm>
          <a:off x="450850" y="2647271"/>
          <a:ext cx="9000000" cy="6479996"/>
        </p:xfrm>
        <a:graphic>
          <a:graphicData uri="http://schemas.openxmlformats.org/drawingml/2006/table">
            <a:tbl>
              <a:tblPr/>
              <a:tblGrid>
                <a:gridCol w="4113246">
                  <a:extLst>
                    <a:ext uri="{9D8B030D-6E8A-4147-A177-3AD203B41FA5}">
                      <a16:colId xmlns:a16="http://schemas.microsoft.com/office/drawing/2014/main" val="4177232785"/>
                    </a:ext>
                  </a:extLst>
                </a:gridCol>
                <a:gridCol w="4886754">
                  <a:extLst>
                    <a:ext uri="{9D8B030D-6E8A-4147-A177-3AD203B41FA5}">
                      <a16:colId xmlns:a16="http://schemas.microsoft.com/office/drawing/2014/main" val="693502130"/>
                    </a:ext>
                  </a:extLst>
                </a:gridCol>
              </a:tblGrid>
              <a:tr h="85097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600" b="1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60.000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3306665"/>
                  </a:ext>
                </a:extLst>
              </a:tr>
              <a:tr h="556284">
                <a:tc>
                  <a:txBody>
                    <a:bodyPr/>
                    <a:lstStyle/>
                    <a:p>
                      <a:pPr algn="ctr" fontAlgn="ctr"/>
                      <a:endParaRPr lang="es-CO" sz="1000" b="1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3088563"/>
                  </a:ext>
                </a:extLst>
              </a:tr>
              <a:tr h="85097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600" b="1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100.000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985806"/>
                  </a:ext>
                </a:extLst>
              </a:tr>
              <a:tr h="556284">
                <a:tc>
                  <a:txBody>
                    <a:bodyPr/>
                    <a:lstStyle/>
                    <a:p>
                      <a:pPr algn="ctr" fontAlgn="ctr"/>
                      <a:endParaRPr lang="es-CO" sz="1000" b="1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538301"/>
                  </a:ext>
                </a:extLst>
              </a:tr>
              <a:tr h="85097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600" b="1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150.000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054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9229953"/>
                  </a:ext>
                </a:extLst>
              </a:tr>
              <a:tr h="556284">
                <a:tc>
                  <a:txBody>
                    <a:bodyPr/>
                    <a:lstStyle/>
                    <a:p>
                      <a:pPr algn="ctr" fontAlgn="ctr"/>
                      <a:endParaRPr lang="es-CO" sz="1000" b="1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3478345"/>
                  </a:ext>
                </a:extLst>
              </a:tr>
              <a:tr h="85097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600" b="1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239.000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8355667"/>
                  </a:ext>
                </a:extLst>
              </a:tr>
              <a:tr h="556284">
                <a:tc>
                  <a:txBody>
                    <a:bodyPr/>
                    <a:lstStyle/>
                    <a:p>
                      <a:pPr algn="ctr" fontAlgn="ctr"/>
                      <a:endParaRPr lang="es-CO" sz="1000" b="1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3553336"/>
                  </a:ext>
                </a:extLst>
              </a:tr>
              <a:tr h="85097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600" b="1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31.000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22B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4878392"/>
                  </a:ext>
                </a:extLst>
              </a:tr>
            </a:tbl>
          </a:graphicData>
        </a:graphic>
      </p:graphicFrame>
      <p:sp>
        <p:nvSpPr>
          <p:cNvPr id="55" name="object 9">
            <a:extLst>
              <a:ext uri="{FF2B5EF4-FFF2-40B4-BE49-F238E27FC236}">
                <a16:creationId xmlns:a16="http://schemas.microsoft.com/office/drawing/2014/main" id="{FDC7F8D0-1BA9-42F2-B98D-1DA38FFD23C1}"/>
              </a:ext>
            </a:extLst>
          </p:cNvPr>
          <p:cNvSpPr/>
          <p:nvPr/>
        </p:nvSpPr>
        <p:spPr>
          <a:xfrm>
            <a:off x="1686954" y="555650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11">
            <a:extLst>
              <a:ext uri="{FF2B5EF4-FFF2-40B4-BE49-F238E27FC236}">
                <a16:creationId xmlns:a16="http://schemas.microsoft.com/office/drawing/2014/main" id="{E2939352-644B-4479-A4C9-386D0E64411F}"/>
              </a:ext>
            </a:extLst>
          </p:cNvPr>
          <p:cNvSpPr/>
          <p:nvPr/>
        </p:nvSpPr>
        <p:spPr>
          <a:xfrm>
            <a:off x="1762250" y="638810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4">
            <a:extLst>
              <a:ext uri="{FF2B5EF4-FFF2-40B4-BE49-F238E27FC236}">
                <a16:creationId xmlns:a16="http://schemas.microsoft.com/office/drawing/2014/main" id="{118890F6-8ABE-406D-B12B-D721427360BE}"/>
              </a:ext>
            </a:extLst>
          </p:cNvPr>
          <p:cNvSpPr txBox="1">
            <a:spLocks/>
          </p:cNvSpPr>
          <p:nvPr/>
        </p:nvSpPr>
        <p:spPr>
          <a:xfrm>
            <a:off x="1355784" y="386307"/>
            <a:ext cx="13937843" cy="1306125"/>
          </a:xfrm>
          <a:prstGeom prst="rect">
            <a:avLst/>
          </a:prstGeom>
        </p:spPr>
        <p:txBody>
          <a:bodyPr vert="horz" wrap="square" lIns="0" tIns="13333" rIns="0" bIns="0" rtlCol="0">
            <a:spAutoFit/>
          </a:bodyPr>
          <a:lstStyle>
            <a:lvl1pPr>
              <a:defRPr sz="955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s-ES_tradnl" sz="6000" dirty="0">
                <a:solidFill>
                  <a:srgbClr val="1F497D"/>
                </a:solidFill>
              </a:rPr>
              <a:t>Capitalizaciones de los accionistas</a:t>
            </a:r>
          </a:p>
          <a:p>
            <a:r>
              <a:rPr lang="es-ES_tradnl" sz="2400" dirty="0">
                <a:solidFill>
                  <a:srgbClr val="1F497D"/>
                </a:solidFill>
              </a:rPr>
              <a:t> (COP MM)</a:t>
            </a:r>
            <a:endParaRPr lang="es-ES" sz="2400" dirty="0">
              <a:solidFill>
                <a:srgbClr val="1C4583"/>
              </a:solidFill>
            </a:endParaRPr>
          </a:p>
        </p:txBody>
      </p:sp>
      <p:sp>
        <p:nvSpPr>
          <p:cNvPr id="58" name="object 7">
            <a:extLst>
              <a:ext uri="{FF2B5EF4-FFF2-40B4-BE49-F238E27FC236}">
                <a16:creationId xmlns:a16="http://schemas.microsoft.com/office/drawing/2014/main" id="{59044B66-FAAE-4396-A3C5-20192427B9DD}"/>
              </a:ext>
            </a:extLst>
          </p:cNvPr>
          <p:cNvSpPr/>
          <p:nvPr/>
        </p:nvSpPr>
        <p:spPr>
          <a:xfrm>
            <a:off x="135140" y="304523"/>
            <a:ext cx="1003533" cy="9775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 dirty="0"/>
          </a:p>
        </p:txBody>
      </p:sp>
      <p:sp>
        <p:nvSpPr>
          <p:cNvPr id="59" name="object 4">
            <a:extLst>
              <a:ext uri="{FF2B5EF4-FFF2-40B4-BE49-F238E27FC236}">
                <a16:creationId xmlns:a16="http://schemas.microsoft.com/office/drawing/2014/main" id="{220BB7AC-78E1-4FBD-82CA-F4F3A244329E}"/>
              </a:ext>
            </a:extLst>
          </p:cNvPr>
          <p:cNvSpPr txBox="1">
            <a:spLocks/>
          </p:cNvSpPr>
          <p:nvPr/>
        </p:nvSpPr>
        <p:spPr>
          <a:xfrm>
            <a:off x="130749" y="473075"/>
            <a:ext cx="972372" cy="629016"/>
          </a:xfrm>
          <a:prstGeom prst="rect">
            <a:avLst/>
          </a:prstGeom>
        </p:spPr>
        <p:txBody>
          <a:bodyPr vert="horz" wrap="square" lIns="0" tIns="13333" rIns="0" bIns="0" rtlCol="0">
            <a:spAutoFit/>
          </a:bodyPr>
          <a:lstStyle>
            <a:lvl1pPr>
              <a:defRPr sz="955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699" algn="ctr" defTabSz="914357">
              <a:spcBef>
                <a:spcPts val="106"/>
              </a:spcBef>
            </a:pPr>
            <a:r>
              <a:rPr lang="es-CO" sz="4000" kern="0" spc="-305" dirty="0"/>
              <a:t>7.5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47405B7-3C27-4DAF-A295-AFC2D342E27A}"/>
              </a:ext>
            </a:extLst>
          </p:cNvPr>
          <p:cNvSpPr txBox="1"/>
          <p:nvPr/>
        </p:nvSpPr>
        <p:spPr>
          <a:xfrm>
            <a:off x="3422650" y="10478611"/>
            <a:ext cx="3836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Recursos FOSPEC 172.000 acumulados </a:t>
            </a:r>
            <a:endParaRPr lang="es-CO" dirty="0"/>
          </a:p>
        </p:txBody>
      </p:sp>
      <p:sp>
        <p:nvSpPr>
          <p:cNvPr id="47" name="Parallelogram 61">
            <a:extLst>
              <a:ext uri="{FF2B5EF4-FFF2-40B4-BE49-F238E27FC236}">
                <a16:creationId xmlns:a16="http://schemas.microsoft.com/office/drawing/2014/main" id="{6CDC831D-415C-4C84-8B1E-800ECC22373C}"/>
              </a:ext>
            </a:extLst>
          </p:cNvPr>
          <p:cNvSpPr/>
          <p:nvPr/>
        </p:nvSpPr>
        <p:spPr>
          <a:xfrm>
            <a:off x="11804649" y="2995262"/>
            <a:ext cx="7130287" cy="6479997"/>
          </a:xfrm>
          <a:prstGeom prst="parallelogram">
            <a:avLst>
              <a:gd name="adj" fmla="val 50123"/>
            </a:avLst>
          </a:prstGeom>
          <a:solidFill>
            <a:schemeClr val="tx2">
              <a:lumMod val="40000"/>
              <a:lumOff val="60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48" name="Imagen 47">
            <a:extLst>
              <a:ext uri="{FF2B5EF4-FFF2-40B4-BE49-F238E27FC236}">
                <a16:creationId xmlns:a16="http://schemas.microsoft.com/office/drawing/2014/main" id="{C4191E2B-6F6C-4AA3-8649-665570D440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55821" y="-16209"/>
            <a:ext cx="3248279" cy="192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6972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ítulo 1">
            <a:extLst>
              <a:ext uri="{FF2B5EF4-FFF2-40B4-BE49-F238E27FC236}">
                <a16:creationId xmlns:a16="http://schemas.microsoft.com/office/drawing/2014/main" id="{E926DD65-1E7F-4EBE-897B-C8A964692C9A}"/>
              </a:ext>
            </a:extLst>
          </p:cNvPr>
          <p:cNvSpPr txBox="1">
            <a:spLocks/>
          </p:cNvSpPr>
          <p:nvPr/>
        </p:nvSpPr>
        <p:spPr>
          <a:xfrm>
            <a:off x="4718050" y="10542541"/>
            <a:ext cx="9094125" cy="7610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4000" b="1" dirty="0">
                <a:solidFill>
                  <a:schemeClr val="bg1">
                    <a:lumMod val="50000"/>
                  </a:schemeClr>
                </a:solidFill>
              </a:rPr>
              <a:t>Total:  </a:t>
            </a:r>
            <a:r>
              <a:rPr lang="es-CO" sz="4000" b="1" dirty="0">
                <a:solidFill>
                  <a:schemeClr val="tx2"/>
                </a:solidFill>
              </a:rPr>
              <a:t>80.120</a:t>
            </a:r>
            <a:endParaRPr lang="es-ES" sz="4000" b="1" dirty="0">
              <a:solidFill>
                <a:schemeClr val="tx2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3967561" y="10018083"/>
            <a:ext cx="112802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sz="4000" dirty="0">
                <a:solidFill>
                  <a:srgbClr val="595959"/>
                </a:solidFill>
              </a:rPr>
              <a:t>Futuras Capitalizaciones (Respaldo de los accionistas)</a:t>
            </a:r>
          </a:p>
        </p:txBody>
      </p:sp>
      <p:sp>
        <p:nvSpPr>
          <p:cNvPr id="56" name="Rectángulo 55"/>
          <p:cNvSpPr/>
          <p:nvPr/>
        </p:nvSpPr>
        <p:spPr>
          <a:xfrm>
            <a:off x="15386050" y="4054475"/>
            <a:ext cx="27432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30000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s-CO" sz="30000" b="1" dirty="0">
              <a:solidFill>
                <a:srgbClr val="00B050"/>
              </a:solidFill>
            </a:endParaRPr>
          </a:p>
        </p:txBody>
      </p:sp>
      <p:sp>
        <p:nvSpPr>
          <p:cNvPr id="47" name="object 9">
            <a:extLst>
              <a:ext uri="{FF2B5EF4-FFF2-40B4-BE49-F238E27FC236}">
                <a16:creationId xmlns:a16="http://schemas.microsoft.com/office/drawing/2014/main" id="{07690CBA-DE2F-4D31-8C6A-53507C2EDDAB}"/>
              </a:ext>
            </a:extLst>
          </p:cNvPr>
          <p:cNvSpPr/>
          <p:nvPr/>
        </p:nvSpPr>
        <p:spPr>
          <a:xfrm>
            <a:off x="1686954" y="555650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11">
            <a:extLst>
              <a:ext uri="{FF2B5EF4-FFF2-40B4-BE49-F238E27FC236}">
                <a16:creationId xmlns:a16="http://schemas.microsoft.com/office/drawing/2014/main" id="{F122E32D-E0DF-4260-B8F4-85FE7083BB1D}"/>
              </a:ext>
            </a:extLst>
          </p:cNvPr>
          <p:cNvSpPr/>
          <p:nvPr/>
        </p:nvSpPr>
        <p:spPr>
          <a:xfrm>
            <a:off x="1762250" y="638810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4">
            <a:extLst>
              <a:ext uri="{FF2B5EF4-FFF2-40B4-BE49-F238E27FC236}">
                <a16:creationId xmlns:a16="http://schemas.microsoft.com/office/drawing/2014/main" id="{C4334B50-FB18-4033-AEB8-54070522AC96}"/>
              </a:ext>
            </a:extLst>
          </p:cNvPr>
          <p:cNvSpPr txBox="1">
            <a:spLocks/>
          </p:cNvSpPr>
          <p:nvPr/>
        </p:nvSpPr>
        <p:spPr>
          <a:xfrm>
            <a:off x="1355784" y="386307"/>
            <a:ext cx="13937843" cy="1306125"/>
          </a:xfrm>
          <a:prstGeom prst="rect">
            <a:avLst/>
          </a:prstGeom>
        </p:spPr>
        <p:txBody>
          <a:bodyPr vert="horz" wrap="square" lIns="0" tIns="13333" rIns="0" bIns="0" rtlCol="0">
            <a:spAutoFit/>
          </a:bodyPr>
          <a:lstStyle>
            <a:lvl1pPr>
              <a:defRPr sz="955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s-ES_tradnl" sz="6000" dirty="0">
                <a:solidFill>
                  <a:srgbClr val="1F497D"/>
                </a:solidFill>
              </a:rPr>
              <a:t>Patrimonio Total</a:t>
            </a:r>
          </a:p>
          <a:p>
            <a:r>
              <a:rPr lang="es-ES_tradnl" sz="2400" dirty="0">
                <a:solidFill>
                  <a:srgbClr val="1F497D"/>
                </a:solidFill>
              </a:rPr>
              <a:t>(COP MM)</a:t>
            </a:r>
            <a:endParaRPr lang="es-ES" sz="2400" dirty="0">
              <a:solidFill>
                <a:srgbClr val="1C4583"/>
              </a:solidFill>
            </a:endParaRPr>
          </a:p>
        </p:txBody>
      </p:sp>
      <p:sp>
        <p:nvSpPr>
          <p:cNvPr id="58" name="object 7">
            <a:extLst>
              <a:ext uri="{FF2B5EF4-FFF2-40B4-BE49-F238E27FC236}">
                <a16:creationId xmlns:a16="http://schemas.microsoft.com/office/drawing/2014/main" id="{1F8929FD-19D8-4097-AB2C-085F281E6520}"/>
              </a:ext>
            </a:extLst>
          </p:cNvPr>
          <p:cNvSpPr/>
          <p:nvPr/>
        </p:nvSpPr>
        <p:spPr>
          <a:xfrm>
            <a:off x="135140" y="304523"/>
            <a:ext cx="1003533" cy="9775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 dirty="0"/>
          </a:p>
        </p:txBody>
      </p:sp>
      <p:sp>
        <p:nvSpPr>
          <p:cNvPr id="59" name="object 4">
            <a:extLst>
              <a:ext uri="{FF2B5EF4-FFF2-40B4-BE49-F238E27FC236}">
                <a16:creationId xmlns:a16="http://schemas.microsoft.com/office/drawing/2014/main" id="{8D51785A-533D-472D-8ED8-A75CDAC13EE3}"/>
              </a:ext>
            </a:extLst>
          </p:cNvPr>
          <p:cNvSpPr txBox="1">
            <a:spLocks/>
          </p:cNvSpPr>
          <p:nvPr/>
        </p:nvSpPr>
        <p:spPr>
          <a:xfrm>
            <a:off x="130749" y="473075"/>
            <a:ext cx="972372" cy="629016"/>
          </a:xfrm>
          <a:prstGeom prst="rect">
            <a:avLst/>
          </a:prstGeom>
        </p:spPr>
        <p:txBody>
          <a:bodyPr vert="horz" wrap="square" lIns="0" tIns="13333" rIns="0" bIns="0" rtlCol="0">
            <a:spAutoFit/>
          </a:bodyPr>
          <a:lstStyle>
            <a:lvl1pPr>
              <a:defRPr sz="955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699" algn="ctr" defTabSz="914357">
              <a:spcBef>
                <a:spcPts val="106"/>
              </a:spcBef>
            </a:pPr>
            <a:r>
              <a:rPr lang="es-CO" sz="4000" kern="0" spc="-305" dirty="0"/>
              <a:t>7.6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E96E366-F14E-424F-A4DB-0DE9F7BFEA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8880" y="1861774"/>
            <a:ext cx="12574169" cy="7544503"/>
          </a:xfrm>
          <a:prstGeom prst="rect">
            <a:avLst/>
          </a:prstGeom>
        </p:spPr>
      </p:pic>
      <p:pic>
        <p:nvPicPr>
          <p:cNvPr id="48" name="Imagen 47">
            <a:extLst>
              <a:ext uri="{FF2B5EF4-FFF2-40B4-BE49-F238E27FC236}">
                <a16:creationId xmlns:a16="http://schemas.microsoft.com/office/drawing/2014/main" id="{0AEC1FEC-D52C-4F08-8971-AF8E7537D7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55821" y="-16209"/>
            <a:ext cx="3248279" cy="192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4708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Elipse 27"/>
          <p:cNvSpPr/>
          <p:nvPr/>
        </p:nvSpPr>
        <p:spPr>
          <a:xfrm>
            <a:off x="6820847" y="2534960"/>
            <a:ext cx="1507808" cy="15078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/>
            <a:r>
              <a:rPr lang="es-CO" sz="6596" dirty="0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9" name="Elipse 28"/>
          <p:cNvSpPr/>
          <p:nvPr/>
        </p:nvSpPr>
        <p:spPr>
          <a:xfrm>
            <a:off x="7808205" y="4379945"/>
            <a:ext cx="1507808" cy="15078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/>
            <a:r>
              <a:rPr lang="es-CO" sz="6596" dirty="0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0" name="Elipse 29"/>
          <p:cNvSpPr/>
          <p:nvPr/>
        </p:nvSpPr>
        <p:spPr>
          <a:xfrm>
            <a:off x="11522451" y="7629495"/>
            <a:ext cx="1507808" cy="15078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/>
            <a:r>
              <a:rPr lang="es-ES" sz="6596" dirty="0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s-CO" sz="6596" dirty="0">
              <a:solidFill>
                <a:srgbClr val="5B9BD5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Elipse 31"/>
          <p:cNvSpPr/>
          <p:nvPr/>
        </p:nvSpPr>
        <p:spPr>
          <a:xfrm>
            <a:off x="13664244" y="8949498"/>
            <a:ext cx="1507809" cy="150848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/>
            <a:r>
              <a:rPr lang="es-ES" sz="6596" dirty="0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s-CO" sz="6596" dirty="0">
              <a:solidFill>
                <a:srgbClr val="5B9BD5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406680" y="7178480"/>
            <a:ext cx="6181699" cy="2588304"/>
          </a:xfrm>
          <a:prstGeom prst="rect">
            <a:avLst/>
          </a:prstGeom>
          <a:solidFill>
            <a:schemeClr val="bg1"/>
          </a:solidFill>
        </p:spPr>
        <p:txBody>
          <a:bodyPr wrap="square" lIns="150781" tIns="75390" rIns="150781" bIns="75390">
            <a:spAutoFit/>
          </a:bodyPr>
          <a:lstStyle/>
          <a:p>
            <a:pPr algn="ctr" defTabSz="1507846"/>
            <a:r>
              <a:rPr lang="es-ES" sz="7915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Informe de </a:t>
            </a:r>
          </a:p>
          <a:p>
            <a:pPr algn="ctr" defTabSz="1507846"/>
            <a:r>
              <a:rPr lang="es-ES" sz="7915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Gestión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6093120" y="911539"/>
            <a:ext cx="3651359" cy="955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07846"/>
            <a:r>
              <a:rPr lang="es-CO" sz="2638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  <a:cs typeface="Arial" panose="020B0604020202020204" pitchFamily="34" charset="0"/>
              </a:rPr>
              <a:t>Gestión</a:t>
            </a:r>
          </a:p>
          <a:p>
            <a:pPr defTabSz="1507846"/>
            <a:r>
              <a:rPr lang="es-CO" sz="2968" b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  <a:cs typeface="Arial" panose="020B0604020202020204" pitchFamily="34" charset="0"/>
              </a:rPr>
              <a:t>Población Afiliada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7942624" y="2894625"/>
            <a:ext cx="3472902" cy="955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07846"/>
            <a:r>
              <a:rPr lang="es-CO" sz="2638" dirty="0">
                <a:solidFill>
                  <a:prstClr val="black">
                    <a:lumMod val="50000"/>
                    <a:lumOff val="50000"/>
                  </a:prstClr>
                </a:solidFill>
                <a:latin typeface="Calibri Light" panose="020F0302020204030204"/>
                <a:cs typeface="Arial" panose="020B0604020202020204" pitchFamily="34" charset="0"/>
              </a:rPr>
              <a:t>Gestión</a:t>
            </a:r>
          </a:p>
          <a:p>
            <a:pPr defTabSz="1507846"/>
            <a:r>
              <a:rPr lang="es-CO" sz="2968" b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 Light" panose="020F0302020204030204"/>
                <a:cs typeface="Arial" panose="020B0604020202020204" pitchFamily="34" charset="0"/>
              </a:rPr>
              <a:t>Servicio al usuario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9005124" y="4745414"/>
            <a:ext cx="3167693" cy="955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07846"/>
            <a:r>
              <a:rPr lang="es-CO" sz="2638" dirty="0">
                <a:solidFill>
                  <a:prstClr val="black">
                    <a:lumMod val="50000"/>
                    <a:lumOff val="50000"/>
                  </a:prstClr>
                </a:solidFill>
                <a:latin typeface="Calibri Light" panose="020F0302020204030204"/>
                <a:cs typeface="Arial" panose="020B0604020202020204" pitchFamily="34" charset="0"/>
              </a:rPr>
              <a:t>Gestión</a:t>
            </a:r>
          </a:p>
          <a:p>
            <a:pPr defTabSz="1507846"/>
            <a:r>
              <a:rPr lang="es-CO" sz="2968" b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 Light" panose="020F0302020204030204"/>
                <a:cs typeface="Arial" panose="020B0604020202020204" pitchFamily="34" charset="0"/>
              </a:rPr>
              <a:t>Modelo de Salud 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12715126" y="7919301"/>
            <a:ext cx="2570898" cy="955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07846"/>
            <a:r>
              <a:rPr lang="es-CO" sz="2638" dirty="0">
                <a:solidFill>
                  <a:prstClr val="black">
                    <a:lumMod val="50000"/>
                    <a:lumOff val="50000"/>
                  </a:prstClr>
                </a:solidFill>
                <a:latin typeface="Calibri Light" panose="020F0302020204030204"/>
                <a:cs typeface="Arial" panose="020B0604020202020204" pitchFamily="34" charset="0"/>
              </a:rPr>
              <a:t>Gestión</a:t>
            </a:r>
          </a:p>
          <a:p>
            <a:pPr defTabSz="1507846"/>
            <a:r>
              <a:rPr lang="es-CO" sz="2968" b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 Light" panose="020F0302020204030204"/>
                <a:cs typeface="Arial" panose="020B0604020202020204" pitchFamily="34" charset="0"/>
              </a:rPr>
              <a:t>Financiera</a:t>
            </a:r>
            <a:endParaRPr lang="es-CO" sz="2638" b="1" dirty="0">
              <a:solidFill>
                <a:prstClr val="black">
                  <a:lumMod val="50000"/>
                  <a:lumOff val="50000"/>
                </a:prstClr>
              </a:solidFill>
              <a:latin typeface="Calibri Light" panose="020F0302020204030204"/>
              <a:cs typeface="Arial" panose="020B0604020202020204" pitchFamily="34" charset="0"/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14852650" y="9242531"/>
            <a:ext cx="4277703" cy="955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07846"/>
            <a:r>
              <a:rPr lang="es-CO" sz="2638" dirty="0">
                <a:solidFill>
                  <a:prstClr val="black">
                    <a:lumMod val="50000"/>
                    <a:lumOff val="50000"/>
                  </a:prstClr>
                </a:solidFill>
                <a:latin typeface="Calibri Light" panose="020F0302020204030204"/>
                <a:cs typeface="Arial" panose="020B0604020202020204" pitchFamily="34" charset="0"/>
              </a:rPr>
              <a:t>Gestión</a:t>
            </a:r>
          </a:p>
          <a:p>
            <a:pPr defTabSz="1507846"/>
            <a:r>
              <a:rPr lang="es-CO" sz="2968" b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 Light" panose="020F0302020204030204"/>
                <a:cs typeface="Arial" panose="020B0604020202020204" pitchFamily="34" charset="0"/>
              </a:rPr>
              <a:t>Participación  Social</a:t>
            </a:r>
          </a:p>
        </p:txBody>
      </p:sp>
      <p:pic>
        <p:nvPicPr>
          <p:cNvPr id="5129" name="Picture 6" descr="Resultado de imagen para icono alianzas 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0866" y="-1471639"/>
            <a:ext cx="887863" cy="88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ipse 1"/>
          <p:cNvSpPr/>
          <p:nvPr/>
        </p:nvSpPr>
        <p:spPr>
          <a:xfrm>
            <a:off x="4948084" y="658493"/>
            <a:ext cx="1507808" cy="150780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/>
            <a:r>
              <a:rPr lang="es-CO" sz="6596" dirty="0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030" name="Picture 6" descr="https://www.maxcf.es/wp-content/uploads/2018/10/iconos-web-visual-composer.jpg">
            <a:extLst>
              <a:ext uri="{FF2B5EF4-FFF2-40B4-BE49-F238E27FC236}">
                <a16:creationId xmlns:a16="http://schemas.microsoft.com/office/drawing/2014/main" id="{9148EC4C-D7A7-4167-9F79-10A697266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4212" y="-5223471"/>
            <a:ext cx="10994430" cy="3612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8231A500-9341-45D0-9B11-3E8230A9FFEA}"/>
              </a:ext>
            </a:extLst>
          </p:cNvPr>
          <p:cNvGrpSpPr/>
          <p:nvPr/>
        </p:nvGrpSpPr>
        <p:grpSpPr>
          <a:xfrm>
            <a:off x="10660071" y="9082252"/>
            <a:ext cx="1507808" cy="1507808"/>
            <a:chOff x="7410187" y="4761195"/>
            <a:chExt cx="914400" cy="914400"/>
          </a:xfrm>
        </p:grpSpPr>
        <p:sp>
          <p:nvSpPr>
            <p:cNvPr id="48" name="Elipse 47">
              <a:extLst>
                <a:ext uri="{FF2B5EF4-FFF2-40B4-BE49-F238E27FC236}">
                  <a16:creationId xmlns:a16="http://schemas.microsoft.com/office/drawing/2014/main" id="{DEC1289D-FDD4-4BE7-A45E-5F953469B1C2}"/>
                </a:ext>
              </a:extLst>
            </p:cNvPr>
            <p:cNvSpPr/>
            <p:nvPr/>
          </p:nvSpPr>
          <p:spPr>
            <a:xfrm>
              <a:off x="7410187" y="4761195"/>
              <a:ext cx="914400" cy="9144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07846"/>
              <a:endParaRPr lang="es-CO" sz="6596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32" name="Picture 8" descr="100 ä¿éºä¼ç¤¾ã¢ã¤ã³ã³ãè¨­å®ãã·ã³ãã«ãªã¹ã¿ã¤ã« â ã¹ããã¯ãã¯ã¿">
              <a:extLst>
                <a:ext uri="{FF2B5EF4-FFF2-40B4-BE49-F238E27FC236}">
                  <a16:creationId xmlns:a16="http://schemas.microsoft.com/office/drawing/2014/main" id="{95EF54A0-E6BE-4475-ABF3-1BE04354400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646" t="77824" r="1239" b="13776"/>
            <a:stretch/>
          </p:blipFill>
          <p:spPr bwMode="auto">
            <a:xfrm>
              <a:off x="7499931" y="4858395"/>
              <a:ext cx="734913" cy="720000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upo 8">
            <a:extLst>
              <a:ext uri="{FF2B5EF4-FFF2-40B4-BE49-F238E27FC236}">
                <a16:creationId xmlns:a16="http://schemas.microsoft.com/office/drawing/2014/main" id="{8C185049-87A1-4B87-B52B-388B10E9F820}"/>
              </a:ext>
            </a:extLst>
          </p:cNvPr>
          <p:cNvGrpSpPr/>
          <p:nvPr/>
        </p:nvGrpSpPr>
        <p:grpSpPr>
          <a:xfrm>
            <a:off x="8696160" y="7601969"/>
            <a:ext cx="1507808" cy="1507808"/>
            <a:chOff x="5723192" y="4973107"/>
            <a:chExt cx="914400" cy="914400"/>
          </a:xfrm>
        </p:grpSpPr>
        <p:sp>
          <p:nvSpPr>
            <p:cNvPr id="47" name="Elipse 46">
              <a:extLst>
                <a:ext uri="{FF2B5EF4-FFF2-40B4-BE49-F238E27FC236}">
                  <a16:creationId xmlns:a16="http://schemas.microsoft.com/office/drawing/2014/main" id="{AC788459-5112-4C00-A08D-7B4FB910C3E3}"/>
                </a:ext>
              </a:extLst>
            </p:cNvPr>
            <p:cNvSpPr/>
            <p:nvPr/>
          </p:nvSpPr>
          <p:spPr>
            <a:xfrm>
              <a:off x="5723192" y="4973107"/>
              <a:ext cx="914400" cy="9144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07846"/>
              <a:endParaRPr lang="es-CO" sz="6596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1" name="Picture 8" descr="100 ä¿éºä¼ç¤¾ã¢ã¤ã³ã³ãè¨­å®ãã·ã³ãã«ãªã¹ã¿ã¤ã« â ã¹ããã¯ãã¯ã¿">
              <a:extLst>
                <a:ext uri="{FF2B5EF4-FFF2-40B4-BE49-F238E27FC236}">
                  <a16:creationId xmlns:a16="http://schemas.microsoft.com/office/drawing/2014/main" id="{11A03C0A-4DFE-44FD-A615-946B3622A36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499" t="35084" r="31386" b="56516"/>
            <a:stretch/>
          </p:blipFill>
          <p:spPr bwMode="auto">
            <a:xfrm>
              <a:off x="5812936" y="5070307"/>
              <a:ext cx="734913" cy="720000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3CEFA0F1-50EB-4513-8FBC-3528AEE55D5D}"/>
              </a:ext>
            </a:extLst>
          </p:cNvPr>
          <p:cNvGrpSpPr/>
          <p:nvPr/>
        </p:nvGrpSpPr>
        <p:grpSpPr>
          <a:xfrm>
            <a:off x="3733921" y="2748464"/>
            <a:ext cx="1507808" cy="1507808"/>
            <a:chOff x="2349202" y="5014558"/>
            <a:chExt cx="914400" cy="914400"/>
          </a:xfrm>
        </p:grpSpPr>
        <p:sp>
          <p:nvSpPr>
            <p:cNvPr id="45" name="Elipse 44">
              <a:extLst>
                <a:ext uri="{FF2B5EF4-FFF2-40B4-BE49-F238E27FC236}">
                  <a16:creationId xmlns:a16="http://schemas.microsoft.com/office/drawing/2014/main" id="{59C18AEF-7E1B-4EA8-B253-AA1DCE050BBE}"/>
                </a:ext>
              </a:extLst>
            </p:cNvPr>
            <p:cNvSpPr/>
            <p:nvPr/>
          </p:nvSpPr>
          <p:spPr>
            <a:xfrm>
              <a:off x="2349202" y="5014558"/>
              <a:ext cx="914400" cy="9144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07846"/>
              <a:endParaRPr lang="es-CO" sz="6596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2" name="Picture 8" descr="100 ä¿éºä¼ç¤¾ã¢ã¤ã³ã³ãè¨­å®ãã·ã³ãã«ãªã¹ã¿ã¤ã« â ã¹ããã¯ãã¯ã¿">
              <a:extLst>
                <a:ext uri="{FF2B5EF4-FFF2-40B4-BE49-F238E27FC236}">
                  <a16:creationId xmlns:a16="http://schemas.microsoft.com/office/drawing/2014/main" id="{6E7AE2CA-2DFF-4E7D-A5A9-D6DF7C9CCA8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42" t="69814" r="81143" b="21786"/>
            <a:stretch/>
          </p:blipFill>
          <p:spPr bwMode="auto">
            <a:xfrm>
              <a:off x="2438945" y="5111758"/>
              <a:ext cx="734914" cy="720000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BEB74DD1-376F-464F-A357-DE2B0F3F27BC}"/>
              </a:ext>
            </a:extLst>
          </p:cNvPr>
          <p:cNvGrpSpPr/>
          <p:nvPr/>
        </p:nvGrpSpPr>
        <p:grpSpPr>
          <a:xfrm>
            <a:off x="5126303" y="4454315"/>
            <a:ext cx="1507808" cy="1507808"/>
            <a:chOff x="4036197" y="4973107"/>
            <a:chExt cx="914400" cy="914400"/>
          </a:xfrm>
        </p:grpSpPr>
        <p:sp>
          <p:nvSpPr>
            <p:cNvPr id="46" name="Elipse 45">
              <a:extLst>
                <a:ext uri="{FF2B5EF4-FFF2-40B4-BE49-F238E27FC236}">
                  <a16:creationId xmlns:a16="http://schemas.microsoft.com/office/drawing/2014/main" id="{06D1A745-73C8-48BE-9685-B22D3106656D}"/>
                </a:ext>
              </a:extLst>
            </p:cNvPr>
            <p:cNvSpPr/>
            <p:nvPr/>
          </p:nvSpPr>
          <p:spPr>
            <a:xfrm>
              <a:off x="4036197" y="4973107"/>
              <a:ext cx="914400" cy="9144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07846"/>
              <a:endParaRPr lang="es-CO" sz="6596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7" name="Picture 6" descr="https://www.maxcf.es/wp-content/uploads/2018/10/iconos-web-visual-composer.jpg">
              <a:extLst>
                <a:ext uri="{FF2B5EF4-FFF2-40B4-BE49-F238E27FC236}">
                  <a16:creationId xmlns:a16="http://schemas.microsoft.com/office/drawing/2014/main" id="{0AF26306-5819-456E-912E-86CBC322EEE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6" t="5829" r="92339" b="74352"/>
            <a:stretch/>
          </p:blipFill>
          <p:spPr bwMode="auto">
            <a:xfrm>
              <a:off x="4150932" y="5070307"/>
              <a:ext cx="684931" cy="720000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B2B94B0C-C760-49EF-AEFE-395C6B97ED17}"/>
              </a:ext>
            </a:extLst>
          </p:cNvPr>
          <p:cNvGrpSpPr/>
          <p:nvPr/>
        </p:nvGrpSpPr>
        <p:grpSpPr>
          <a:xfrm>
            <a:off x="2030488" y="1027152"/>
            <a:ext cx="1507808" cy="1507808"/>
            <a:chOff x="751043" y="4909779"/>
            <a:chExt cx="914400" cy="914400"/>
          </a:xfrm>
        </p:grpSpPr>
        <p:sp>
          <p:nvSpPr>
            <p:cNvPr id="44" name="Elipse 43">
              <a:extLst>
                <a:ext uri="{FF2B5EF4-FFF2-40B4-BE49-F238E27FC236}">
                  <a16:creationId xmlns:a16="http://schemas.microsoft.com/office/drawing/2014/main" id="{6215864B-986B-4D34-9CD0-71053C58B55F}"/>
                </a:ext>
              </a:extLst>
            </p:cNvPr>
            <p:cNvSpPr/>
            <p:nvPr/>
          </p:nvSpPr>
          <p:spPr>
            <a:xfrm>
              <a:off x="751043" y="4909779"/>
              <a:ext cx="914400" cy="9144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07846"/>
              <a:endParaRPr lang="es-CO" sz="6596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3" name="Picture 8" descr="100 ä¿éºä¼ç¤¾ã¢ã¤ã³ã³ãè¨­å®ãã·ã³ãã«ãªã¹ã¿ã¤ã« â ã¹ããã¯ãã¯ã¿">
              <a:extLst>
                <a:ext uri="{FF2B5EF4-FFF2-40B4-BE49-F238E27FC236}">
                  <a16:creationId xmlns:a16="http://schemas.microsoft.com/office/drawing/2014/main" id="{6843C12E-F6A0-4E25-B00D-2D78884DD1D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51" t="17870" r="40934" b="73730"/>
            <a:stretch/>
          </p:blipFill>
          <p:spPr bwMode="auto">
            <a:xfrm>
              <a:off x="840787" y="5006979"/>
              <a:ext cx="734913" cy="7200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</p:pic>
      </p:grp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DA1B250C-3807-4EBB-914C-B0913315D531}"/>
              </a:ext>
            </a:extLst>
          </p:cNvPr>
          <p:cNvCxnSpPr>
            <a:cxnSpLocks/>
          </p:cNvCxnSpPr>
          <p:nvPr/>
        </p:nvCxnSpPr>
        <p:spPr>
          <a:xfrm>
            <a:off x="3927120" y="1503923"/>
            <a:ext cx="112140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ctor recto 74">
            <a:extLst>
              <a:ext uri="{FF2B5EF4-FFF2-40B4-BE49-F238E27FC236}">
                <a16:creationId xmlns:a16="http://schemas.microsoft.com/office/drawing/2014/main" id="{3D7BE43F-7C80-439C-95C5-FC8B670EB74F}"/>
              </a:ext>
            </a:extLst>
          </p:cNvPr>
          <p:cNvCxnSpPr>
            <a:cxnSpLocks/>
          </p:cNvCxnSpPr>
          <p:nvPr/>
        </p:nvCxnSpPr>
        <p:spPr>
          <a:xfrm>
            <a:off x="5808848" y="3310092"/>
            <a:ext cx="112140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ector recto 75">
            <a:extLst>
              <a:ext uri="{FF2B5EF4-FFF2-40B4-BE49-F238E27FC236}">
                <a16:creationId xmlns:a16="http://schemas.microsoft.com/office/drawing/2014/main" id="{E8283228-2F0D-4A20-851C-CB3FD3D30900}"/>
              </a:ext>
            </a:extLst>
          </p:cNvPr>
          <p:cNvCxnSpPr>
            <a:cxnSpLocks/>
          </p:cNvCxnSpPr>
          <p:nvPr/>
        </p:nvCxnSpPr>
        <p:spPr>
          <a:xfrm>
            <a:off x="6930257" y="5203563"/>
            <a:ext cx="112140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ector recto 76">
            <a:extLst>
              <a:ext uri="{FF2B5EF4-FFF2-40B4-BE49-F238E27FC236}">
                <a16:creationId xmlns:a16="http://schemas.microsoft.com/office/drawing/2014/main" id="{41F8CEAF-A43D-4C91-9EE9-A241870B96B0}"/>
              </a:ext>
            </a:extLst>
          </p:cNvPr>
          <p:cNvCxnSpPr>
            <a:cxnSpLocks/>
          </p:cNvCxnSpPr>
          <p:nvPr/>
        </p:nvCxnSpPr>
        <p:spPr>
          <a:xfrm>
            <a:off x="10552135" y="8355873"/>
            <a:ext cx="112140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ector recto 77">
            <a:extLst>
              <a:ext uri="{FF2B5EF4-FFF2-40B4-BE49-F238E27FC236}">
                <a16:creationId xmlns:a16="http://schemas.microsoft.com/office/drawing/2014/main" id="{E0EB6668-D127-471D-BE70-2249AEEDC0F9}"/>
              </a:ext>
            </a:extLst>
          </p:cNvPr>
          <p:cNvCxnSpPr>
            <a:cxnSpLocks/>
          </p:cNvCxnSpPr>
          <p:nvPr/>
        </p:nvCxnSpPr>
        <p:spPr>
          <a:xfrm>
            <a:off x="12469554" y="9766784"/>
            <a:ext cx="112140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upo 35">
            <a:extLst>
              <a:ext uri="{FF2B5EF4-FFF2-40B4-BE49-F238E27FC236}">
                <a16:creationId xmlns:a16="http://schemas.microsoft.com/office/drawing/2014/main" id="{25435AE8-4A7A-4542-9BFF-E99023E78463}"/>
              </a:ext>
            </a:extLst>
          </p:cNvPr>
          <p:cNvGrpSpPr/>
          <p:nvPr/>
        </p:nvGrpSpPr>
        <p:grpSpPr>
          <a:xfrm>
            <a:off x="6988182" y="6105787"/>
            <a:ext cx="1507808" cy="1507808"/>
            <a:chOff x="4036197" y="4973107"/>
            <a:chExt cx="914400" cy="914400"/>
          </a:xfrm>
        </p:grpSpPr>
        <p:sp>
          <p:nvSpPr>
            <p:cNvPr id="38" name="Elipse 37">
              <a:extLst>
                <a:ext uri="{FF2B5EF4-FFF2-40B4-BE49-F238E27FC236}">
                  <a16:creationId xmlns:a16="http://schemas.microsoft.com/office/drawing/2014/main" id="{D08444E1-31D5-4CF4-8EDA-CBA500E79B81}"/>
                </a:ext>
              </a:extLst>
            </p:cNvPr>
            <p:cNvSpPr/>
            <p:nvPr/>
          </p:nvSpPr>
          <p:spPr>
            <a:xfrm>
              <a:off x="4036197" y="4973107"/>
              <a:ext cx="914400" cy="9144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07846"/>
              <a:endParaRPr lang="es-CO" sz="6596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9" name="Picture 6" descr="https://www.maxcf.es/wp-content/uploads/2018/10/iconos-web-visual-composer.jpg">
              <a:extLst>
                <a:ext uri="{FF2B5EF4-FFF2-40B4-BE49-F238E27FC236}">
                  <a16:creationId xmlns:a16="http://schemas.microsoft.com/office/drawing/2014/main" id="{FEC87C3E-7814-4762-AEEB-0A4E3196A0C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6" t="5829" r="92339" b="74352"/>
            <a:stretch/>
          </p:blipFill>
          <p:spPr bwMode="auto">
            <a:xfrm>
              <a:off x="4150932" y="5070307"/>
              <a:ext cx="684931" cy="720000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" name="CuadroTexto 39">
            <a:extLst>
              <a:ext uri="{FF2B5EF4-FFF2-40B4-BE49-F238E27FC236}">
                <a16:creationId xmlns:a16="http://schemas.microsoft.com/office/drawing/2014/main" id="{60B2DAD8-A73D-4A57-AFDB-7D6813203832}"/>
              </a:ext>
            </a:extLst>
          </p:cNvPr>
          <p:cNvSpPr txBox="1"/>
          <p:nvPr/>
        </p:nvSpPr>
        <p:spPr>
          <a:xfrm>
            <a:off x="10980866" y="6187454"/>
            <a:ext cx="6694484" cy="955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07846"/>
            <a:r>
              <a:rPr lang="es-CO" sz="2638" dirty="0">
                <a:solidFill>
                  <a:prstClr val="black">
                    <a:lumMod val="50000"/>
                    <a:lumOff val="50000"/>
                  </a:prstClr>
                </a:solidFill>
                <a:latin typeface="Calibri Light" panose="020F0302020204030204"/>
                <a:cs typeface="Arial" panose="020B0604020202020204" pitchFamily="34" charset="0"/>
              </a:rPr>
              <a:t>Gestión</a:t>
            </a:r>
          </a:p>
          <a:p>
            <a:pPr defTabSz="1507846"/>
            <a:r>
              <a:rPr lang="es-CO" sz="2968" b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 Light" panose="020F0302020204030204"/>
                <a:cs typeface="Arial" panose="020B0604020202020204" pitchFamily="34" charset="0"/>
              </a:rPr>
              <a:t>Del Riesgo en Salud</a:t>
            </a:r>
          </a:p>
        </p:txBody>
      </p:sp>
      <p:sp>
        <p:nvSpPr>
          <p:cNvPr id="50" name="Elipse 49">
            <a:extLst>
              <a:ext uri="{FF2B5EF4-FFF2-40B4-BE49-F238E27FC236}">
                <a16:creationId xmlns:a16="http://schemas.microsoft.com/office/drawing/2014/main" id="{7756F630-B0EE-4140-915F-0D9DD17AFFCB}"/>
              </a:ext>
            </a:extLst>
          </p:cNvPr>
          <p:cNvSpPr/>
          <p:nvPr/>
        </p:nvSpPr>
        <p:spPr>
          <a:xfrm>
            <a:off x="9744479" y="6031837"/>
            <a:ext cx="1401492" cy="15078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/>
            <a:r>
              <a:rPr lang="es-ES" sz="6596" dirty="0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s-CO" sz="6596" dirty="0">
              <a:solidFill>
                <a:srgbClr val="5B9BD5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1" name="Conector recto 50">
            <a:extLst>
              <a:ext uri="{FF2B5EF4-FFF2-40B4-BE49-F238E27FC236}">
                <a16:creationId xmlns:a16="http://schemas.microsoft.com/office/drawing/2014/main" id="{9955FD82-17FC-4A60-B686-01D13DDAA9DA}"/>
              </a:ext>
            </a:extLst>
          </p:cNvPr>
          <p:cNvCxnSpPr>
            <a:cxnSpLocks/>
          </p:cNvCxnSpPr>
          <p:nvPr/>
        </p:nvCxnSpPr>
        <p:spPr>
          <a:xfrm>
            <a:off x="8755308" y="6785741"/>
            <a:ext cx="112140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Imagen 48">
            <a:extLst>
              <a:ext uri="{FF2B5EF4-FFF2-40B4-BE49-F238E27FC236}">
                <a16:creationId xmlns:a16="http://schemas.microsoft.com/office/drawing/2014/main" id="{E1F43CCA-C576-4F93-A64D-549A3454A6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855821" y="-16209"/>
            <a:ext cx="3248279" cy="192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2110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object 9">
            <a:extLst>
              <a:ext uri="{FF2B5EF4-FFF2-40B4-BE49-F238E27FC236}">
                <a16:creationId xmlns:a16="http://schemas.microsoft.com/office/drawing/2014/main" id="{07690CBA-DE2F-4D31-8C6A-53507C2EDDAB}"/>
              </a:ext>
            </a:extLst>
          </p:cNvPr>
          <p:cNvSpPr/>
          <p:nvPr/>
        </p:nvSpPr>
        <p:spPr>
          <a:xfrm>
            <a:off x="1686954" y="555650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11">
            <a:extLst>
              <a:ext uri="{FF2B5EF4-FFF2-40B4-BE49-F238E27FC236}">
                <a16:creationId xmlns:a16="http://schemas.microsoft.com/office/drawing/2014/main" id="{F122E32D-E0DF-4260-B8F4-85FE7083BB1D}"/>
              </a:ext>
            </a:extLst>
          </p:cNvPr>
          <p:cNvSpPr/>
          <p:nvPr/>
        </p:nvSpPr>
        <p:spPr>
          <a:xfrm>
            <a:off x="1762250" y="638810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4">
            <a:extLst>
              <a:ext uri="{FF2B5EF4-FFF2-40B4-BE49-F238E27FC236}">
                <a16:creationId xmlns:a16="http://schemas.microsoft.com/office/drawing/2014/main" id="{C4334B50-FB18-4033-AEB8-54070522AC96}"/>
              </a:ext>
            </a:extLst>
          </p:cNvPr>
          <p:cNvSpPr txBox="1">
            <a:spLocks/>
          </p:cNvSpPr>
          <p:nvPr/>
        </p:nvSpPr>
        <p:spPr>
          <a:xfrm>
            <a:off x="1355784" y="386307"/>
            <a:ext cx="13937843" cy="1306125"/>
          </a:xfrm>
          <a:prstGeom prst="rect">
            <a:avLst/>
          </a:prstGeom>
        </p:spPr>
        <p:txBody>
          <a:bodyPr vert="horz" wrap="square" lIns="0" tIns="13333" rIns="0" bIns="0" rtlCol="0">
            <a:spAutoFit/>
          </a:bodyPr>
          <a:lstStyle>
            <a:lvl1pPr>
              <a:defRPr sz="955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s-ES_tradnl" sz="6000" dirty="0">
                <a:solidFill>
                  <a:srgbClr val="1F497D"/>
                </a:solidFill>
              </a:rPr>
              <a:t>Estado de situación financiera</a:t>
            </a:r>
          </a:p>
          <a:p>
            <a:r>
              <a:rPr lang="es-ES_tradnl" sz="2400" dirty="0">
                <a:solidFill>
                  <a:srgbClr val="1F497D"/>
                </a:solidFill>
              </a:rPr>
              <a:t>(COP MM)</a:t>
            </a:r>
            <a:endParaRPr lang="es-ES" sz="2400" dirty="0">
              <a:solidFill>
                <a:srgbClr val="1C4583"/>
              </a:solidFill>
            </a:endParaRPr>
          </a:p>
        </p:txBody>
      </p:sp>
      <p:sp>
        <p:nvSpPr>
          <p:cNvPr id="58" name="object 7">
            <a:extLst>
              <a:ext uri="{FF2B5EF4-FFF2-40B4-BE49-F238E27FC236}">
                <a16:creationId xmlns:a16="http://schemas.microsoft.com/office/drawing/2014/main" id="{1F8929FD-19D8-4097-AB2C-085F281E6520}"/>
              </a:ext>
            </a:extLst>
          </p:cNvPr>
          <p:cNvSpPr/>
          <p:nvPr/>
        </p:nvSpPr>
        <p:spPr>
          <a:xfrm>
            <a:off x="135140" y="304523"/>
            <a:ext cx="1003533" cy="9775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 dirty="0"/>
          </a:p>
        </p:txBody>
      </p:sp>
      <p:sp>
        <p:nvSpPr>
          <p:cNvPr id="59" name="object 4">
            <a:extLst>
              <a:ext uri="{FF2B5EF4-FFF2-40B4-BE49-F238E27FC236}">
                <a16:creationId xmlns:a16="http://schemas.microsoft.com/office/drawing/2014/main" id="{8D51785A-533D-472D-8ED8-A75CDAC13EE3}"/>
              </a:ext>
            </a:extLst>
          </p:cNvPr>
          <p:cNvSpPr txBox="1">
            <a:spLocks/>
          </p:cNvSpPr>
          <p:nvPr/>
        </p:nvSpPr>
        <p:spPr>
          <a:xfrm>
            <a:off x="130749" y="473075"/>
            <a:ext cx="972372" cy="629016"/>
          </a:xfrm>
          <a:prstGeom prst="rect">
            <a:avLst/>
          </a:prstGeom>
        </p:spPr>
        <p:txBody>
          <a:bodyPr vert="horz" wrap="square" lIns="0" tIns="13333" rIns="0" bIns="0" rtlCol="0">
            <a:spAutoFit/>
          </a:bodyPr>
          <a:lstStyle>
            <a:lvl1pPr>
              <a:defRPr sz="955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699" algn="ctr" defTabSz="914357">
              <a:spcBef>
                <a:spcPts val="106"/>
              </a:spcBef>
            </a:pPr>
            <a:r>
              <a:rPr lang="es-CO" sz="4000" kern="0" spc="-305" dirty="0"/>
              <a:t>7.7</a:t>
            </a:r>
          </a:p>
        </p:txBody>
      </p:sp>
      <p:pic>
        <p:nvPicPr>
          <p:cNvPr id="48" name="Imagen 47">
            <a:extLst>
              <a:ext uri="{FF2B5EF4-FFF2-40B4-BE49-F238E27FC236}">
                <a16:creationId xmlns:a16="http://schemas.microsoft.com/office/drawing/2014/main" id="{49D17374-93DF-40F3-A5EB-09B45EE065D8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686730" y="3052686"/>
            <a:ext cx="16861829" cy="7317529"/>
          </a:xfrm>
          <a:prstGeom prst="rect">
            <a:avLst/>
          </a:prstGeom>
        </p:spPr>
      </p:pic>
      <p:sp>
        <p:nvSpPr>
          <p:cNvPr id="49" name="CuadroTexto 48">
            <a:extLst>
              <a:ext uri="{FF2B5EF4-FFF2-40B4-BE49-F238E27FC236}">
                <a16:creationId xmlns:a16="http://schemas.microsoft.com/office/drawing/2014/main" id="{5D5839EA-43F2-45F0-8855-EABF0FC671B2}"/>
              </a:ext>
            </a:extLst>
          </p:cNvPr>
          <p:cNvSpPr txBox="1"/>
          <p:nvPr/>
        </p:nvSpPr>
        <p:spPr>
          <a:xfrm>
            <a:off x="0" y="10255041"/>
            <a:ext cx="187651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dirty="0">
                <a:latin typeface="Century Gothic" panose="020B0502020202020204" pitchFamily="34" charset="0"/>
                <a:cs typeface="Arial" panose="020B0604020202020204" pitchFamily="34" charset="0"/>
              </a:rPr>
              <a:t>Fortalecimiento patrimonial (capitalización y resultados del ejercicio) se conjuga con mayor liquidez, reducción otras cuentas por pagar y proveedores en salud.</a:t>
            </a:r>
          </a:p>
        </p:txBody>
      </p:sp>
      <p:pic>
        <p:nvPicPr>
          <p:cNvPr id="50" name="Imagen 49">
            <a:extLst>
              <a:ext uri="{FF2B5EF4-FFF2-40B4-BE49-F238E27FC236}">
                <a16:creationId xmlns:a16="http://schemas.microsoft.com/office/drawing/2014/main" id="{45DAC74B-ECCA-45A2-90A1-C258FE97D5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55821" y="-16209"/>
            <a:ext cx="3248279" cy="192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3828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object 9">
            <a:extLst>
              <a:ext uri="{FF2B5EF4-FFF2-40B4-BE49-F238E27FC236}">
                <a16:creationId xmlns:a16="http://schemas.microsoft.com/office/drawing/2014/main" id="{07690CBA-DE2F-4D31-8C6A-53507C2EDDAB}"/>
              </a:ext>
            </a:extLst>
          </p:cNvPr>
          <p:cNvSpPr/>
          <p:nvPr/>
        </p:nvSpPr>
        <p:spPr>
          <a:xfrm>
            <a:off x="1686954" y="555650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11">
            <a:extLst>
              <a:ext uri="{FF2B5EF4-FFF2-40B4-BE49-F238E27FC236}">
                <a16:creationId xmlns:a16="http://schemas.microsoft.com/office/drawing/2014/main" id="{F122E32D-E0DF-4260-B8F4-85FE7083BB1D}"/>
              </a:ext>
            </a:extLst>
          </p:cNvPr>
          <p:cNvSpPr/>
          <p:nvPr/>
        </p:nvSpPr>
        <p:spPr>
          <a:xfrm>
            <a:off x="1762250" y="638810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4">
            <a:extLst>
              <a:ext uri="{FF2B5EF4-FFF2-40B4-BE49-F238E27FC236}">
                <a16:creationId xmlns:a16="http://schemas.microsoft.com/office/drawing/2014/main" id="{C4334B50-FB18-4033-AEB8-54070522AC96}"/>
              </a:ext>
            </a:extLst>
          </p:cNvPr>
          <p:cNvSpPr txBox="1">
            <a:spLocks/>
          </p:cNvSpPr>
          <p:nvPr/>
        </p:nvSpPr>
        <p:spPr>
          <a:xfrm>
            <a:off x="1355784" y="386307"/>
            <a:ext cx="13937843" cy="936793"/>
          </a:xfrm>
          <a:prstGeom prst="rect">
            <a:avLst/>
          </a:prstGeom>
        </p:spPr>
        <p:txBody>
          <a:bodyPr vert="horz" wrap="square" lIns="0" tIns="13333" rIns="0" bIns="0" rtlCol="0">
            <a:spAutoFit/>
          </a:bodyPr>
          <a:lstStyle>
            <a:lvl1pPr>
              <a:defRPr sz="955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s-ES_tradnl" sz="6000" dirty="0">
                <a:solidFill>
                  <a:srgbClr val="1F497D"/>
                </a:solidFill>
              </a:rPr>
              <a:t>Dictamen de Revisoría Fiscal</a:t>
            </a:r>
            <a:endParaRPr lang="es-ES" sz="2400" dirty="0">
              <a:solidFill>
                <a:srgbClr val="1C4583"/>
              </a:solidFill>
            </a:endParaRPr>
          </a:p>
        </p:txBody>
      </p:sp>
      <p:sp>
        <p:nvSpPr>
          <p:cNvPr id="58" name="object 7">
            <a:extLst>
              <a:ext uri="{FF2B5EF4-FFF2-40B4-BE49-F238E27FC236}">
                <a16:creationId xmlns:a16="http://schemas.microsoft.com/office/drawing/2014/main" id="{1F8929FD-19D8-4097-AB2C-085F281E6520}"/>
              </a:ext>
            </a:extLst>
          </p:cNvPr>
          <p:cNvSpPr/>
          <p:nvPr/>
        </p:nvSpPr>
        <p:spPr>
          <a:xfrm>
            <a:off x="135140" y="304523"/>
            <a:ext cx="1003533" cy="9775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 dirty="0"/>
          </a:p>
        </p:txBody>
      </p:sp>
      <p:sp>
        <p:nvSpPr>
          <p:cNvPr id="59" name="object 4">
            <a:extLst>
              <a:ext uri="{FF2B5EF4-FFF2-40B4-BE49-F238E27FC236}">
                <a16:creationId xmlns:a16="http://schemas.microsoft.com/office/drawing/2014/main" id="{8D51785A-533D-472D-8ED8-A75CDAC13EE3}"/>
              </a:ext>
            </a:extLst>
          </p:cNvPr>
          <p:cNvSpPr txBox="1">
            <a:spLocks/>
          </p:cNvSpPr>
          <p:nvPr/>
        </p:nvSpPr>
        <p:spPr>
          <a:xfrm>
            <a:off x="130749" y="473075"/>
            <a:ext cx="972372" cy="629016"/>
          </a:xfrm>
          <a:prstGeom prst="rect">
            <a:avLst/>
          </a:prstGeom>
        </p:spPr>
        <p:txBody>
          <a:bodyPr vert="horz" wrap="square" lIns="0" tIns="13333" rIns="0" bIns="0" rtlCol="0">
            <a:spAutoFit/>
          </a:bodyPr>
          <a:lstStyle>
            <a:lvl1pPr>
              <a:defRPr sz="955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699" algn="ctr" defTabSz="914357">
              <a:spcBef>
                <a:spcPts val="106"/>
              </a:spcBef>
            </a:pPr>
            <a:r>
              <a:rPr lang="es-CO" sz="4000" kern="0" spc="-305"/>
              <a:t>7.8</a:t>
            </a:r>
            <a:endParaRPr lang="es-CO" sz="4000" kern="0" spc="-305" dirty="0"/>
          </a:p>
        </p:txBody>
      </p:sp>
      <p:graphicFrame>
        <p:nvGraphicFramePr>
          <p:cNvPr id="48" name="Diagrama 47">
            <a:extLst>
              <a:ext uri="{FF2B5EF4-FFF2-40B4-BE49-F238E27FC236}">
                <a16:creationId xmlns:a16="http://schemas.microsoft.com/office/drawing/2014/main" id="{DACABEE8-B281-46A2-99C9-9BB6C9CC203B}"/>
              </a:ext>
            </a:extLst>
          </p:cNvPr>
          <p:cNvGraphicFramePr/>
          <p:nvPr/>
        </p:nvGraphicFramePr>
        <p:xfrm>
          <a:off x="130749" y="2888630"/>
          <a:ext cx="19342099" cy="73227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9" name="Imagen 48">
            <a:extLst>
              <a:ext uri="{FF2B5EF4-FFF2-40B4-BE49-F238E27FC236}">
                <a16:creationId xmlns:a16="http://schemas.microsoft.com/office/drawing/2014/main" id="{BDF38847-D8D2-4A80-BF4C-3843F7A272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855821" y="-16209"/>
            <a:ext cx="3248279" cy="192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1425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6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075" y="12979"/>
            <a:ext cx="16964025" cy="11309350"/>
          </a:xfrm>
          <a:prstGeom prst="rect">
            <a:avLst/>
          </a:prstGeom>
        </p:spPr>
      </p:pic>
      <p:sp>
        <p:nvSpPr>
          <p:cNvPr id="90" name="object 3"/>
          <p:cNvSpPr/>
          <p:nvPr/>
        </p:nvSpPr>
        <p:spPr>
          <a:xfrm>
            <a:off x="-6350" y="15875"/>
            <a:ext cx="20104100" cy="113085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4"/>
          <p:cNvSpPr txBox="1">
            <a:spLocks noGrp="1"/>
          </p:cNvSpPr>
          <p:nvPr>
            <p:ph type="title"/>
          </p:nvPr>
        </p:nvSpPr>
        <p:spPr>
          <a:xfrm>
            <a:off x="9137650" y="8444786"/>
            <a:ext cx="11506200" cy="112017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s-ES_tradnl" sz="7200" spc="-30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Bold" panose="020F0702030404030204" pitchFamily="34" charset="0"/>
                <a:cs typeface="Calibri Bold" panose="020F0702030404030204" pitchFamily="34" charset="0"/>
              </a:rPr>
              <a:t>PARTICIPACION SOCIAL 2020</a:t>
            </a:r>
            <a:endParaRPr sz="7200" spc="-405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Bold" panose="020F0702030404030204" pitchFamily="34" charset="0"/>
              <a:cs typeface="Calibri Bold" panose="020F0702030404030204" pitchFamily="34" charset="0"/>
            </a:endParaRPr>
          </a:p>
        </p:txBody>
      </p:sp>
      <p:sp>
        <p:nvSpPr>
          <p:cNvPr id="92" name="object 5"/>
          <p:cNvSpPr txBox="1"/>
          <p:nvPr/>
        </p:nvSpPr>
        <p:spPr>
          <a:xfrm>
            <a:off x="8066648" y="8444786"/>
            <a:ext cx="587375" cy="112402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s-ES" sz="7200" b="1" dirty="0">
                <a:solidFill>
                  <a:schemeClr val="bg1"/>
                </a:solidFill>
                <a:latin typeface="Calibri"/>
                <a:cs typeface="Calibri"/>
              </a:rPr>
              <a:t>6</a:t>
            </a:r>
            <a:endParaRPr sz="72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93" name="object 9"/>
          <p:cNvSpPr/>
          <p:nvPr/>
        </p:nvSpPr>
        <p:spPr>
          <a:xfrm>
            <a:off x="1077670" y="1219966"/>
            <a:ext cx="118855" cy="1158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10"/>
          <p:cNvSpPr/>
          <p:nvPr/>
        </p:nvSpPr>
        <p:spPr>
          <a:xfrm>
            <a:off x="916345" y="1245610"/>
            <a:ext cx="433070" cy="166370"/>
          </a:xfrm>
          <a:custGeom>
            <a:avLst/>
            <a:gdLst/>
            <a:ahLst/>
            <a:cxnLst/>
            <a:rect l="l" t="t" r="r" b="b"/>
            <a:pathLst>
              <a:path w="433069" h="166369">
                <a:moveTo>
                  <a:pt x="26952" y="0"/>
                </a:moveTo>
                <a:lnTo>
                  <a:pt x="16410" y="2072"/>
                </a:lnTo>
                <a:lnTo>
                  <a:pt x="7849" y="7740"/>
                </a:lnTo>
                <a:lnTo>
                  <a:pt x="2101" y="16176"/>
                </a:lnTo>
                <a:lnTo>
                  <a:pt x="0" y="26554"/>
                </a:lnTo>
                <a:lnTo>
                  <a:pt x="0" y="32375"/>
                </a:lnTo>
                <a:lnTo>
                  <a:pt x="2157" y="38312"/>
                </a:lnTo>
                <a:lnTo>
                  <a:pt x="6251" y="43035"/>
                </a:lnTo>
                <a:lnTo>
                  <a:pt x="30540" y="79443"/>
                </a:lnTo>
                <a:lnTo>
                  <a:pt x="61441" y="110730"/>
                </a:lnTo>
                <a:lnTo>
                  <a:pt x="97769" y="136094"/>
                </a:lnTo>
                <a:lnTo>
                  <a:pt x="138338" y="154731"/>
                </a:lnTo>
                <a:lnTo>
                  <a:pt x="181963" y="165837"/>
                </a:lnTo>
                <a:lnTo>
                  <a:pt x="193968" y="148209"/>
                </a:lnTo>
                <a:lnTo>
                  <a:pt x="210200" y="134594"/>
                </a:lnTo>
                <a:lnTo>
                  <a:pt x="229491" y="125817"/>
                </a:lnTo>
                <a:lnTo>
                  <a:pt x="250672" y="122708"/>
                </a:lnTo>
                <a:lnTo>
                  <a:pt x="359682" y="122708"/>
                </a:lnTo>
                <a:lnTo>
                  <a:pt x="368505" y="116205"/>
                </a:lnTo>
                <a:lnTo>
                  <a:pt x="218087" y="116205"/>
                </a:lnTo>
                <a:lnTo>
                  <a:pt x="169014" y="109698"/>
                </a:lnTo>
                <a:lnTo>
                  <a:pt x="123735" y="90755"/>
                </a:lnTo>
                <a:lnTo>
                  <a:pt x="84427" y="60241"/>
                </a:lnTo>
                <a:lnTo>
                  <a:pt x="53265" y="19025"/>
                </a:lnTo>
                <a:lnTo>
                  <a:pt x="47765" y="10531"/>
                </a:lnTo>
                <a:lnTo>
                  <a:pt x="41408" y="4604"/>
                </a:lnTo>
                <a:lnTo>
                  <a:pt x="34401" y="1132"/>
                </a:lnTo>
                <a:lnTo>
                  <a:pt x="26952" y="0"/>
                </a:lnTo>
                <a:close/>
              </a:path>
              <a:path w="433069" h="166369">
                <a:moveTo>
                  <a:pt x="359682" y="122708"/>
                </a:moveTo>
                <a:lnTo>
                  <a:pt x="250672" y="122708"/>
                </a:lnTo>
                <a:lnTo>
                  <a:pt x="268068" y="124730"/>
                </a:lnTo>
                <a:lnTo>
                  <a:pt x="284382" y="130490"/>
                </a:lnTo>
                <a:lnTo>
                  <a:pt x="298841" y="139529"/>
                </a:lnTo>
                <a:lnTo>
                  <a:pt x="310671" y="151388"/>
                </a:lnTo>
                <a:lnTo>
                  <a:pt x="345601" y="133085"/>
                </a:lnTo>
                <a:lnTo>
                  <a:pt x="359682" y="122708"/>
                </a:lnTo>
                <a:close/>
              </a:path>
              <a:path w="433069" h="166369">
                <a:moveTo>
                  <a:pt x="406092" y="6795"/>
                </a:moveTo>
                <a:lnTo>
                  <a:pt x="353448" y="59102"/>
                </a:lnTo>
                <a:lnTo>
                  <a:pt x="314364" y="89626"/>
                </a:lnTo>
                <a:lnTo>
                  <a:pt x="268366" y="109261"/>
                </a:lnTo>
                <a:lnTo>
                  <a:pt x="218087" y="116205"/>
                </a:lnTo>
                <a:lnTo>
                  <a:pt x="368505" y="116205"/>
                </a:lnTo>
                <a:lnTo>
                  <a:pt x="377163" y="109825"/>
                </a:lnTo>
                <a:lnTo>
                  <a:pt x="404529" y="81909"/>
                </a:lnTo>
                <a:lnTo>
                  <a:pt x="426866" y="49642"/>
                </a:lnTo>
                <a:lnTo>
                  <a:pt x="430719" y="45014"/>
                </a:lnTo>
                <a:lnTo>
                  <a:pt x="432845" y="39045"/>
                </a:lnTo>
                <a:lnTo>
                  <a:pt x="432845" y="33161"/>
                </a:lnTo>
                <a:lnTo>
                  <a:pt x="430750" y="22927"/>
                </a:lnTo>
                <a:lnTo>
                  <a:pt x="425028" y="14544"/>
                </a:lnTo>
                <a:lnTo>
                  <a:pt x="416527" y="8877"/>
                </a:lnTo>
                <a:lnTo>
                  <a:pt x="406092" y="67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11"/>
          <p:cNvSpPr/>
          <p:nvPr/>
        </p:nvSpPr>
        <p:spPr>
          <a:xfrm>
            <a:off x="1114792" y="1038800"/>
            <a:ext cx="118760" cy="1159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12"/>
          <p:cNvSpPr/>
          <p:nvPr/>
        </p:nvSpPr>
        <p:spPr>
          <a:xfrm>
            <a:off x="980976" y="943625"/>
            <a:ext cx="408940" cy="316230"/>
          </a:xfrm>
          <a:custGeom>
            <a:avLst/>
            <a:gdLst/>
            <a:ahLst/>
            <a:cxnLst/>
            <a:rect l="l" t="t" r="r" b="b"/>
            <a:pathLst>
              <a:path w="408940" h="316230">
                <a:moveTo>
                  <a:pt x="387957" y="262550"/>
                </a:moveTo>
                <a:lnTo>
                  <a:pt x="155628" y="262550"/>
                </a:lnTo>
                <a:lnTo>
                  <a:pt x="180106" y="266564"/>
                </a:lnTo>
                <a:lnTo>
                  <a:pt x="201387" y="277725"/>
                </a:lnTo>
                <a:lnTo>
                  <a:pt x="217950" y="294718"/>
                </a:lnTo>
                <a:lnTo>
                  <a:pt x="228275" y="316224"/>
                </a:lnTo>
                <a:lnTo>
                  <a:pt x="232034" y="315564"/>
                </a:lnTo>
                <a:lnTo>
                  <a:pt x="239338" y="315564"/>
                </a:lnTo>
                <a:lnTo>
                  <a:pt x="282555" y="311466"/>
                </a:lnTo>
                <a:lnTo>
                  <a:pt x="325583" y="299239"/>
                </a:lnTo>
                <a:lnTo>
                  <a:pt x="365321" y="279675"/>
                </a:lnTo>
                <a:lnTo>
                  <a:pt x="387957" y="262550"/>
                </a:lnTo>
                <a:close/>
              </a:path>
              <a:path w="408940" h="316230">
                <a:moveTo>
                  <a:pt x="239338" y="315564"/>
                </a:moveTo>
                <a:lnTo>
                  <a:pt x="232034" y="315564"/>
                </a:lnTo>
                <a:lnTo>
                  <a:pt x="235071" y="315690"/>
                </a:lnTo>
                <a:lnTo>
                  <a:pt x="238013" y="315690"/>
                </a:lnTo>
                <a:lnTo>
                  <a:pt x="239338" y="315564"/>
                </a:lnTo>
                <a:close/>
              </a:path>
              <a:path w="408940" h="316230">
                <a:moveTo>
                  <a:pt x="33407" y="0"/>
                </a:moveTo>
                <a:lnTo>
                  <a:pt x="6580" y="32811"/>
                </a:lnTo>
                <a:lnTo>
                  <a:pt x="0" y="83488"/>
                </a:lnTo>
                <a:lnTo>
                  <a:pt x="3967" y="130249"/>
                </a:lnTo>
                <a:lnTo>
                  <a:pt x="17554" y="173893"/>
                </a:lnTo>
                <a:lnTo>
                  <a:pt x="39849" y="213638"/>
                </a:lnTo>
                <a:lnTo>
                  <a:pt x="69884" y="248527"/>
                </a:lnTo>
                <a:lnTo>
                  <a:pt x="106708" y="277649"/>
                </a:lnTo>
                <a:lnTo>
                  <a:pt x="118319" y="271310"/>
                </a:lnTo>
                <a:lnTo>
                  <a:pt x="130485" y="266562"/>
                </a:lnTo>
                <a:lnTo>
                  <a:pt x="142993" y="263583"/>
                </a:lnTo>
                <a:lnTo>
                  <a:pt x="155628" y="262550"/>
                </a:lnTo>
                <a:lnTo>
                  <a:pt x="387957" y="262550"/>
                </a:lnTo>
                <a:lnTo>
                  <a:pt x="391555" y="259828"/>
                </a:lnTo>
                <a:lnTo>
                  <a:pt x="237814" y="259828"/>
                </a:lnTo>
                <a:lnTo>
                  <a:pt x="189848" y="253505"/>
                </a:lnTo>
                <a:lnTo>
                  <a:pt x="146715" y="235678"/>
                </a:lnTo>
                <a:lnTo>
                  <a:pt x="110149" y="208053"/>
                </a:lnTo>
                <a:lnTo>
                  <a:pt x="81884" y="172341"/>
                </a:lnTo>
                <a:lnTo>
                  <a:pt x="63648" y="130206"/>
                </a:lnTo>
                <a:lnTo>
                  <a:pt x="57191" y="83488"/>
                </a:lnTo>
                <a:lnTo>
                  <a:pt x="57596" y="72456"/>
                </a:lnTo>
                <a:lnTo>
                  <a:pt x="58850" y="61029"/>
                </a:lnTo>
                <a:lnTo>
                  <a:pt x="61013" y="49407"/>
                </a:lnTo>
                <a:lnTo>
                  <a:pt x="64144" y="37793"/>
                </a:lnTo>
                <a:lnTo>
                  <a:pt x="65510" y="31135"/>
                </a:lnTo>
                <a:lnTo>
                  <a:pt x="44463" y="628"/>
                </a:lnTo>
                <a:lnTo>
                  <a:pt x="33407" y="0"/>
                </a:lnTo>
                <a:close/>
              </a:path>
              <a:path w="408940" h="316230">
                <a:moveTo>
                  <a:pt x="379632" y="204845"/>
                </a:moveTo>
                <a:lnTo>
                  <a:pt x="373653" y="204845"/>
                </a:lnTo>
                <a:lnTo>
                  <a:pt x="367716" y="206562"/>
                </a:lnTo>
                <a:lnTo>
                  <a:pt x="361685" y="211473"/>
                </a:lnTo>
                <a:lnTo>
                  <a:pt x="334226" y="232104"/>
                </a:lnTo>
                <a:lnTo>
                  <a:pt x="303778" y="247273"/>
                </a:lnTo>
                <a:lnTo>
                  <a:pt x="271317" y="256631"/>
                </a:lnTo>
                <a:lnTo>
                  <a:pt x="237814" y="259828"/>
                </a:lnTo>
                <a:lnTo>
                  <a:pt x="391555" y="259828"/>
                </a:lnTo>
                <a:lnTo>
                  <a:pt x="399998" y="253441"/>
                </a:lnTo>
                <a:lnTo>
                  <a:pt x="404961" y="248655"/>
                </a:lnTo>
                <a:lnTo>
                  <a:pt x="408594" y="240896"/>
                </a:lnTo>
                <a:lnTo>
                  <a:pt x="408594" y="233022"/>
                </a:lnTo>
                <a:lnTo>
                  <a:pt x="406317" y="222007"/>
                </a:lnTo>
                <a:lnTo>
                  <a:pt x="400109" y="213056"/>
                </a:lnTo>
                <a:lnTo>
                  <a:pt x="390903" y="207044"/>
                </a:lnTo>
                <a:lnTo>
                  <a:pt x="379632" y="2048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13"/>
          <p:cNvSpPr/>
          <p:nvPr/>
        </p:nvSpPr>
        <p:spPr>
          <a:xfrm>
            <a:off x="1107593" y="1382182"/>
            <a:ext cx="118666" cy="11603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14"/>
          <p:cNvSpPr/>
          <p:nvPr/>
        </p:nvSpPr>
        <p:spPr>
          <a:xfrm>
            <a:off x="1006512" y="1358087"/>
            <a:ext cx="347980" cy="236220"/>
          </a:xfrm>
          <a:custGeom>
            <a:avLst/>
            <a:gdLst/>
            <a:ahLst/>
            <a:cxnLst/>
            <a:rect l="l" t="t" r="r" b="b"/>
            <a:pathLst>
              <a:path w="347980" h="236219">
                <a:moveTo>
                  <a:pt x="29004" y="163523"/>
                </a:moveTo>
                <a:lnTo>
                  <a:pt x="27056" y="163523"/>
                </a:lnTo>
                <a:lnTo>
                  <a:pt x="16547" y="165571"/>
                </a:lnTo>
                <a:lnTo>
                  <a:pt x="7944" y="171180"/>
                </a:lnTo>
                <a:lnTo>
                  <a:pt x="2133" y="179550"/>
                </a:lnTo>
                <a:lnTo>
                  <a:pt x="0" y="189879"/>
                </a:lnTo>
                <a:lnTo>
                  <a:pt x="1299" y="197780"/>
                </a:lnTo>
                <a:lnTo>
                  <a:pt x="42978" y="224692"/>
                </a:lnTo>
                <a:lnTo>
                  <a:pt x="90794" y="234791"/>
                </a:lnTo>
                <a:lnTo>
                  <a:pt x="114980" y="236076"/>
                </a:lnTo>
                <a:lnTo>
                  <a:pt x="164836" y="230762"/>
                </a:lnTo>
                <a:lnTo>
                  <a:pt x="211206" y="215559"/>
                </a:lnTo>
                <a:lnTo>
                  <a:pt x="252865" y="191579"/>
                </a:lnTo>
                <a:lnTo>
                  <a:pt x="264595" y="181188"/>
                </a:lnTo>
                <a:lnTo>
                  <a:pt x="114980" y="181188"/>
                </a:lnTo>
                <a:lnTo>
                  <a:pt x="95879" y="180080"/>
                </a:lnTo>
                <a:lnTo>
                  <a:pt x="76382" y="176846"/>
                </a:lnTo>
                <a:lnTo>
                  <a:pt x="56676" y="171624"/>
                </a:lnTo>
                <a:lnTo>
                  <a:pt x="36951" y="164549"/>
                </a:lnTo>
                <a:lnTo>
                  <a:pt x="31067" y="163576"/>
                </a:lnTo>
                <a:lnTo>
                  <a:pt x="29004" y="163523"/>
                </a:lnTo>
                <a:close/>
              </a:path>
              <a:path w="347980" h="236219">
                <a:moveTo>
                  <a:pt x="320848" y="0"/>
                </a:moveTo>
                <a:lnTo>
                  <a:pt x="283943" y="65875"/>
                </a:lnTo>
                <a:lnTo>
                  <a:pt x="264110" y="103775"/>
                </a:lnTo>
                <a:lnTo>
                  <a:pt x="235763" y="135611"/>
                </a:lnTo>
                <a:lnTo>
                  <a:pt x="200437" y="160028"/>
                </a:lnTo>
                <a:lnTo>
                  <a:pt x="159665" y="175672"/>
                </a:lnTo>
                <a:lnTo>
                  <a:pt x="114980" y="181188"/>
                </a:lnTo>
                <a:lnTo>
                  <a:pt x="264595" y="181188"/>
                </a:lnTo>
                <a:lnTo>
                  <a:pt x="288587" y="159933"/>
                </a:lnTo>
                <a:lnTo>
                  <a:pt x="317147" y="121733"/>
                </a:lnTo>
                <a:lnTo>
                  <a:pt x="337318" y="78089"/>
                </a:lnTo>
                <a:lnTo>
                  <a:pt x="347874" y="30114"/>
                </a:lnTo>
                <a:lnTo>
                  <a:pt x="347612" y="28219"/>
                </a:lnTo>
                <a:lnTo>
                  <a:pt x="347612" y="26177"/>
                </a:lnTo>
                <a:lnTo>
                  <a:pt x="345500" y="15898"/>
                </a:lnTo>
                <a:lnTo>
                  <a:pt x="339751" y="7587"/>
                </a:lnTo>
                <a:lnTo>
                  <a:pt x="331241" y="2027"/>
                </a:lnTo>
                <a:lnTo>
                  <a:pt x="3208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15"/>
          <p:cNvSpPr/>
          <p:nvPr/>
        </p:nvSpPr>
        <p:spPr>
          <a:xfrm>
            <a:off x="1789375" y="1059156"/>
            <a:ext cx="325120" cy="342900"/>
          </a:xfrm>
          <a:custGeom>
            <a:avLst/>
            <a:gdLst/>
            <a:ahLst/>
            <a:cxnLst/>
            <a:rect l="l" t="t" r="r" b="b"/>
            <a:pathLst>
              <a:path w="325119" h="342900">
                <a:moveTo>
                  <a:pt x="281579" y="56427"/>
                </a:moveTo>
                <a:lnTo>
                  <a:pt x="155482" y="56427"/>
                </a:lnTo>
                <a:lnTo>
                  <a:pt x="184849" y="59207"/>
                </a:lnTo>
                <a:lnTo>
                  <a:pt x="205823" y="67550"/>
                </a:lnTo>
                <a:lnTo>
                  <a:pt x="218406" y="81456"/>
                </a:lnTo>
                <a:lnTo>
                  <a:pt x="222600" y="100928"/>
                </a:lnTo>
                <a:lnTo>
                  <a:pt x="220785" y="113227"/>
                </a:lnTo>
                <a:lnTo>
                  <a:pt x="188013" y="137296"/>
                </a:lnTo>
                <a:lnTo>
                  <a:pt x="150418" y="142584"/>
                </a:lnTo>
                <a:lnTo>
                  <a:pt x="140290" y="144029"/>
                </a:lnTo>
                <a:lnTo>
                  <a:pt x="131962" y="145399"/>
                </a:lnTo>
                <a:lnTo>
                  <a:pt x="125420" y="146728"/>
                </a:lnTo>
                <a:lnTo>
                  <a:pt x="97973" y="150694"/>
                </a:lnTo>
                <a:lnTo>
                  <a:pt x="55339" y="161992"/>
                </a:lnTo>
                <a:lnTo>
                  <a:pt x="22612" y="183330"/>
                </a:lnTo>
                <a:lnTo>
                  <a:pt x="2518" y="222496"/>
                </a:lnTo>
                <a:lnTo>
                  <a:pt x="0" y="247625"/>
                </a:lnTo>
                <a:lnTo>
                  <a:pt x="2125" y="269240"/>
                </a:lnTo>
                <a:lnTo>
                  <a:pt x="19074" y="304953"/>
                </a:lnTo>
                <a:lnTo>
                  <a:pt x="50263" y="329484"/>
                </a:lnTo>
                <a:lnTo>
                  <a:pt x="89112" y="341383"/>
                </a:lnTo>
                <a:lnTo>
                  <a:pt x="111556" y="342869"/>
                </a:lnTo>
                <a:lnTo>
                  <a:pt x="145633" y="340403"/>
                </a:lnTo>
                <a:lnTo>
                  <a:pt x="175696" y="333002"/>
                </a:lnTo>
                <a:lnTo>
                  <a:pt x="201745" y="320658"/>
                </a:lnTo>
                <a:lnTo>
                  <a:pt x="223783" y="303362"/>
                </a:lnTo>
                <a:lnTo>
                  <a:pt x="324723" y="303362"/>
                </a:lnTo>
                <a:lnTo>
                  <a:pt x="324723" y="286472"/>
                </a:lnTo>
                <a:lnTo>
                  <a:pt x="137932" y="286472"/>
                </a:lnTo>
                <a:lnTo>
                  <a:pt x="126095" y="285921"/>
                </a:lnTo>
                <a:lnTo>
                  <a:pt x="84875" y="271396"/>
                </a:lnTo>
                <a:lnTo>
                  <a:pt x="71463" y="244463"/>
                </a:lnTo>
                <a:lnTo>
                  <a:pt x="75158" y="224412"/>
                </a:lnTo>
                <a:lnTo>
                  <a:pt x="86204" y="208761"/>
                </a:lnTo>
                <a:lnTo>
                  <a:pt x="104611" y="197481"/>
                </a:lnTo>
                <a:lnTo>
                  <a:pt x="130362" y="190580"/>
                </a:lnTo>
                <a:lnTo>
                  <a:pt x="159383" y="187095"/>
                </a:lnTo>
                <a:lnTo>
                  <a:pt x="183689" y="182897"/>
                </a:lnTo>
                <a:lnTo>
                  <a:pt x="203289" y="177996"/>
                </a:lnTo>
                <a:lnTo>
                  <a:pt x="218192" y="172403"/>
                </a:lnTo>
                <a:lnTo>
                  <a:pt x="290284" y="172403"/>
                </a:lnTo>
                <a:lnTo>
                  <a:pt x="290284" y="106091"/>
                </a:lnTo>
                <a:lnTo>
                  <a:pt x="289844" y="106091"/>
                </a:lnTo>
                <a:lnTo>
                  <a:pt x="289907" y="105651"/>
                </a:lnTo>
                <a:lnTo>
                  <a:pt x="290158" y="105148"/>
                </a:lnTo>
                <a:lnTo>
                  <a:pt x="290284" y="94646"/>
                </a:lnTo>
                <a:lnTo>
                  <a:pt x="287692" y="71979"/>
                </a:lnTo>
                <a:lnTo>
                  <a:pt x="281579" y="56427"/>
                </a:lnTo>
                <a:close/>
              </a:path>
              <a:path w="325119" h="342900">
                <a:moveTo>
                  <a:pt x="324723" y="303362"/>
                </a:moveTo>
                <a:lnTo>
                  <a:pt x="223783" y="303362"/>
                </a:lnTo>
                <a:lnTo>
                  <a:pt x="230124" y="320658"/>
                </a:lnTo>
                <a:lnTo>
                  <a:pt x="241537" y="333002"/>
                </a:lnTo>
                <a:lnTo>
                  <a:pt x="258030" y="340403"/>
                </a:lnTo>
                <a:lnTo>
                  <a:pt x="279614" y="342869"/>
                </a:lnTo>
                <a:lnTo>
                  <a:pt x="290647" y="342358"/>
                </a:lnTo>
                <a:lnTo>
                  <a:pt x="301838" y="340827"/>
                </a:lnTo>
                <a:lnTo>
                  <a:pt x="313195" y="338275"/>
                </a:lnTo>
                <a:lnTo>
                  <a:pt x="324723" y="334701"/>
                </a:lnTo>
                <a:lnTo>
                  <a:pt x="324723" y="303362"/>
                </a:lnTo>
                <a:close/>
              </a:path>
              <a:path w="325119" h="342900">
                <a:moveTo>
                  <a:pt x="290284" y="172403"/>
                </a:moveTo>
                <a:lnTo>
                  <a:pt x="218192" y="172403"/>
                </a:lnTo>
                <a:lnTo>
                  <a:pt x="218191" y="224422"/>
                </a:lnTo>
                <a:lnTo>
                  <a:pt x="216427" y="238966"/>
                </a:lnTo>
                <a:lnTo>
                  <a:pt x="189983" y="272672"/>
                </a:lnTo>
                <a:lnTo>
                  <a:pt x="152007" y="285609"/>
                </a:lnTo>
                <a:lnTo>
                  <a:pt x="137932" y="286472"/>
                </a:lnTo>
                <a:lnTo>
                  <a:pt x="300503" y="286472"/>
                </a:lnTo>
                <a:lnTo>
                  <a:pt x="295875" y="284556"/>
                </a:lnTo>
                <a:lnTo>
                  <a:pt x="293320" y="280839"/>
                </a:lnTo>
                <a:lnTo>
                  <a:pt x="291279" y="277049"/>
                </a:lnTo>
                <a:lnTo>
                  <a:pt x="290378" y="271396"/>
                </a:lnTo>
                <a:lnTo>
                  <a:pt x="290284" y="172403"/>
                </a:lnTo>
                <a:close/>
              </a:path>
              <a:path w="325119" h="342900">
                <a:moveTo>
                  <a:pt x="324723" y="285195"/>
                </a:moveTo>
                <a:lnTo>
                  <a:pt x="319676" y="286064"/>
                </a:lnTo>
                <a:lnTo>
                  <a:pt x="316335" y="286472"/>
                </a:lnTo>
                <a:lnTo>
                  <a:pt x="324723" y="286472"/>
                </a:lnTo>
                <a:lnTo>
                  <a:pt x="324723" y="285195"/>
                </a:lnTo>
                <a:close/>
              </a:path>
              <a:path w="325119" h="342900">
                <a:moveTo>
                  <a:pt x="159859" y="0"/>
                </a:moveTo>
                <a:lnTo>
                  <a:pt x="104060" y="5650"/>
                </a:lnTo>
                <a:lnTo>
                  <a:pt x="60804" y="22585"/>
                </a:lnTo>
                <a:lnTo>
                  <a:pt x="26048" y="57824"/>
                </a:lnTo>
                <a:lnTo>
                  <a:pt x="11978" y="108446"/>
                </a:lnTo>
                <a:lnTo>
                  <a:pt x="83379" y="108446"/>
                </a:lnTo>
                <a:lnTo>
                  <a:pt x="89773" y="85684"/>
                </a:lnTo>
                <a:lnTo>
                  <a:pt x="103924" y="69428"/>
                </a:lnTo>
                <a:lnTo>
                  <a:pt x="125829" y="59677"/>
                </a:lnTo>
                <a:lnTo>
                  <a:pt x="155482" y="56427"/>
                </a:lnTo>
                <a:lnTo>
                  <a:pt x="281579" y="56427"/>
                </a:lnTo>
                <a:lnTo>
                  <a:pt x="279920" y="52207"/>
                </a:lnTo>
                <a:lnTo>
                  <a:pt x="248872" y="21329"/>
                </a:lnTo>
                <a:lnTo>
                  <a:pt x="209053" y="5328"/>
                </a:lnTo>
                <a:lnTo>
                  <a:pt x="185632" y="1331"/>
                </a:lnTo>
                <a:lnTo>
                  <a:pt x="159859" y="0"/>
                </a:lnTo>
                <a:close/>
              </a:path>
              <a:path w="325119" h="342900">
                <a:moveTo>
                  <a:pt x="290284" y="105755"/>
                </a:moveTo>
                <a:lnTo>
                  <a:pt x="290095" y="105850"/>
                </a:lnTo>
                <a:lnTo>
                  <a:pt x="289991" y="106028"/>
                </a:lnTo>
                <a:lnTo>
                  <a:pt x="289844" y="106091"/>
                </a:lnTo>
                <a:lnTo>
                  <a:pt x="290284" y="106091"/>
                </a:lnTo>
                <a:lnTo>
                  <a:pt x="290284" y="1057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6"/>
          <p:cNvSpPr/>
          <p:nvPr/>
        </p:nvSpPr>
        <p:spPr>
          <a:xfrm>
            <a:off x="2133311" y="1059760"/>
            <a:ext cx="470534" cy="333375"/>
          </a:xfrm>
          <a:custGeom>
            <a:avLst/>
            <a:gdLst/>
            <a:ahLst/>
            <a:cxnLst/>
            <a:rect l="l" t="t" r="r" b="b"/>
            <a:pathLst>
              <a:path w="470535" h="333375">
                <a:moveTo>
                  <a:pt x="67746" y="8826"/>
                </a:moveTo>
                <a:lnTo>
                  <a:pt x="0" y="8826"/>
                </a:lnTo>
                <a:lnTo>
                  <a:pt x="0" y="332890"/>
                </a:lnTo>
                <a:lnTo>
                  <a:pt x="71495" y="332890"/>
                </a:lnTo>
                <a:lnTo>
                  <a:pt x="71495" y="140435"/>
                </a:lnTo>
                <a:lnTo>
                  <a:pt x="72832" y="122204"/>
                </a:lnTo>
                <a:lnTo>
                  <a:pt x="92792" y="78395"/>
                </a:lnTo>
                <a:lnTo>
                  <a:pt x="128161" y="57808"/>
                </a:lnTo>
                <a:lnTo>
                  <a:pt x="142309" y="56438"/>
                </a:lnTo>
                <a:lnTo>
                  <a:pt x="460386" y="56438"/>
                </a:lnTo>
                <a:lnTo>
                  <a:pt x="458895" y="53935"/>
                </a:lnTo>
                <a:lnTo>
                  <a:pt x="67746" y="53935"/>
                </a:lnTo>
                <a:lnTo>
                  <a:pt x="67746" y="8826"/>
                </a:lnTo>
                <a:close/>
              </a:path>
              <a:path w="470535" h="333375">
                <a:moveTo>
                  <a:pt x="339759" y="56438"/>
                </a:moveTo>
                <a:lnTo>
                  <a:pt x="142309" y="56438"/>
                </a:lnTo>
                <a:lnTo>
                  <a:pt x="156849" y="57493"/>
                </a:lnTo>
                <a:lnTo>
                  <a:pt x="169093" y="60660"/>
                </a:lnTo>
                <a:lnTo>
                  <a:pt x="196199" y="94371"/>
                </a:lnTo>
                <a:lnTo>
                  <a:pt x="199334" y="332890"/>
                </a:lnTo>
                <a:lnTo>
                  <a:pt x="270798" y="332890"/>
                </a:lnTo>
                <a:lnTo>
                  <a:pt x="270798" y="142979"/>
                </a:lnTo>
                <a:lnTo>
                  <a:pt x="275104" y="105113"/>
                </a:lnTo>
                <a:lnTo>
                  <a:pt x="288029" y="78069"/>
                </a:lnTo>
                <a:lnTo>
                  <a:pt x="309578" y="61845"/>
                </a:lnTo>
                <a:lnTo>
                  <a:pt x="339759" y="56438"/>
                </a:lnTo>
                <a:close/>
              </a:path>
              <a:path w="470535" h="333375">
                <a:moveTo>
                  <a:pt x="460386" y="56438"/>
                </a:moveTo>
                <a:lnTo>
                  <a:pt x="339759" y="56438"/>
                </a:lnTo>
                <a:lnTo>
                  <a:pt x="357235" y="57925"/>
                </a:lnTo>
                <a:lnTo>
                  <a:pt x="371420" y="62388"/>
                </a:lnTo>
                <a:lnTo>
                  <a:pt x="396464" y="104558"/>
                </a:lnTo>
                <a:lnTo>
                  <a:pt x="398626" y="332890"/>
                </a:lnTo>
                <a:lnTo>
                  <a:pt x="470100" y="332890"/>
                </a:lnTo>
                <a:lnTo>
                  <a:pt x="469997" y="108399"/>
                </a:lnTo>
                <a:lnTo>
                  <a:pt x="463329" y="61375"/>
                </a:lnTo>
                <a:lnTo>
                  <a:pt x="460386" y="56438"/>
                </a:lnTo>
                <a:close/>
              </a:path>
              <a:path w="470535" h="333375">
                <a:moveTo>
                  <a:pt x="169209" y="0"/>
                </a:moveTo>
                <a:lnTo>
                  <a:pt x="139483" y="3368"/>
                </a:lnTo>
                <a:lnTo>
                  <a:pt x="112976" y="13476"/>
                </a:lnTo>
                <a:lnTo>
                  <a:pt x="89668" y="30329"/>
                </a:lnTo>
                <a:lnTo>
                  <a:pt x="69537" y="53935"/>
                </a:lnTo>
                <a:lnTo>
                  <a:pt x="260138" y="53935"/>
                </a:lnTo>
                <a:lnTo>
                  <a:pt x="246464" y="30329"/>
                </a:lnTo>
                <a:lnTo>
                  <a:pt x="226752" y="13476"/>
                </a:lnTo>
                <a:lnTo>
                  <a:pt x="201001" y="3368"/>
                </a:lnTo>
                <a:lnTo>
                  <a:pt x="169209" y="0"/>
                </a:lnTo>
                <a:close/>
              </a:path>
              <a:path w="470535" h="333375">
                <a:moveTo>
                  <a:pt x="361653" y="0"/>
                </a:moveTo>
                <a:lnTo>
                  <a:pt x="332054" y="3368"/>
                </a:lnTo>
                <a:lnTo>
                  <a:pt x="305265" y="13476"/>
                </a:lnTo>
                <a:lnTo>
                  <a:pt x="281292" y="30329"/>
                </a:lnTo>
                <a:lnTo>
                  <a:pt x="260138" y="53935"/>
                </a:lnTo>
                <a:lnTo>
                  <a:pt x="458895" y="53935"/>
                </a:lnTo>
                <a:lnTo>
                  <a:pt x="443006" y="27274"/>
                </a:lnTo>
                <a:lnTo>
                  <a:pt x="409118" y="6817"/>
                </a:lnTo>
                <a:lnTo>
                  <a:pt x="36165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7"/>
          <p:cNvSpPr/>
          <p:nvPr/>
        </p:nvSpPr>
        <p:spPr>
          <a:xfrm>
            <a:off x="2680694" y="1068587"/>
            <a:ext cx="0" cy="324485"/>
          </a:xfrm>
          <a:custGeom>
            <a:avLst/>
            <a:gdLst/>
            <a:ahLst/>
            <a:cxnLst/>
            <a:rect l="l" t="t" r="r" b="b"/>
            <a:pathLst>
              <a:path h="324484">
                <a:moveTo>
                  <a:pt x="0" y="0"/>
                </a:moveTo>
                <a:lnTo>
                  <a:pt x="0" y="324063"/>
                </a:lnTo>
              </a:path>
            </a:pathLst>
          </a:custGeom>
          <a:ln w="71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8"/>
          <p:cNvSpPr/>
          <p:nvPr/>
        </p:nvSpPr>
        <p:spPr>
          <a:xfrm>
            <a:off x="2644993" y="945104"/>
            <a:ext cx="71755" cy="67945"/>
          </a:xfrm>
          <a:custGeom>
            <a:avLst/>
            <a:gdLst/>
            <a:ahLst/>
            <a:cxnLst/>
            <a:rect l="l" t="t" r="r" b="b"/>
            <a:pathLst>
              <a:path w="71755" h="67944">
                <a:moveTo>
                  <a:pt x="71400" y="0"/>
                </a:moveTo>
                <a:lnTo>
                  <a:pt x="0" y="0"/>
                </a:lnTo>
                <a:lnTo>
                  <a:pt x="0" y="67683"/>
                </a:lnTo>
                <a:lnTo>
                  <a:pt x="71400" y="67683"/>
                </a:lnTo>
                <a:lnTo>
                  <a:pt x="714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9"/>
          <p:cNvSpPr/>
          <p:nvPr/>
        </p:nvSpPr>
        <p:spPr>
          <a:xfrm>
            <a:off x="2743160" y="1059767"/>
            <a:ext cx="288925" cy="342265"/>
          </a:xfrm>
          <a:custGeom>
            <a:avLst/>
            <a:gdLst/>
            <a:ahLst/>
            <a:cxnLst/>
            <a:rect l="l" t="t" r="r" b="b"/>
            <a:pathLst>
              <a:path w="288925" h="342265">
                <a:moveTo>
                  <a:pt x="71474" y="228841"/>
                </a:moveTo>
                <a:lnTo>
                  <a:pt x="0" y="228841"/>
                </a:lnTo>
                <a:lnTo>
                  <a:pt x="3095" y="254845"/>
                </a:lnTo>
                <a:lnTo>
                  <a:pt x="24092" y="297462"/>
                </a:lnTo>
                <a:lnTo>
                  <a:pt x="62457" y="326146"/>
                </a:lnTo>
                <a:lnTo>
                  <a:pt x="113246" y="339939"/>
                </a:lnTo>
                <a:lnTo>
                  <a:pt x="143597" y="341664"/>
                </a:lnTo>
                <a:lnTo>
                  <a:pt x="171563" y="340175"/>
                </a:lnTo>
                <a:lnTo>
                  <a:pt x="220459" y="328249"/>
                </a:lnTo>
                <a:lnTo>
                  <a:pt x="261917" y="302145"/>
                </a:lnTo>
                <a:lnTo>
                  <a:pt x="275143" y="285205"/>
                </a:lnTo>
                <a:lnTo>
                  <a:pt x="144843" y="285205"/>
                </a:lnTo>
                <a:lnTo>
                  <a:pt x="114841" y="281686"/>
                </a:lnTo>
                <a:lnTo>
                  <a:pt x="92625" y="271123"/>
                </a:lnTo>
                <a:lnTo>
                  <a:pt x="78176" y="253511"/>
                </a:lnTo>
                <a:lnTo>
                  <a:pt x="71474" y="228841"/>
                </a:lnTo>
                <a:close/>
              </a:path>
              <a:path w="288925" h="342265">
                <a:moveTo>
                  <a:pt x="142320" y="0"/>
                </a:moveTo>
                <a:lnTo>
                  <a:pt x="93261" y="5014"/>
                </a:lnTo>
                <a:lnTo>
                  <a:pt x="52668" y="20072"/>
                </a:lnTo>
                <a:lnTo>
                  <a:pt x="18316" y="50491"/>
                </a:lnTo>
                <a:lnTo>
                  <a:pt x="6879" y="92824"/>
                </a:lnTo>
                <a:lnTo>
                  <a:pt x="8920" y="113773"/>
                </a:lnTo>
                <a:lnTo>
                  <a:pt x="39496" y="161094"/>
                </a:lnTo>
                <a:lnTo>
                  <a:pt x="88177" y="182979"/>
                </a:lnTo>
                <a:lnTo>
                  <a:pt x="161568" y="200624"/>
                </a:lnTo>
                <a:lnTo>
                  <a:pt x="175937" y="204228"/>
                </a:lnTo>
                <a:lnTo>
                  <a:pt x="214323" y="231157"/>
                </a:lnTo>
                <a:lnTo>
                  <a:pt x="216914" y="242599"/>
                </a:lnTo>
                <a:lnTo>
                  <a:pt x="213089" y="261254"/>
                </a:lnTo>
                <a:lnTo>
                  <a:pt x="199797" y="274567"/>
                </a:lnTo>
                <a:lnTo>
                  <a:pt x="177046" y="282548"/>
                </a:lnTo>
                <a:lnTo>
                  <a:pt x="144843" y="285205"/>
                </a:lnTo>
                <a:lnTo>
                  <a:pt x="275143" y="285205"/>
                </a:lnTo>
                <a:lnTo>
                  <a:pt x="276597" y="283343"/>
                </a:lnTo>
                <a:lnTo>
                  <a:pt x="285409" y="261401"/>
                </a:lnTo>
                <a:lnTo>
                  <a:pt x="288347" y="236327"/>
                </a:lnTo>
                <a:lnTo>
                  <a:pt x="286306" y="215930"/>
                </a:lnTo>
                <a:lnTo>
                  <a:pt x="255761" y="169293"/>
                </a:lnTo>
                <a:lnTo>
                  <a:pt x="206493" y="147658"/>
                </a:lnTo>
                <a:lnTo>
                  <a:pt x="155901" y="135701"/>
                </a:lnTo>
                <a:lnTo>
                  <a:pt x="134639" y="130865"/>
                </a:lnTo>
                <a:lnTo>
                  <a:pt x="97046" y="118097"/>
                </a:lnTo>
                <a:lnTo>
                  <a:pt x="78343" y="89662"/>
                </a:lnTo>
                <a:lnTo>
                  <a:pt x="82031" y="75134"/>
                </a:lnTo>
                <a:lnTo>
                  <a:pt x="93091" y="64754"/>
                </a:lnTo>
                <a:lnTo>
                  <a:pt x="111517" y="58525"/>
                </a:lnTo>
                <a:lnTo>
                  <a:pt x="137304" y="56448"/>
                </a:lnTo>
                <a:lnTo>
                  <a:pt x="264211" y="56448"/>
                </a:lnTo>
                <a:lnTo>
                  <a:pt x="263448" y="54735"/>
                </a:lnTo>
                <a:lnTo>
                  <a:pt x="231919" y="22606"/>
                </a:lnTo>
                <a:lnTo>
                  <a:pt x="191984" y="5649"/>
                </a:lnTo>
                <a:lnTo>
                  <a:pt x="168372" y="1411"/>
                </a:lnTo>
                <a:lnTo>
                  <a:pt x="142320" y="0"/>
                </a:lnTo>
                <a:close/>
              </a:path>
              <a:path w="288925" h="342265">
                <a:moveTo>
                  <a:pt x="264211" y="56448"/>
                </a:moveTo>
                <a:lnTo>
                  <a:pt x="137304" y="56448"/>
                </a:lnTo>
                <a:lnTo>
                  <a:pt x="162778" y="59151"/>
                </a:lnTo>
                <a:lnTo>
                  <a:pt x="182244" y="67258"/>
                </a:lnTo>
                <a:lnTo>
                  <a:pt x="195692" y="80766"/>
                </a:lnTo>
                <a:lnTo>
                  <a:pt x="203114" y="99672"/>
                </a:lnTo>
                <a:lnTo>
                  <a:pt x="277708" y="99672"/>
                </a:lnTo>
                <a:lnTo>
                  <a:pt x="272746" y="75614"/>
                </a:lnTo>
                <a:lnTo>
                  <a:pt x="264211" y="564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20"/>
          <p:cNvSpPr/>
          <p:nvPr/>
        </p:nvSpPr>
        <p:spPr>
          <a:xfrm>
            <a:off x="3053778" y="1059156"/>
            <a:ext cx="325120" cy="342900"/>
          </a:xfrm>
          <a:custGeom>
            <a:avLst/>
            <a:gdLst/>
            <a:ahLst/>
            <a:cxnLst/>
            <a:rect l="l" t="t" r="r" b="b"/>
            <a:pathLst>
              <a:path w="325120" h="342900">
                <a:moveTo>
                  <a:pt x="281561" y="56427"/>
                </a:moveTo>
                <a:lnTo>
                  <a:pt x="155482" y="56427"/>
                </a:lnTo>
                <a:lnTo>
                  <a:pt x="184822" y="59207"/>
                </a:lnTo>
                <a:lnTo>
                  <a:pt x="205800" y="67550"/>
                </a:lnTo>
                <a:lnTo>
                  <a:pt x="218397" y="81456"/>
                </a:lnTo>
                <a:lnTo>
                  <a:pt x="222600" y="100928"/>
                </a:lnTo>
                <a:lnTo>
                  <a:pt x="220785" y="113227"/>
                </a:lnTo>
                <a:lnTo>
                  <a:pt x="188008" y="137296"/>
                </a:lnTo>
                <a:lnTo>
                  <a:pt x="150396" y="142584"/>
                </a:lnTo>
                <a:lnTo>
                  <a:pt x="140262" y="144029"/>
                </a:lnTo>
                <a:lnTo>
                  <a:pt x="131935" y="145399"/>
                </a:lnTo>
                <a:lnTo>
                  <a:pt x="125420" y="146728"/>
                </a:lnTo>
                <a:lnTo>
                  <a:pt x="97982" y="150694"/>
                </a:lnTo>
                <a:lnTo>
                  <a:pt x="55341" y="161992"/>
                </a:lnTo>
                <a:lnTo>
                  <a:pt x="22572" y="183330"/>
                </a:lnTo>
                <a:lnTo>
                  <a:pt x="2508" y="222496"/>
                </a:lnTo>
                <a:lnTo>
                  <a:pt x="0" y="247625"/>
                </a:lnTo>
                <a:lnTo>
                  <a:pt x="2116" y="269240"/>
                </a:lnTo>
                <a:lnTo>
                  <a:pt x="19039" y="304953"/>
                </a:lnTo>
                <a:lnTo>
                  <a:pt x="50224" y="329484"/>
                </a:lnTo>
                <a:lnTo>
                  <a:pt x="89108" y="341383"/>
                </a:lnTo>
                <a:lnTo>
                  <a:pt x="111598" y="342869"/>
                </a:lnTo>
                <a:lnTo>
                  <a:pt x="145652" y="340403"/>
                </a:lnTo>
                <a:lnTo>
                  <a:pt x="175705" y="333002"/>
                </a:lnTo>
                <a:lnTo>
                  <a:pt x="201759" y="320658"/>
                </a:lnTo>
                <a:lnTo>
                  <a:pt x="223815" y="303362"/>
                </a:lnTo>
                <a:lnTo>
                  <a:pt x="324723" y="303362"/>
                </a:lnTo>
                <a:lnTo>
                  <a:pt x="324723" y="286472"/>
                </a:lnTo>
                <a:lnTo>
                  <a:pt x="137932" y="286472"/>
                </a:lnTo>
                <a:lnTo>
                  <a:pt x="126096" y="285921"/>
                </a:lnTo>
                <a:lnTo>
                  <a:pt x="84861" y="271396"/>
                </a:lnTo>
                <a:lnTo>
                  <a:pt x="71463" y="244463"/>
                </a:lnTo>
                <a:lnTo>
                  <a:pt x="75155" y="224412"/>
                </a:lnTo>
                <a:lnTo>
                  <a:pt x="86204" y="208761"/>
                </a:lnTo>
                <a:lnTo>
                  <a:pt x="104638" y="197481"/>
                </a:lnTo>
                <a:lnTo>
                  <a:pt x="130456" y="190580"/>
                </a:lnTo>
                <a:lnTo>
                  <a:pt x="159378" y="187095"/>
                </a:lnTo>
                <a:lnTo>
                  <a:pt x="183646" y="182897"/>
                </a:lnTo>
                <a:lnTo>
                  <a:pt x="203237" y="177996"/>
                </a:lnTo>
                <a:lnTo>
                  <a:pt x="218129" y="172403"/>
                </a:lnTo>
                <a:lnTo>
                  <a:pt x="290252" y="172403"/>
                </a:lnTo>
                <a:lnTo>
                  <a:pt x="290252" y="94646"/>
                </a:lnTo>
                <a:lnTo>
                  <a:pt x="287665" y="71979"/>
                </a:lnTo>
                <a:lnTo>
                  <a:pt x="281561" y="56427"/>
                </a:lnTo>
                <a:close/>
              </a:path>
              <a:path w="325120" h="342900">
                <a:moveTo>
                  <a:pt x="324723" y="303362"/>
                </a:moveTo>
                <a:lnTo>
                  <a:pt x="223815" y="303362"/>
                </a:lnTo>
                <a:lnTo>
                  <a:pt x="230106" y="320658"/>
                </a:lnTo>
                <a:lnTo>
                  <a:pt x="241497" y="333002"/>
                </a:lnTo>
                <a:lnTo>
                  <a:pt x="257982" y="340403"/>
                </a:lnTo>
                <a:lnTo>
                  <a:pt x="279551" y="342869"/>
                </a:lnTo>
                <a:lnTo>
                  <a:pt x="290620" y="342358"/>
                </a:lnTo>
                <a:lnTo>
                  <a:pt x="301846" y="340827"/>
                </a:lnTo>
                <a:lnTo>
                  <a:pt x="313218" y="338275"/>
                </a:lnTo>
                <a:lnTo>
                  <a:pt x="324723" y="334701"/>
                </a:lnTo>
                <a:lnTo>
                  <a:pt x="324723" y="303362"/>
                </a:lnTo>
                <a:close/>
              </a:path>
              <a:path w="325120" h="342900">
                <a:moveTo>
                  <a:pt x="290252" y="172403"/>
                </a:moveTo>
                <a:lnTo>
                  <a:pt x="218129" y="172403"/>
                </a:lnTo>
                <a:lnTo>
                  <a:pt x="218128" y="224422"/>
                </a:lnTo>
                <a:lnTo>
                  <a:pt x="216369" y="238966"/>
                </a:lnTo>
                <a:lnTo>
                  <a:pt x="189952" y="272672"/>
                </a:lnTo>
                <a:lnTo>
                  <a:pt x="151971" y="285609"/>
                </a:lnTo>
                <a:lnTo>
                  <a:pt x="137932" y="286472"/>
                </a:lnTo>
                <a:lnTo>
                  <a:pt x="300472" y="286472"/>
                </a:lnTo>
                <a:lnTo>
                  <a:pt x="295917" y="284556"/>
                </a:lnTo>
                <a:lnTo>
                  <a:pt x="293383" y="280839"/>
                </a:lnTo>
                <a:lnTo>
                  <a:pt x="291279" y="277049"/>
                </a:lnTo>
                <a:lnTo>
                  <a:pt x="290349" y="271396"/>
                </a:lnTo>
                <a:lnTo>
                  <a:pt x="290252" y="172403"/>
                </a:lnTo>
                <a:close/>
              </a:path>
              <a:path w="325120" h="342900">
                <a:moveTo>
                  <a:pt x="324723" y="285195"/>
                </a:moveTo>
                <a:lnTo>
                  <a:pt x="319718" y="286064"/>
                </a:lnTo>
                <a:lnTo>
                  <a:pt x="316367" y="286472"/>
                </a:lnTo>
                <a:lnTo>
                  <a:pt x="324723" y="286472"/>
                </a:lnTo>
                <a:lnTo>
                  <a:pt x="324723" y="285195"/>
                </a:lnTo>
                <a:close/>
              </a:path>
              <a:path w="325120" h="342900">
                <a:moveTo>
                  <a:pt x="159890" y="0"/>
                </a:moveTo>
                <a:lnTo>
                  <a:pt x="104118" y="5650"/>
                </a:lnTo>
                <a:lnTo>
                  <a:pt x="60888" y="22585"/>
                </a:lnTo>
                <a:lnTo>
                  <a:pt x="25976" y="57824"/>
                </a:lnTo>
                <a:lnTo>
                  <a:pt x="11884" y="108446"/>
                </a:lnTo>
                <a:lnTo>
                  <a:pt x="83390" y="108446"/>
                </a:lnTo>
                <a:lnTo>
                  <a:pt x="89773" y="85684"/>
                </a:lnTo>
                <a:lnTo>
                  <a:pt x="103914" y="69428"/>
                </a:lnTo>
                <a:lnTo>
                  <a:pt x="125816" y="59677"/>
                </a:lnTo>
                <a:lnTo>
                  <a:pt x="155482" y="56427"/>
                </a:lnTo>
                <a:lnTo>
                  <a:pt x="281561" y="56427"/>
                </a:lnTo>
                <a:lnTo>
                  <a:pt x="279905" y="52207"/>
                </a:lnTo>
                <a:lnTo>
                  <a:pt x="248872" y="21329"/>
                </a:lnTo>
                <a:lnTo>
                  <a:pt x="209061" y="5328"/>
                </a:lnTo>
                <a:lnTo>
                  <a:pt x="185638" y="1331"/>
                </a:lnTo>
                <a:lnTo>
                  <a:pt x="1598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21"/>
          <p:cNvSpPr/>
          <p:nvPr/>
        </p:nvSpPr>
        <p:spPr>
          <a:xfrm>
            <a:off x="3397721" y="1059760"/>
            <a:ext cx="285115" cy="333375"/>
          </a:xfrm>
          <a:custGeom>
            <a:avLst/>
            <a:gdLst/>
            <a:ahLst/>
            <a:cxnLst/>
            <a:rect l="l" t="t" r="r" b="b"/>
            <a:pathLst>
              <a:path w="285114" h="333375">
                <a:moveTo>
                  <a:pt x="67715" y="8826"/>
                </a:moveTo>
                <a:lnTo>
                  <a:pt x="0" y="8826"/>
                </a:lnTo>
                <a:lnTo>
                  <a:pt x="0" y="332890"/>
                </a:lnTo>
                <a:lnTo>
                  <a:pt x="71432" y="332890"/>
                </a:lnTo>
                <a:lnTo>
                  <a:pt x="71432" y="141723"/>
                </a:lnTo>
                <a:lnTo>
                  <a:pt x="72764" y="124279"/>
                </a:lnTo>
                <a:lnTo>
                  <a:pt x="92792" y="80887"/>
                </a:lnTo>
                <a:lnTo>
                  <a:pt x="133075" y="57967"/>
                </a:lnTo>
                <a:lnTo>
                  <a:pt x="136168" y="57684"/>
                </a:lnTo>
                <a:lnTo>
                  <a:pt x="68929" y="57684"/>
                </a:lnTo>
                <a:lnTo>
                  <a:pt x="67715" y="56438"/>
                </a:lnTo>
                <a:lnTo>
                  <a:pt x="67715" y="8826"/>
                </a:lnTo>
                <a:close/>
              </a:path>
              <a:path w="285114" h="333375">
                <a:moveTo>
                  <a:pt x="273752" y="56438"/>
                </a:moveTo>
                <a:lnTo>
                  <a:pt x="149786" y="56438"/>
                </a:lnTo>
                <a:lnTo>
                  <a:pt x="176557" y="60981"/>
                </a:lnTo>
                <a:lnTo>
                  <a:pt x="196030" y="74612"/>
                </a:lnTo>
                <a:lnTo>
                  <a:pt x="208216" y="97334"/>
                </a:lnTo>
                <a:lnTo>
                  <a:pt x="213124" y="129147"/>
                </a:lnTo>
                <a:lnTo>
                  <a:pt x="213124" y="332890"/>
                </a:lnTo>
                <a:lnTo>
                  <a:pt x="284619" y="332890"/>
                </a:lnTo>
                <a:lnTo>
                  <a:pt x="284619" y="110352"/>
                </a:lnTo>
                <a:lnTo>
                  <a:pt x="282691" y="84978"/>
                </a:lnTo>
                <a:lnTo>
                  <a:pt x="276911" y="62720"/>
                </a:lnTo>
                <a:lnTo>
                  <a:pt x="273752" y="56438"/>
                </a:lnTo>
                <a:close/>
              </a:path>
              <a:path w="285114" h="333375">
                <a:moveTo>
                  <a:pt x="169900" y="0"/>
                </a:moveTo>
                <a:lnTo>
                  <a:pt x="138877" y="3612"/>
                </a:lnTo>
                <a:lnTo>
                  <a:pt x="111703" y="14439"/>
                </a:lnTo>
                <a:lnTo>
                  <a:pt x="88384" y="32467"/>
                </a:lnTo>
                <a:lnTo>
                  <a:pt x="68929" y="57684"/>
                </a:lnTo>
                <a:lnTo>
                  <a:pt x="136168" y="57684"/>
                </a:lnTo>
                <a:lnTo>
                  <a:pt x="149786" y="56438"/>
                </a:lnTo>
                <a:lnTo>
                  <a:pt x="273752" y="56438"/>
                </a:lnTo>
                <a:lnTo>
                  <a:pt x="237339" y="15562"/>
                </a:lnTo>
                <a:lnTo>
                  <a:pt x="195348" y="1738"/>
                </a:lnTo>
                <a:lnTo>
                  <a:pt x="1699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22"/>
          <p:cNvSpPr/>
          <p:nvPr/>
        </p:nvSpPr>
        <p:spPr>
          <a:xfrm>
            <a:off x="3703574" y="1059156"/>
            <a:ext cx="325120" cy="342900"/>
          </a:xfrm>
          <a:custGeom>
            <a:avLst/>
            <a:gdLst/>
            <a:ahLst/>
            <a:cxnLst/>
            <a:rect l="l" t="t" r="r" b="b"/>
            <a:pathLst>
              <a:path w="325120" h="342900">
                <a:moveTo>
                  <a:pt x="281569" y="56427"/>
                </a:moveTo>
                <a:lnTo>
                  <a:pt x="155482" y="56427"/>
                </a:lnTo>
                <a:lnTo>
                  <a:pt x="184799" y="59207"/>
                </a:lnTo>
                <a:lnTo>
                  <a:pt x="205756" y="67550"/>
                </a:lnTo>
                <a:lnTo>
                  <a:pt x="218340" y="81456"/>
                </a:lnTo>
                <a:lnTo>
                  <a:pt x="222537" y="100928"/>
                </a:lnTo>
                <a:lnTo>
                  <a:pt x="220733" y="113227"/>
                </a:lnTo>
                <a:lnTo>
                  <a:pt x="188011" y="137296"/>
                </a:lnTo>
                <a:lnTo>
                  <a:pt x="150399" y="142584"/>
                </a:lnTo>
                <a:lnTo>
                  <a:pt x="140239" y="144029"/>
                </a:lnTo>
                <a:lnTo>
                  <a:pt x="131881" y="145399"/>
                </a:lnTo>
                <a:lnTo>
                  <a:pt x="125326" y="146728"/>
                </a:lnTo>
                <a:lnTo>
                  <a:pt x="97929" y="150694"/>
                </a:lnTo>
                <a:lnTo>
                  <a:pt x="55311" y="161992"/>
                </a:lnTo>
                <a:lnTo>
                  <a:pt x="22564" y="183330"/>
                </a:lnTo>
                <a:lnTo>
                  <a:pt x="2505" y="222496"/>
                </a:lnTo>
                <a:lnTo>
                  <a:pt x="0" y="247625"/>
                </a:lnTo>
                <a:lnTo>
                  <a:pt x="2107" y="269240"/>
                </a:lnTo>
                <a:lnTo>
                  <a:pt x="19012" y="304953"/>
                </a:lnTo>
                <a:lnTo>
                  <a:pt x="50227" y="329484"/>
                </a:lnTo>
                <a:lnTo>
                  <a:pt x="89100" y="341383"/>
                </a:lnTo>
                <a:lnTo>
                  <a:pt x="111588" y="342869"/>
                </a:lnTo>
                <a:lnTo>
                  <a:pt x="145608" y="340403"/>
                </a:lnTo>
                <a:lnTo>
                  <a:pt x="175653" y="333002"/>
                </a:lnTo>
                <a:lnTo>
                  <a:pt x="201713" y="320658"/>
                </a:lnTo>
                <a:lnTo>
                  <a:pt x="223783" y="303362"/>
                </a:lnTo>
                <a:lnTo>
                  <a:pt x="324691" y="303362"/>
                </a:lnTo>
                <a:lnTo>
                  <a:pt x="324691" y="286472"/>
                </a:lnTo>
                <a:lnTo>
                  <a:pt x="137901" y="286472"/>
                </a:lnTo>
                <a:lnTo>
                  <a:pt x="126050" y="285921"/>
                </a:lnTo>
                <a:lnTo>
                  <a:pt x="84853" y="271396"/>
                </a:lnTo>
                <a:lnTo>
                  <a:pt x="71495" y="244463"/>
                </a:lnTo>
                <a:lnTo>
                  <a:pt x="75176" y="224412"/>
                </a:lnTo>
                <a:lnTo>
                  <a:pt x="86200" y="208761"/>
                </a:lnTo>
                <a:lnTo>
                  <a:pt x="104603" y="197481"/>
                </a:lnTo>
                <a:lnTo>
                  <a:pt x="130393" y="190580"/>
                </a:lnTo>
                <a:lnTo>
                  <a:pt x="159356" y="187095"/>
                </a:lnTo>
                <a:lnTo>
                  <a:pt x="183650" y="182897"/>
                </a:lnTo>
                <a:lnTo>
                  <a:pt x="203264" y="177996"/>
                </a:lnTo>
                <a:lnTo>
                  <a:pt x="218192" y="172403"/>
                </a:lnTo>
                <a:lnTo>
                  <a:pt x="290284" y="172403"/>
                </a:lnTo>
                <a:lnTo>
                  <a:pt x="290284" y="94646"/>
                </a:lnTo>
                <a:lnTo>
                  <a:pt x="287688" y="71979"/>
                </a:lnTo>
                <a:lnTo>
                  <a:pt x="281569" y="56427"/>
                </a:lnTo>
                <a:close/>
              </a:path>
              <a:path w="325120" h="342900">
                <a:moveTo>
                  <a:pt x="324691" y="303362"/>
                </a:moveTo>
                <a:lnTo>
                  <a:pt x="223783" y="303362"/>
                </a:lnTo>
                <a:lnTo>
                  <a:pt x="230109" y="320658"/>
                </a:lnTo>
                <a:lnTo>
                  <a:pt x="241517" y="333002"/>
                </a:lnTo>
                <a:lnTo>
                  <a:pt x="258008" y="340403"/>
                </a:lnTo>
                <a:lnTo>
                  <a:pt x="279583" y="342869"/>
                </a:lnTo>
                <a:lnTo>
                  <a:pt x="290620" y="342358"/>
                </a:lnTo>
                <a:lnTo>
                  <a:pt x="301819" y="340827"/>
                </a:lnTo>
                <a:lnTo>
                  <a:pt x="313177" y="338275"/>
                </a:lnTo>
                <a:lnTo>
                  <a:pt x="324691" y="334701"/>
                </a:lnTo>
                <a:lnTo>
                  <a:pt x="324691" y="303362"/>
                </a:lnTo>
                <a:close/>
              </a:path>
              <a:path w="325120" h="342900">
                <a:moveTo>
                  <a:pt x="290284" y="172403"/>
                </a:moveTo>
                <a:lnTo>
                  <a:pt x="218192" y="172403"/>
                </a:lnTo>
                <a:lnTo>
                  <a:pt x="218191" y="224422"/>
                </a:lnTo>
                <a:lnTo>
                  <a:pt x="216421" y="238966"/>
                </a:lnTo>
                <a:lnTo>
                  <a:pt x="189879" y="272672"/>
                </a:lnTo>
                <a:lnTo>
                  <a:pt x="151968" y="285609"/>
                </a:lnTo>
                <a:lnTo>
                  <a:pt x="137901" y="286472"/>
                </a:lnTo>
                <a:lnTo>
                  <a:pt x="300503" y="286472"/>
                </a:lnTo>
                <a:lnTo>
                  <a:pt x="295844" y="284556"/>
                </a:lnTo>
                <a:lnTo>
                  <a:pt x="293352" y="280839"/>
                </a:lnTo>
                <a:lnTo>
                  <a:pt x="291279" y="277049"/>
                </a:lnTo>
                <a:lnTo>
                  <a:pt x="290378" y="271396"/>
                </a:lnTo>
                <a:lnTo>
                  <a:pt x="290284" y="172403"/>
                </a:lnTo>
                <a:close/>
              </a:path>
              <a:path w="325120" h="342900">
                <a:moveTo>
                  <a:pt x="324691" y="285195"/>
                </a:moveTo>
                <a:lnTo>
                  <a:pt x="319644" y="286064"/>
                </a:lnTo>
                <a:lnTo>
                  <a:pt x="316398" y="286472"/>
                </a:lnTo>
                <a:lnTo>
                  <a:pt x="324691" y="286472"/>
                </a:lnTo>
                <a:lnTo>
                  <a:pt x="324691" y="285195"/>
                </a:lnTo>
                <a:close/>
              </a:path>
              <a:path w="325120" h="342900">
                <a:moveTo>
                  <a:pt x="159859" y="0"/>
                </a:moveTo>
                <a:lnTo>
                  <a:pt x="104045" y="5650"/>
                </a:lnTo>
                <a:lnTo>
                  <a:pt x="60835" y="22585"/>
                </a:lnTo>
                <a:lnTo>
                  <a:pt x="26025" y="57824"/>
                </a:lnTo>
                <a:lnTo>
                  <a:pt x="11884" y="108446"/>
                </a:lnTo>
                <a:lnTo>
                  <a:pt x="83411" y="108446"/>
                </a:lnTo>
                <a:lnTo>
                  <a:pt x="89777" y="85684"/>
                </a:lnTo>
                <a:lnTo>
                  <a:pt x="103905" y="69428"/>
                </a:lnTo>
                <a:lnTo>
                  <a:pt x="125803" y="59677"/>
                </a:lnTo>
                <a:lnTo>
                  <a:pt x="155482" y="56427"/>
                </a:lnTo>
                <a:lnTo>
                  <a:pt x="281569" y="56427"/>
                </a:lnTo>
                <a:lnTo>
                  <a:pt x="279909" y="52207"/>
                </a:lnTo>
                <a:lnTo>
                  <a:pt x="248840" y="21329"/>
                </a:lnTo>
                <a:lnTo>
                  <a:pt x="209034" y="5328"/>
                </a:lnTo>
                <a:lnTo>
                  <a:pt x="185614" y="1331"/>
                </a:lnTo>
                <a:lnTo>
                  <a:pt x="1598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23"/>
          <p:cNvSpPr/>
          <p:nvPr/>
        </p:nvSpPr>
        <p:spPr>
          <a:xfrm>
            <a:off x="4047509" y="1059760"/>
            <a:ext cx="190500" cy="333375"/>
          </a:xfrm>
          <a:custGeom>
            <a:avLst/>
            <a:gdLst/>
            <a:ahLst/>
            <a:cxnLst/>
            <a:rect l="l" t="t" r="r" b="b"/>
            <a:pathLst>
              <a:path w="190500" h="333375">
                <a:moveTo>
                  <a:pt x="67086" y="8826"/>
                </a:moveTo>
                <a:lnTo>
                  <a:pt x="0" y="8826"/>
                </a:lnTo>
                <a:lnTo>
                  <a:pt x="0" y="332890"/>
                </a:lnTo>
                <a:lnTo>
                  <a:pt x="71400" y="332890"/>
                </a:lnTo>
                <a:lnTo>
                  <a:pt x="71400" y="178696"/>
                </a:lnTo>
                <a:lnTo>
                  <a:pt x="73022" y="154022"/>
                </a:lnTo>
                <a:lnTo>
                  <a:pt x="85920" y="112619"/>
                </a:lnTo>
                <a:lnTo>
                  <a:pt x="124883" y="74773"/>
                </a:lnTo>
                <a:lnTo>
                  <a:pt x="135087" y="71474"/>
                </a:lnTo>
                <a:lnTo>
                  <a:pt x="67086" y="71474"/>
                </a:lnTo>
                <a:lnTo>
                  <a:pt x="67086" y="8826"/>
                </a:lnTo>
                <a:close/>
              </a:path>
              <a:path w="190500" h="333375">
                <a:moveTo>
                  <a:pt x="162958" y="0"/>
                </a:moveTo>
                <a:lnTo>
                  <a:pt x="117360" y="12713"/>
                </a:lnTo>
                <a:lnTo>
                  <a:pt x="80107" y="45789"/>
                </a:lnTo>
                <a:lnTo>
                  <a:pt x="68343" y="71474"/>
                </a:lnTo>
                <a:lnTo>
                  <a:pt x="135087" y="71474"/>
                </a:lnTo>
                <a:lnTo>
                  <a:pt x="141273" y="69483"/>
                </a:lnTo>
                <a:lnTo>
                  <a:pt x="159230" y="67725"/>
                </a:lnTo>
                <a:lnTo>
                  <a:pt x="189920" y="67725"/>
                </a:lnTo>
                <a:lnTo>
                  <a:pt x="189920" y="1916"/>
                </a:lnTo>
                <a:lnTo>
                  <a:pt x="172846" y="490"/>
                </a:lnTo>
                <a:lnTo>
                  <a:pt x="167001" y="124"/>
                </a:lnTo>
                <a:lnTo>
                  <a:pt x="162958" y="0"/>
                </a:lnTo>
                <a:close/>
              </a:path>
              <a:path w="190500" h="333375">
                <a:moveTo>
                  <a:pt x="189920" y="67725"/>
                </a:moveTo>
                <a:lnTo>
                  <a:pt x="159230" y="67725"/>
                </a:lnTo>
                <a:lnTo>
                  <a:pt x="166286" y="67920"/>
                </a:lnTo>
                <a:lnTo>
                  <a:pt x="173755" y="68505"/>
                </a:lnTo>
                <a:lnTo>
                  <a:pt x="181661" y="69488"/>
                </a:lnTo>
                <a:lnTo>
                  <a:pt x="189920" y="70856"/>
                </a:lnTo>
                <a:lnTo>
                  <a:pt x="189920" y="677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24"/>
          <p:cNvSpPr/>
          <p:nvPr/>
        </p:nvSpPr>
        <p:spPr>
          <a:xfrm>
            <a:off x="1494632" y="946476"/>
            <a:ext cx="311785" cy="446405"/>
          </a:xfrm>
          <a:custGeom>
            <a:avLst/>
            <a:gdLst/>
            <a:ahLst/>
            <a:cxnLst/>
            <a:rect l="l" t="t" r="r" b="b"/>
            <a:pathLst>
              <a:path w="311785" h="446405">
                <a:moveTo>
                  <a:pt x="311278" y="0"/>
                </a:moveTo>
                <a:lnTo>
                  <a:pt x="90363" y="0"/>
                </a:lnTo>
                <a:lnTo>
                  <a:pt x="89745" y="62"/>
                </a:lnTo>
                <a:lnTo>
                  <a:pt x="38984" y="9564"/>
                </a:lnTo>
                <a:lnTo>
                  <a:pt x="6709" y="48302"/>
                </a:lnTo>
                <a:lnTo>
                  <a:pt x="0" y="96206"/>
                </a:lnTo>
                <a:lnTo>
                  <a:pt x="94" y="446164"/>
                </a:lnTo>
                <a:lnTo>
                  <a:pt x="78981" y="446164"/>
                </a:lnTo>
                <a:lnTo>
                  <a:pt x="78981" y="248086"/>
                </a:lnTo>
                <a:lnTo>
                  <a:pt x="282975" y="248086"/>
                </a:lnTo>
                <a:lnTo>
                  <a:pt x="282975" y="184350"/>
                </a:lnTo>
                <a:lnTo>
                  <a:pt x="78981" y="184350"/>
                </a:lnTo>
                <a:lnTo>
                  <a:pt x="78981" y="67526"/>
                </a:lnTo>
                <a:lnTo>
                  <a:pt x="311278" y="67526"/>
                </a:lnTo>
                <a:lnTo>
                  <a:pt x="3112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25"/>
          <p:cNvSpPr/>
          <p:nvPr/>
        </p:nvSpPr>
        <p:spPr>
          <a:xfrm>
            <a:off x="3952961" y="1487545"/>
            <a:ext cx="33020" cy="27940"/>
          </a:xfrm>
          <a:custGeom>
            <a:avLst/>
            <a:gdLst/>
            <a:ahLst/>
            <a:cxnLst/>
            <a:rect l="l" t="t" r="r" b="b"/>
            <a:pathLst>
              <a:path w="33020" h="27940">
                <a:moveTo>
                  <a:pt x="19119" y="0"/>
                </a:moveTo>
                <a:lnTo>
                  <a:pt x="0" y="0"/>
                </a:lnTo>
                <a:lnTo>
                  <a:pt x="0" y="27894"/>
                </a:lnTo>
                <a:lnTo>
                  <a:pt x="26428" y="27894"/>
                </a:lnTo>
                <a:lnTo>
                  <a:pt x="32648" y="23213"/>
                </a:lnTo>
                <a:lnTo>
                  <a:pt x="32648" y="8942"/>
                </a:lnTo>
                <a:lnTo>
                  <a:pt x="31056" y="5444"/>
                </a:lnTo>
                <a:lnTo>
                  <a:pt x="27957" y="3256"/>
                </a:lnTo>
                <a:lnTo>
                  <a:pt x="24742" y="1088"/>
                </a:lnTo>
                <a:lnTo>
                  <a:pt x="191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26"/>
          <p:cNvSpPr/>
          <p:nvPr/>
        </p:nvSpPr>
        <p:spPr>
          <a:xfrm>
            <a:off x="1390899" y="1451235"/>
            <a:ext cx="2879090" cy="145415"/>
          </a:xfrm>
          <a:custGeom>
            <a:avLst/>
            <a:gdLst/>
            <a:ahLst/>
            <a:cxnLst/>
            <a:rect l="l" t="t" r="r" b="b"/>
            <a:pathLst>
              <a:path w="2879090" h="145415">
                <a:moveTo>
                  <a:pt x="2856352" y="0"/>
                </a:moveTo>
                <a:lnTo>
                  <a:pt x="69599" y="0"/>
                </a:lnTo>
                <a:lnTo>
                  <a:pt x="55584" y="2539"/>
                </a:lnTo>
                <a:lnTo>
                  <a:pt x="26376" y="31622"/>
                </a:lnTo>
                <a:lnTo>
                  <a:pt x="1978" y="119608"/>
                </a:lnTo>
                <a:lnTo>
                  <a:pt x="0" y="126823"/>
                </a:lnTo>
                <a:lnTo>
                  <a:pt x="1130" y="133084"/>
                </a:lnTo>
                <a:lnTo>
                  <a:pt x="4816" y="137775"/>
                </a:lnTo>
                <a:lnTo>
                  <a:pt x="8544" y="142383"/>
                </a:lnTo>
                <a:lnTo>
                  <a:pt x="14889" y="144969"/>
                </a:lnTo>
                <a:lnTo>
                  <a:pt x="2809034" y="144969"/>
                </a:lnTo>
                <a:lnTo>
                  <a:pt x="2822979" y="142434"/>
                </a:lnTo>
                <a:lnTo>
                  <a:pt x="2833758" y="136686"/>
                </a:lnTo>
                <a:lnTo>
                  <a:pt x="2704912" y="136686"/>
                </a:lnTo>
                <a:lnTo>
                  <a:pt x="2695005" y="135960"/>
                </a:lnTo>
                <a:lnTo>
                  <a:pt x="2689347" y="134770"/>
                </a:lnTo>
                <a:lnTo>
                  <a:pt x="2399434" y="134770"/>
                </a:lnTo>
                <a:lnTo>
                  <a:pt x="2399434" y="14083"/>
                </a:lnTo>
                <a:lnTo>
                  <a:pt x="2689930" y="14083"/>
                </a:lnTo>
                <a:lnTo>
                  <a:pt x="2696383" y="12795"/>
                </a:lnTo>
                <a:lnTo>
                  <a:pt x="2706315" y="12198"/>
                </a:lnTo>
                <a:lnTo>
                  <a:pt x="2877496" y="12198"/>
                </a:lnTo>
                <a:lnTo>
                  <a:pt x="2877441" y="11884"/>
                </a:lnTo>
                <a:lnTo>
                  <a:pt x="2873776" y="7172"/>
                </a:lnTo>
                <a:lnTo>
                  <a:pt x="2870090" y="2628"/>
                </a:lnTo>
                <a:lnTo>
                  <a:pt x="2863923" y="62"/>
                </a:lnTo>
                <a:lnTo>
                  <a:pt x="2856352" y="0"/>
                </a:lnTo>
                <a:close/>
              </a:path>
              <a:path w="2879090" h="145415">
                <a:moveTo>
                  <a:pt x="2708818" y="34407"/>
                </a:moveTo>
                <a:lnTo>
                  <a:pt x="2703320" y="34407"/>
                </a:lnTo>
                <a:lnTo>
                  <a:pt x="2698964" y="35276"/>
                </a:lnTo>
                <a:lnTo>
                  <a:pt x="2695802" y="37192"/>
                </a:lnTo>
                <a:lnTo>
                  <a:pt x="2692619" y="39035"/>
                </a:lnTo>
                <a:lnTo>
                  <a:pt x="2691090" y="41412"/>
                </a:lnTo>
                <a:lnTo>
                  <a:pt x="2691090" y="48982"/>
                </a:lnTo>
                <a:lnTo>
                  <a:pt x="2696305" y="53391"/>
                </a:lnTo>
                <a:lnTo>
                  <a:pt x="2717727" y="61767"/>
                </a:lnTo>
                <a:lnTo>
                  <a:pt x="2726337" y="65374"/>
                </a:lnTo>
                <a:lnTo>
                  <a:pt x="2752858" y="99557"/>
                </a:lnTo>
                <a:lnTo>
                  <a:pt x="2752132" y="106987"/>
                </a:lnTo>
                <a:lnTo>
                  <a:pt x="2716493" y="136010"/>
                </a:lnTo>
                <a:lnTo>
                  <a:pt x="2704912" y="136686"/>
                </a:lnTo>
                <a:lnTo>
                  <a:pt x="2833758" y="136686"/>
                </a:lnTo>
                <a:lnTo>
                  <a:pt x="2835845" y="135574"/>
                </a:lnTo>
                <a:lnTo>
                  <a:pt x="2846120" y="125506"/>
                </a:lnTo>
                <a:lnTo>
                  <a:pt x="2852290" y="113347"/>
                </a:lnTo>
                <a:lnTo>
                  <a:pt x="2871036" y="45548"/>
                </a:lnTo>
                <a:lnTo>
                  <a:pt x="2747288" y="45548"/>
                </a:lnTo>
                <a:lnTo>
                  <a:pt x="2735912" y="40666"/>
                </a:lnTo>
                <a:lnTo>
                  <a:pt x="2725708" y="37186"/>
                </a:lnTo>
                <a:lnTo>
                  <a:pt x="2716676" y="35101"/>
                </a:lnTo>
                <a:lnTo>
                  <a:pt x="2708818" y="34407"/>
                </a:lnTo>
                <a:close/>
              </a:path>
              <a:path w="2879090" h="145415">
                <a:moveTo>
                  <a:pt x="2531954" y="14083"/>
                </a:moveTo>
                <a:lnTo>
                  <a:pt x="2487882" y="14083"/>
                </a:lnTo>
                <a:lnTo>
                  <a:pt x="2487882" y="36313"/>
                </a:lnTo>
                <a:lnTo>
                  <a:pt x="2429601" y="36313"/>
                </a:lnTo>
                <a:lnTo>
                  <a:pt x="2429601" y="61652"/>
                </a:lnTo>
                <a:lnTo>
                  <a:pt x="2485034" y="61652"/>
                </a:lnTo>
                <a:lnTo>
                  <a:pt x="2485034" y="83861"/>
                </a:lnTo>
                <a:lnTo>
                  <a:pt x="2429601" y="83861"/>
                </a:lnTo>
                <a:lnTo>
                  <a:pt x="2429601" y="112603"/>
                </a:lnTo>
                <a:lnTo>
                  <a:pt x="2489295" y="112603"/>
                </a:lnTo>
                <a:lnTo>
                  <a:pt x="2489295" y="134770"/>
                </a:lnTo>
                <a:lnTo>
                  <a:pt x="2531954" y="134770"/>
                </a:lnTo>
                <a:lnTo>
                  <a:pt x="2531954" y="14083"/>
                </a:lnTo>
                <a:close/>
              </a:path>
              <a:path w="2879090" h="145415">
                <a:moveTo>
                  <a:pt x="2689930" y="14083"/>
                </a:moveTo>
                <a:lnTo>
                  <a:pt x="2584811" y="14083"/>
                </a:lnTo>
                <a:lnTo>
                  <a:pt x="2594085" y="14751"/>
                </a:lnTo>
                <a:lnTo>
                  <a:pt x="2602220" y="16754"/>
                </a:lnTo>
                <a:lnTo>
                  <a:pt x="2625867" y="50008"/>
                </a:lnTo>
                <a:lnTo>
                  <a:pt x="2625216" y="57171"/>
                </a:lnTo>
                <a:lnTo>
                  <a:pt x="2594966" y="85743"/>
                </a:lnTo>
                <a:lnTo>
                  <a:pt x="2586025" y="86416"/>
                </a:lnTo>
                <a:lnTo>
                  <a:pt x="2562068" y="86416"/>
                </a:lnTo>
                <a:lnTo>
                  <a:pt x="2562068" y="134770"/>
                </a:lnTo>
                <a:lnTo>
                  <a:pt x="2689347" y="134770"/>
                </a:lnTo>
                <a:lnTo>
                  <a:pt x="2684665" y="133786"/>
                </a:lnTo>
                <a:lnTo>
                  <a:pt x="2673891" y="130175"/>
                </a:lnTo>
                <a:lnTo>
                  <a:pt x="2662683" y="125137"/>
                </a:lnTo>
                <a:lnTo>
                  <a:pt x="2662683" y="99211"/>
                </a:lnTo>
                <a:lnTo>
                  <a:pt x="2721739" y="99211"/>
                </a:lnTo>
                <a:lnTo>
                  <a:pt x="2721739" y="98342"/>
                </a:lnTo>
                <a:lnTo>
                  <a:pt x="2716084" y="93588"/>
                </a:lnTo>
                <a:lnTo>
                  <a:pt x="2686232" y="81735"/>
                </a:lnTo>
                <a:lnTo>
                  <a:pt x="2681792" y="79882"/>
                </a:lnTo>
                <a:lnTo>
                  <a:pt x="2659877" y="53516"/>
                </a:lnTo>
                <a:lnTo>
                  <a:pt x="2659877" y="47035"/>
                </a:lnTo>
                <a:lnTo>
                  <a:pt x="2687458" y="14576"/>
                </a:lnTo>
                <a:lnTo>
                  <a:pt x="2689930" y="14083"/>
                </a:lnTo>
                <a:close/>
              </a:path>
              <a:path w="2879090" h="145415">
                <a:moveTo>
                  <a:pt x="2721739" y="99211"/>
                </a:moveTo>
                <a:lnTo>
                  <a:pt x="2662683" y="99211"/>
                </a:lnTo>
                <a:lnTo>
                  <a:pt x="2671416" y="104844"/>
                </a:lnTo>
                <a:lnTo>
                  <a:pt x="2678787" y="108750"/>
                </a:lnTo>
                <a:lnTo>
                  <a:pt x="2684682" y="111127"/>
                </a:lnTo>
                <a:lnTo>
                  <a:pt x="2690556" y="113347"/>
                </a:lnTo>
                <a:lnTo>
                  <a:pt x="2696682" y="114478"/>
                </a:lnTo>
                <a:lnTo>
                  <a:pt x="2715508" y="114478"/>
                </a:lnTo>
                <a:lnTo>
                  <a:pt x="2721739" y="110719"/>
                </a:lnTo>
                <a:lnTo>
                  <a:pt x="2721739" y="99211"/>
                </a:lnTo>
                <a:close/>
              </a:path>
              <a:path w="2879090" h="145415">
                <a:moveTo>
                  <a:pt x="2877496" y="12198"/>
                </a:moveTo>
                <a:lnTo>
                  <a:pt x="2706315" y="12198"/>
                </a:lnTo>
                <a:lnTo>
                  <a:pt x="2716375" y="12797"/>
                </a:lnTo>
                <a:lnTo>
                  <a:pt x="2726558" y="14596"/>
                </a:lnTo>
                <a:lnTo>
                  <a:pt x="2736863" y="17596"/>
                </a:lnTo>
                <a:lnTo>
                  <a:pt x="2747288" y="21800"/>
                </a:lnTo>
                <a:lnTo>
                  <a:pt x="2747288" y="45548"/>
                </a:lnTo>
                <a:lnTo>
                  <a:pt x="2871036" y="45548"/>
                </a:lnTo>
                <a:lnTo>
                  <a:pt x="2878561" y="18229"/>
                </a:lnTo>
                <a:lnTo>
                  <a:pt x="2877496" y="121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27"/>
          <p:cNvSpPr/>
          <p:nvPr/>
        </p:nvSpPr>
        <p:spPr>
          <a:xfrm>
            <a:off x="1390900" y="1451233"/>
            <a:ext cx="2879090" cy="145415"/>
          </a:xfrm>
          <a:custGeom>
            <a:avLst/>
            <a:gdLst/>
            <a:ahLst/>
            <a:cxnLst/>
            <a:rect l="l" t="t" r="r" b="b"/>
            <a:pathLst>
              <a:path w="2879090" h="145415">
                <a:moveTo>
                  <a:pt x="2856352" y="0"/>
                </a:moveTo>
                <a:lnTo>
                  <a:pt x="69589" y="0"/>
                </a:lnTo>
                <a:lnTo>
                  <a:pt x="55575" y="2539"/>
                </a:lnTo>
                <a:lnTo>
                  <a:pt x="26376" y="31622"/>
                </a:lnTo>
                <a:lnTo>
                  <a:pt x="1978" y="119608"/>
                </a:lnTo>
                <a:lnTo>
                  <a:pt x="0" y="126833"/>
                </a:lnTo>
                <a:lnTo>
                  <a:pt x="1130" y="133084"/>
                </a:lnTo>
                <a:lnTo>
                  <a:pt x="4816" y="137775"/>
                </a:lnTo>
                <a:lnTo>
                  <a:pt x="8544" y="142383"/>
                </a:lnTo>
                <a:lnTo>
                  <a:pt x="14889" y="144969"/>
                </a:lnTo>
                <a:lnTo>
                  <a:pt x="2809034" y="144969"/>
                </a:lnTo>
                <a:lnTo>
                  <a:pt x="2822979" y="142434"/>
                </a:lnTo>
                <a:lnTo>
                  <a:pt x="2833758" y="136686"/>
                </a:lnTo>
                <a:lnTo>
                  <a:pt x="2704922" y="136686"/>
                </a:lnTo>
                <a:lnTo>
                  <a:pt x="2695009" y="135960"/>
                </a:lnTo>
                <a:lnTo>
                  <a:pt x="2689350" y="134770"/>
                </a:lnTo>
                <a:lnTo>
                  <a:pt x="2399424" y="134770"/>
                </a:lnTo>
                <a:lnTo>
                  <a:pt x="2399424" y="14083"/>
                </a:lnTo>
                <a:lnTo>
                  <a:pt x="2689935" y="14083"/>
                </a:lnTo>
                <a:lnTo>
                  <a:pt x="2696383" y="12795"/>
                </a:lnTo>
                <a:lnTo>
                  <a:pt x="2706315" y="12198"/>
                </a:lnTo>
                <a:lnTo>
                  <a:pt x="2877496" y="12198"/>
                </a:lnTo>
                <a:lnTo>
                  <a:pt x="2877441" y="11884"/>
                </a:lnTo>
                <a:lnTo>
                  <a:pt x="2873776" y="7172"/>
                </a:lnTo>
                <a:lnTo>
                  <a:pt x="2870090" y="2628"/>
                </a:lnTo>
                <a:lnTo>
                  <a:pt x="2863912" y="62"/>
                </a:lnTo>
                <a:lnTo>
                  <a:pt x="2856352" y="0"/>
                </a:lnTo>
                <a:close/>
              </a:path>
              <a:path w="2879090" h="145415">
                <a:moveTo>
                  <a:pt x="2708818" y="34407"/>
                </a:moveTo>
                <a:lnTo>
                  <a:pt x="2703310" y="34407"/>
                </a:lnTo>
                <a:lnTo>
                  <a:pt x="2698964" y="35276"/>
                </a:lnTo>
                <a:lnTo>
                  <a:pt x="2695802" y="37192"/>
                </a:lnTo>
                <a:lnTo>
                  <a:pt x="2692609" y="39035"/>
                </a:lnTo>
                <a:lnTo>
                  <a:pt x="2691090" y="41412"/>
                </a:lnTo>
                <a:lnTo>
                  <a:pt x="2691090" y="48982"/>
                </a:lnTo>
                <a:lnTo>
                  <a:pt x="2696305" y="53391"/>
                </a:lnTo>
                <a:lnTo>
                  <a:pt x="2717723" y="61778"/>
                </a:lnTo>
                <a:lnTo>
                  <a:pt x="2726335" y="65384"/>
                </a:lnTo>
                <a:lnTo>
                  <a:pt x="2752869" y="99557"/>
                </a:lnTo>
                <a:lnTo>
                  <a:pt x="2752140" y="106992"/>
                </a:lnTo>
                <a:lnTo>
                  <a:pt x="2716496" y="136010"/>
                </a:lnTo>
                <a:lnTo>
                  <a:pt x="2704922" y="136686"/>
                </a:lnTo>
                <a:lnTo>
                  <a:pt x="2833758" y="136686"/>
                </a:lnTo>
                <a:lnTo>
                  <a:pt x="2835845" y="135574"/>
                </a:lnTo>
                <a:lnTo>
                  <a:pt x="2846120" y="125506"/>
                </a:lnTo>
                <a:lnTo>
                  <a:pt x="2852290" y="113347"/>
                </a:lnTo>
                <a:lnTo>
                  <a:pt x="2871028" y="45548"/>
                </a:lnTo>
                <a:lnTo>
                  <a:pt x="2747288" y="45548"/>
                </a:lnTo>
                <a:lnTo>
                  <a:pt x="2735908" y="40666"/>
                </a:lnTo>
                <a:lnTo>
                  <a:pt x="2725704" y="37186"/>
                </a:lnTo>
                <a:lnTo>
                  <a:pt x="2716675" y="35101"/>
                </a:lnTo>
                <a:lnTo>
                  <a:pt x="2708818" y="34407"/>
                </a:lnTo>
                <a:close/>
              </a:path>
              <a:path w="2879090" h="145415">
                <a:moveTo>
                  <a:pt x="2531954" y="14083"/>
                </a:moveTo>
                <a:lnTo>
                  <a:pt x="2487882" y="14083"/>
                </a:lnTo>
                <a:lnTo>
                  <a:pt x="2487882" y="36313"/>
                </a:lnTo>
                <a:lnTo>
                  <a:pt x="2429601" y="36313"/>
                </a:lnTo>
                <a:lnTo>
                  <a:pt x="2429601" y="61652"/>
                </a:lnTo>
                <a:lnTo>
                  <a:pt x="2485034" y="61652"/>
                </a:lnTo>
                <a:lnTo>
                  <a:pt x="2485034" y="83861"/>
                </a:lnTo>
                <a:lnTo>
                  <a:pt x="2429601" y="83861"/>
                </a:lnTo>
                <a:lnTo>
                  <a:pt x="2429601" y="112603"/>
                </a:lnTo>
                <a:lnTo>
                  <a:pt x="2489295" y="112603"/>
                </a:lnTo>
                <a:lnTo>
                  <a:pt x="2489295" y="134770"/>
                </a:lnTo>
                <a:lnTo>
                  <a:pt x="2531954" y="134770"/>
                </a:lnTo>
                <a:lnTo>
                  <a:pt x="2531954" y="14083"/>
                </a:lnTo>
                <a:close/>
              </a:path>
              <a:path w="2879090" h="145415">
                <a:moveTo>
                  <a:pt x="2689935" y="14083"/>
                </a:moveTo>
                <a:lnTo>
                  <a:pt x="2584800" y="14083"/>
                </a:lnTo>
                <a:lnTo>
                  <a:pt x="2594085" y="14751"/>
                </a:lnTo>
                <a:lnTo>
                  <a:pt x="2602223" y="16754"/>
                </a:lnTo>
                <a:lnTo>
                  <a:pt x="2625867" y="50019"/>
                </a:lnTo>
                <a:lnTo>
                  <a:pt x="2625216" y="57175"/>
                </a:lnTo>
                <a:lnTo>
                  <a:pt x="2594961" y="85743"/>
                </a:lnTo>
                <a:lnTo>
                  <a:pt x="2586025" y="86416"/>
                </a:lnTo>
                <a:lnTo>
                  <a:pt x="2562058" y="86416"/>
                </a:lnTo>
                <a:lnTo>
                  <a:pt x="2562058" y="134770"/>
                </a:lnTo>
                <a:lnTo>
                  <a:pt x="2689350" y="134770"/>
                </a:lnTo>
                <a:lnTo>
                  <a:pt x="2684666" y="133786"/>
                </a:lnTo>
                <a:lnTo>
                  <a:pt x="2673892" y="130175"/>
                </a:lnTo>
                <a:lnTo>
                  <a:pt x="2662683" y="125137"/>
                </a:lnTo>
                <a:lnTo>
                  <a:pt x="2662683" y="99211"/>
                </a:lnTo>
                <a:lnTo>
                  <a:pt x="2721739" y="99211"/>
                </a:lnTo>
                <a:lnTo>
                  <a:pt x="2721739" y="98342"/>
                </a:lnTo>
                <a:lnTo>
                  <a:pt x="2716084" y="93578"/>
                </a:lnTo>
                <a:lnTo>
                  <a:pt x="2686232" y="81735"/>
                </a:lnTo>
                <a:lnTo>
                  <a:pt x="2681792" y="79882"/>
                </a:lnTo>
                <a:lnTo>
                  <a:pt x="2659877" y="53516"/>
                </a:lnTo>
                <a:lnTo>
                  <a:pt x="2659877" y="47035"/>
                </a:lnTo>
                <a:lnTo>
                  <a:pt x="2687458" y="14578"/>
                </a:lnTo>
                <a:lnTo>
                  <a:pt x="2689935" y="14083"/>
                </a:lnTo>
                <a:close/>
              </a:path>
              <a:path w="2879090" h="145415">
                <a:moveTo>
                  <a:pt x="2721739" y="99211"/>
                </a:moveTo>
                <a:lnTo>
                  <a:pt x="2662683" y="99211"/>
                </a:lnTo>
                <a:lnTo>
                  <a:pt x="2671416" y="104844"/>
                </a:lnTo>
                <a:lnTo>
                  <a:pt x="2678787" y="108750"/>
                </a:lnTo>
                <a:lnTo>
                  <a:pt x="2684672" y="111127"/>
                </a:lnTo>
                <a:lnTo>
                  <a:pt x="2690556" y="113347"/>
                </a:lnTo>
                <a:lnTo>
                  <a:pt x="2696682" y="114478"/>
                </a:lnTo>
                <a:lnTo>
                  <a:pt x="2715508" y="114478"/>
                </a:lnTo>
                <a:lnTo>
                  <a:pt x="2721739" y="110719"/>
                </a:lnTo>
                <a:lnTo>
                  <a:pt x="2721739" y="99211"/>
                </a:lnTo>
                <a:close/>
              </a:path>
              <a:path w="2879090" h="145415">
                <a:moveTo>
                  <a:pt x="2877496" y="12198"/>
                </a:moveTo>
                <a:lnTo>
                  <a:pt x="2706315" y="12198"/>
                </a:lnTo>
                <a:lnTo>
                  <a:pt x="2716370" y="12797"/>
                </a:lnTo>
                <a:lnTo>
                  <a:pt x="2726554" y="14596"/>
                </a:lnTo>
                <a:lnTo>
                  <a:pt x="2736861" y="17596"/>
                </a:lnTo>
                <a:lnTo>
                  <a:pt x="2747288" y="21800"/>
                </a:lnTo>
                <a:lnTo>
                  <a:pt x="2747288" y="45548"/>
                </a:lnTo>
                <a:lnTo>
                  <a:pt x="2871028" y="45548"/>
                </a:lnTo>
                <a:lnTo>
                  <a:pt x="2878561" y="18240"/>
                </a:lnTo>
                <a:lnTo>
                  <a:pt x="2877496" y="121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68473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lementos multimedia en línea 3" title="Modelo de Atención en Salud de EPS Famisanar con enfoque diferencial">
            <a:hlinkClick r:id="" action="ppaction://media"/>
            <a:extLst>
              <a:ext uri="{FF2B5EF4-FFF2-40B4-BE49-F238E27FC236}">
                <a16:creationId xmlns:a16="http://schemas.microsoft.com/office/drawing/2014/main" id="{C20EFF43-ADD7-4F65-BA65-278FA48B4B30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17650" y="473075"/>
            <a:ext cx="17398375" cy="982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28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03330" y="921781"/>
            <a:ext cx="12722225" cy="14065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s-ES" sz="9050" spc="-345" dirty="0">
                <a:solidFill>
                  <a:srgbClr val="1C4583"/>
                </a:solidFill>
              </a:rPr>
              <a:t>Normatividad</a:t>
            </a:r>
            <a:endParaRPr sz="9050" dirty="0"/>
          </a:p>
        </p:txBody>
      </p:sp>
      <p:sp>
        <p:nvSpPr>
          <p:cNvPr id="16" name="object 16"/>
          <p:cNvSpPr/>
          <p:nvPr/>
        </p:nvSpPr>
        <p:spPr>
          <a:xfrm>
            <a:off x="11474383" y="4543851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4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2281292" y="7328596"/>
            <a:ext cx="478790" cy="10979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000" b="1" spc="1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7000"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1399087" y="7118432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4" h="1510665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6243583" y="962530"/>
            <a:ext cx="111253" cy="1084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6092571" y="986553"/>
            <a:ext cx="405765" cy="155575"/>
          </a:xfrm>
          <a:custGeom>
            <a:avLst/>
            <a:gdLst/>
            <a:ahLst/>
            <a:cxnLst/>
            <a:rect l="l" t="t" r="r" b="b"/>
            <a:pathLst>
              <a:path w="405765" h="155575">
                <a:moveTo>
                  <a:pt x="25234" y="0"/>
                </a:moveTo>
                <a:lnTo>
                  <a:pt x="15363" y="1938"/>
                </a:lnTo>
                <a:lnTo>
                  <a:pt x="7347" y="7240"/>
                </a:lnTo>
                <a:lnTo>
                  <a:pt x="1966" y="15134"/>
                </a:lnTo>
                <a:lnTo>
                  <a:pt x="0" y="24847"/>
                </a:lnTo>
                <a:lnTo>
                  <a:pt x="0" y="30292"/>
                </a:lnTo>
                <a:lnTo>
                  <a:pt x="2020" y="35862"/>
                </a:lnTo>
                <a:lnTo>
                  <a:pt x="5853" y="40271"/>
                </a:lnTo>
                <a:lnTo>
                  <a:pt x="35282" y="82149"/>
                </a:lnTo>
                <a:lnTo>
                  <a:pt x="73951" y="116242"/>
                </a:lnTo>
                <a:lnTo>
                  <a:pt x="119691" y="141085"/>
                </a:lnTo>
                <a:lnTo>
                  <a:pt x="170329" y="155209"/>
                </a:lnTo>
                <a:lnTo>
                  <a:pt x="181564" y="138711"/>
                </a:lnTo>
                <a:lnTo>
                  <a:pt x="196758" y="125968"/>
                </a:lnTo>
                <a:lnTo>
                  <a:pt x="214819" y="117754"/>
                </a:lnTo>
                <a:lnTo>
                  <a:pt x="234652" y="114844"/>
                </a:lnTo>
                <a:lnTo>
                  <a:pt x="336684" y="114844"/>
                </a:lnTo>
                <a:lnTo>
                  <a:pt x="344953" y="108750"/>
                </a:lnTo>
                <a:lnTo>
                  <a:pt x="204140" y="108750"/>
                </a:lnTo>
                <a:lnTo>
                  <a:pt x="158204" y="102661"/>
                </a:lnTo>
                <a:lnTo>
                  <a:pt x="115821" y="84933"/>
                </a:lnTo>
                <a:lnTo>
                  <a:pt x="79024" y="56373"/>
                </a:lnTo>
                <a:lnTo>
                  <a:pt x="49851" y="17790"/>
                </a:lnTo>
                <a:lnTo>
                  <a:pt x="44711" y="9846"/>
                </a:lnTo>
                <a:lnTo>
                  <a:pt x="38764" y="4304"/>
                </a:lnTo>
                <a:lnTo>
                  <a:pt x="32207" y="1058"/>
                </a:lnTo>
                <a:lnTo>
                  <a:pt x="25234" y="0"/>
                </a:lnTo>
                <a:close/>
              </a:path>
              <a:path w="405765" h="155575">
                <a:moveTo>
                  <a:pt x="336684" y="114844"/>
                </a:moveTo>
                <a:lnTo>
                  <a:pt x="234652" y="114844"/>
                </a:lnTo>
                <a:lnTo>
                  <a:pt x="250924" y="116738"/>
                </a:lnTo>
                <a:lnTo>
                  <a:pt x="266192" y="122131"/>
                </a:lnTo>
                <a:lnTo>
                  <a:pt x="279726" y="130592"/>
                </a:lnTo>
                <a:lnTo>
                  <a:pt x="290797" y="141692"/>
                </a:lnTo>
                <a:lnTo>
                  <a:pt x="323493" y="124564"/>
                </a:lnTo>
                <a:lnTo>
                  <a:pt x="336684" y="114844"/>
                </a:lnTo>
                <a:close/>
              </a:path>
              <a:path w="405765" h="155575">
                <a:moveTo>
                  <a:pt x="380124" y="6345"/>
                </a:moveTo>
                <a:lnTo>
                  <a:pt x="371339" y="6345"/>
                </a:lnTo>
                <a:lnTo>
                  <a:pt x="362941" y="11025"/>
                </a:lnTo>
                <a:lnTo>
                  <a:pt x="358491" y="18229"/>
                </a:lnTo>
                <a:lnTo>
                  <a:pt x="330847" y="55308"/>
                </a:lnTo>
                <a:lnTo>
                  <a:pt x="294261" y="83877"/>
                </a:lnTo>
                <a:lnTo>
                  <a:pt x="251203" y="102251"/>
                </a:lnTo>
                <a:lnTo>
                  <a:pt x="204140" y="108750"/>
                </a:lnTo>
                <a:lnTo>
                  <a:pt x="344953" y="108750"/>
                </a:lnTo>
                <a:lnTo>
                  <a:pt x="353040" y="102791"/>
                </a:lnTo>
                <a:lnTo>
                  <a:pt x="378658" y="76657"/>
                </a:lnTo>
                <a:lnTo>
                  <a:pt x="399568" y="46448"/>
                </a:lnTo>
                <a:lnTo>
                  <a:pt x="403160" y="42113"/>
                </a:lnTo>
                <a:lnTo>
                  <a:pt x="405149" y="36532"/>
                </a:lnTo>
                <a:lnTo>
                  <a:pt x="405149" y="31025"/>
                </a:lnTo>
                <a:lnTo>
                  <a:pt x="403190" y="21452"/>
                </a:lnTo>
                <a:lnTo>
                  <a:pt x="397839" y="13604"/>
                </a:lnTo>
                <a:lnTo>
                  <a:pt x="389887" y="8296"/>
                </a:lnTo>
                <a:lnTo>
                  <a:pt x="380124" y="63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6278322" y="792962"/>
            <a:ext cx="111158" cy="1084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6153058" y="703868"/>
            <a:ext cx="382905" cy="296545"/>
          </a:xfrm>
          <a:custGeom>
            <a:avLst/>
            <a:gdLst/>
            <a:ahLst/>
            <a:cxnLst/>
            <a:rect l="l" t="t" r="r" b="b"/>
            <a:pathLst>
              <a:path w="382905" h="296544">
                <a:moveTo>
                  <a:pt x="363162" y="245753"/>
                </a:moveTo>
                <a:lnTo>
                  <a:pt x="145681" y="245753"/>
                </a:lnTo>
                <a:lnTo>
                  <a:pt x="168589" y="249511"/>
                </a:lnTo>
                <a:lnTo>
                  <a:pt x="188508" y="259961"/>
                </a:lnTo>
                <a:lnTo>
                  <a:pt x="204016" y="275867"/>
                </a:lnTo>
                <a:lnTo>
                  <a:pt x="213689" y="295993"/>
                </a:lnTo>
                <a:lnTo>
                  <a:pt x="217208" y="295385"/>
                </a:lnTo>
                <a:lnTo>
                  <a:pt x="223893" y="295385"/>
                </a:lnTo>
                <a:lnTo>
                  <a:pt x="264483" y="291538"/>
                </a:lnTo>
                <a:lnTo>
                  <a:pt x="304760" y="280097"/>
                </a:lnTo>
                <a:lnTo>
                  <a:pt x="341958" y="261790"/>
                </a:lnTo>
                <a:lnTo>
                  <a:pt x="363162" y="245753"/>
                </a:lnTo>
                <a:close/>
              </a:path>
              <a:path w="382905" h="296544">
                <a:moveTo>
                  <a:pt x="223893" y="295385"/>
                </a:moveTo>
                <a:lnTo>
                  <a:pt x="217208" y="295385"/>
                </a:lnTo>
                <a:lnTo>
                  <a:pt x="220045" y="295490"/>
                </a:lnTo>
                <a:lnTo>
                  <a:pt x="222789" y="295490"/>
                </a:lnTo>
                <a:lnTo>
                  <a:pt x="223893" y="295385"/>
                </a:lnTo>
                <a:close/>
              </a:path>
              <a:path w="382905" h="296544">
                <a:moveTo>
                  <a:pt x="31280" y="0"/>
                </a:moveTo>
                <a:lnTo>
                  <a:pt x="6172" y="30718"/>
                </a:lnTo>
                <a:lnTo>
                  <a:pt x="0" y="78156"/>
                </a:lnTo>
                <a:lnTo>
                  <a:pt x="6078" y="132404"/>
                </a:lnTo>
                <a:lnTo>
                  <a:pt x="25915" y="181892"/>
                </a:lnTo>
                <a:lnTo>
                  <a:pt x="57767" y="224947"/>
                </a:lnTo>
                <a:lnTo>
                  <a:pt x="99892" y="259900"/>
                </a:lnTo>
                <a:lnTo>
                  <a:pt x="110760" y="253957"/>
                </a:lnTo>
                <a:lnTo>
                  <a:pt x="122150" y="249509"/>
                </a:lnTo>
                <a:lnTo>
                  <a:pt x="133859" y="246720"/>
                </a:lnTo>
                <a:lnTo>
                  <a:pt x="145681" y="245753"/>
                </a:lnTo>
                <a:lnTo>
                  <a:pt x="363162" y="245753"/>
                </a:lnTo>
                <a:lnTo>
                  <a:pt x="366526" y="243209"/>
                </a:lnTo>
                <a:lnTo>
                  <a:pt x="222621" y="243209"/>
                </a:lnTo>
                <a:lnTo>
                  <a:pt x="177717" y="237291"/>
                </a:lnTo>
                <a:lnTo>
                  <a:pt x="137341" y="220603"/>
                </a:lnTo>
                <a:lnTo>
                  <a:pt x="103114" y="194746"/>
                </a:lnTo>
                <a:lnTo>
                  <a:pt x="76658" y="161319"/>
                </a:lnTo>
                <a:lnTo>
                  <a:pt x="59596" y="121923"/>
                </a:lnTo>
                <a:lnTo>
                  <a:pt x="53548" y="78156"/>
                </a:lnTo>
                <a:lnTo>
                  <a:pt x="53925" y="67826"/>
                </a:lnTo>
                <a:lnTo>
                  <a:pt x="55095" y="57127"/>
                </a:lnTo>
                <a:lnTo>
                  <a:pt x="57117" y="46250"/>
                </a:lnTo>
                <a:lnTo>
                  <a:pt x="60050" y="35383"/>
                </a:lnTo>
                <a:lnTo>
                  <a:pt x="62647" y="26912"/>
                </a:lnTo>
                <a:lnTo>
                  <a:pt x="61568" y="19006"/>
                </a:lnTo>
                <a:lnTo>
                  <a:pt x="58082" y="12483"/>
                </a:lnTo>
                <a:lnTo>
                  <a:pt x="50962" y="4908"/>
                </a:lnTo>
                <a:lnTo>
                  <a:pt x="41629" y="591"/>
                </a:lnTo>
                <a:lnTo>
                  <a:pt x="31280" y="0"/>
                </a:lnTo>
                <a:close/>
              </a:path>
              <a:path w="382905" h="296544">
                <a:moveTo>
                  <a:pt x="355350" y="191745"/>
                </a:moveTo>
                <a:lnTo>
                  <a:pt x="349769" y="191745"/>
                </a:lnTo>
                <a:lnTo>
                  <a:pt x="344209" y="193357"/>
                </a:lnTo>
                <a:lnTo>
                  <a:pt x="338544" y="197943"/>
                </a:lnTo>
                <a:lnTo>
                  <a:pt x="312848" y="217257"/>
                </a:lnTo>
                <a:lnTo>
                  <a:pt x="284352" y="231457"/>
                </a:lnTo>
                <a:lnTo>
                  <a:pt x="253971" y="240216"/>
                </a:lnTo>
                <a:lnTo>
                  <a:pt x="222621" y="243209"/>
                </a:lnTo>
                <a:lnTo>
                  <a:pt x="366526" y="243209"/>
                </a:lnTo>
                <a:lnTo>
                  <a:pt x="374417" y="237241"/>
                </a:lnTo>
                <a:lnTo>
                  <a:pt x="379066" y="232759"/>
                </a:lnTo>
                <a:lnTo>
                  <a:pt x="382470" y="225503"/>
                </a:lnTo>
                <a:lnTo>
                  <a:pt x="382470" y="218121"/>
                </a:lnTo>
                <a:lnTo>
                  <a:pt x="380336" y="207811"/>
                </a:lnTo>
                <a:lnTo>
                  <a:pt x="374521" y="199432"/>
                </a:lnTo>
                <a:lnTo>
                  <a:pt x="365900" y="193803"/>
                </a:lnTo>
                <a:lnTo>
                  <a:pt x="355350" y="1917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6271589" y="1114379"/>
            <a:ext cx="111075" cy="1086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6176973" y="1091822"/>
            <a:ext cx="325755" cy="220979"/>
          </a:xfrm>
          <a:custGeom>
            <a:avLst/>
            <a:gdLst/>
            <a:ahLst/>
            <a:cxnLst/>
            <a:rect l="l" t="t" r="r" b="b"/>
            <a:pathLst>
              <a:path w="325755" h="220980">
                <a:moveTo>
                  <a:pt x="27140" y="153052"/>
                </a:moveTo>
                <a:lnTo>
                  <a:pt x="25329" y="153052"/>
                </a:lnTo>
                <a:lnTo>
                  <a:pt x="15491" y="154971"/>
                </a:lnTo>
                <a:lnTo>
                  <a:pt x="7438" y="160226"/>
                </a:lnTo>
                <a:lnTo>
                  <a:pt x="1997" y="168067"/>
                </a:lnTo>
                <a:lnTo>
                  <a:pt x="0" y="177743"/>
                </a:lnTo>
                <a:lnTo>
                  <a:pt x="1214" y="185134"/>
                </a:lnTo>
                <a:lnTo>
                  <a:pt x="40224" y="210318"/>
                </a:lnTo>
                <a:lnTo>
                  <a:pt x="84983" y="219773"/>
                </a:lnTo>
                <a:lnTo>
                  <a:pt x="107619" y="220977"/>
                </a:lnTo>
                <a:lnTo>
                  <a:pt x="154288" y="216003"/>
                </a:lnTo>
                <a:lnTo>
                  <a:pt x="197694" y="201773"/>
                </a:lnTo>
                <a:lnTo>
                  <a:pt x="236689" y="179327"/>
                </a:lnTo>
                <a:lnTo>
                  <a:pt x="247674" y="169596"/>
                </a:lnTo>
                <a:lnTo>
                  <a:pt x="107619" y="169596"/>
                </a:lnTo>
                <a:lnTo>
                  <a:pt x="89743" y="168559"/>
                </a:lnTo>
                <a:lnTo>
                  <a:pt x="71493" y="165534"/>
                </a:lnTo>
                <a:lnTo>
                  <a:pt x="53045" y="160647"/>
                </a:lnTo>
                <a:lnTo>
                  <a:pt x="34574" y="154026"/>
                </a:lnTo>
                <a:lnTo>
                  <a:pt x="29077" y="153115"/>
                </a:lnTo>
                <a:lnTo>
                  <a:pt x="27140" y="153052"/>
                </a:lnTo>
                <a:close/>
              </a:path>
              <a:path w="325755" h="220980">
                <a:moveTo>
                  <a:pt x="300315" y="0"/>
                </a:moveTo>
                <a:lnTo>
                  <a:pt x="262768" y="69150"/>
                </a:lnTo>
                <a:lnTo>
                  <a:pt x="237474" y="109808"/>
                </a:lnTo>
                <a:lnTo>
                  <a:pt x="201531" y="141563"/>
                </a:lnTo>
                <a:lnTo>
                  <a:pt x="157420" y="162223"/>
                </a:lnTo>
                <a:lnTo>
                  <a:pt x="107619" y="169596"/>
                </a:lnTo>
                <a:lnTo>
                  <a:pt x="247674" y="169596"/>
                </a:lnTo>
                <a:lnTo>
                  <a:pt x="270126" y="149707"/>
                </a:lnTo>
                <a:lnTo>
                  <a:pt x="296857" y="113952"/>
                </a:lnTo>
                <a:lnTo>
                  <a:pt x="315735" y="73102"/>
                </a:lnTo>
                <a:lnTo>
                  <a:pt x="325613" y="28198"/>
                </a:lnTo>
                <a:lnTo>
                  <a:pt x="325372" y="26407"/>
                </a:lnTo>
                <a:lnTo>
                  <a:pt x="325372" y="24512"/>
                </a:lnTo>
                <a:lnTo>
                  <a:pt x="323396" y="14886"/>
                </a:lnTo>
                <a:lnTo>
                  <a:pt x="318015" y="7104"/>
                </a:lnTo>
                <a:lnTo>
                  <a:pt x="310048" y="1898"/>
                </a:lnTo>
                <a:lnTo>
                  <a:pt x="3003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6909752" y="812006"/>
            <a:ext cx="304165" cy="321310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73" y="52825"/>
                </a:moveTo>
                <a:lnTo>
                  <a:pt x="145534" y="52825"/>
                </a:lnTo>
                <a:lnTo>
                  <a:pt x="173025" y="55429"/>
                </a:lnTo>
                <a:lnTo>
                  <a:pt x="192657" y="63240"/>
                </a:lnTo>
                <a:lnTo>
                  <a:pt x="204435" y="76259"/>
                </a:lnTo>
                <a:lnTo>
                  <a:pt x="208360" y="94489"/>
                </a:lnTo>
                <a:lnTo>
                  <a:pt x="206661" y="105994"/>
                </a:lnTo>
                <a:lnTo>
                  <a:pt x="169324" y="129696"/>
                </a:lnTo>
                <a:lnTo>
                  <a:pt x="140797" y="133471"/>
                </a:lnTo>
                <a:lnTo>
                  <a:pt x="131317" y="134823"/>
                </a:lnTo>
                <a:lnTo>
                  <a:pt x="123523" y="136104"/>
                </a:lnTo>
                <a:lnTo>
                  <a:pt x="117399" y="137346"/>
                </a:lnTo>
                <a:lnTo>
                  <a:pt x="91708" y="141059"/>
                </a:lnTo>
                <a:lnTo>
                  <a:pt x="51802" y="151636"/>
                </a:lnTo>
                <a:lnTo>
                  <a:pt x="9418" y="188203"/>
                </a:lnTo>
                <a:lnTo>
                  <a:pt x="0" y="231783"/>
                </a:lnTo>
                <a:lnTo>
                  <a:pt x="1989" y="252023"/>
                </a:lnTo>
                <a:lnTo>
                  <a:pt x="31705" y="298661"/>
                </a:lnTo>
                <a:lnTo>
                  <a:pt x="83413" y="319552"/>
                </a:lnTo>
                <a:lnTo>
                  <a:pt x="104426" y="320943"/>
                </a:lnTo>
                <a:lnTo>
                  <a:pt x="136323" y="318635"/>
                </a:lnTo>
                <a:lnTo>
                  <a:pt x="164463" y="311707"/>
                </a:lnTo>
                <a:lnTo>
                  <a:pt x="188845" y="300154"/>
                </a:lnTo>
                <a:lnTo>
                  <a:pt x="209470" y="283970"/>
                </a:lnTo>
                <a:lnTo>
                  <a:pt x="303948" y="283970"/>
                </a:lnTo>
                <a:lnTo>
                  <a:pt x="303948" y="268148"/>
                </a:lnTo>
                <a:lnTo>
                  <a:pt x="129106" y="268148"/>
                </a:lnTo>
                <a:lnTo>
                  <a:pt x="118034" y="267633"/>
                </a:lnTo>
                <a:lnTo>
                  <a:pt x="79448" y="254046"/>
                </a:lnTo>
                <a:lnTo>
                  <a:pt x="66898" y="228830"/>
                </a:lnTo>
                <a:lnTo>
                  <a:pt x="70352" y="210066"/>
                </a:lnTo>
                <a:lnTo>
                  <a:pt x="80696" y="195412"/>
                </a:lnTo>
                <a:lnTo>
                  <a:pt x="97926" y="184853"/>
                </a:lnTo>
                <a:lnTo>
                  <a:pt x="122027" y="178392"/>
                </a:lnTo>
                <a:lnTo>
                  <a:pt x="149195" y="175133"/>
                </a:lnTo>
                <a:lnTo>
                  <a:pt x="171946" y="171205"/>
                </a:lnTo>
                <a:lnTo>
                  <a:pt x="190289" y="166620"/>
                </a:lnTo>
                <a:lnTo>
                  <a:pt x="204234" y="161387"/>
                </a:lnTo>
                <a:lnTo>
                  <a:pt x="271719" y="161387"/>
                </a:lnTo>
                <a:lnTo>
                  <a:pt x="271719" y="99316"/>
                </a:lnTo>
                <a:lnTo>
                  <a:pt x="271300" y="99316"/>
                </a:lnTo>
                <a:lnTo>
                  <a:pt x="271363" y="98907"/>
                </a:lnTo>
                <a:lnTo>
                  <a:pt x="271604" y="98436"/>
                </a:lnTo>
                <a:lnTo>
                  <a:pt x="271719" y="88594"/>
                </a:lnTo>
                <a:lnTo>
                  <a:pt x="269293" y="67380"/>
                </a:lnTo>
                <a:lnTo>
                  <a:pt x="263573" y="52825"/>
                </a:lnTo>
                <a:close/>
              </a:path>
              <a:path w="304165" h="321309">
                <a:moveTo>
                  <a:pt x="303948" y="283970"/>
                </a:moveTo>
                <a:lnTo>
                  <a:pt x="209470" y="283970"/>
                </a:lnTo>
                <a:lnTo>
                  <a:pt x="215400" y="300154"/>
                </a:lnTo>
                <a:lnTo>
                  <a:pt x="226082" y="311707"/>
                </a:lnTo>
                <a:lnTo>
                  <a:pt x="241522" y="318635"/>
                </a:lnTo>
                <a:lnTo>
                  <a:pt x="261730" y="320943"/>
                </a:lnTo>
                <a:lnTo>
                  <a:pt x="272058" y="320464"/>
                </a:lnTo>
                <a:lnTo>
                  <a:pt x="282533" y="319028"/>
                </a:lnTo>
                <a:lnTo>
                  <a:pt x="293161" y="316636"/>
                </a:lnTo>
                <a:lnTo>
                  <a:pt x="303948" y="313288"/>
                </a:lnTo>
                <a:lnTo>
                  <a:pt x="303948" y="283970"/>
                </a:lnTo>
                <a:close/>
              </a:path>
              <a:path w="304165" h="321309">
                <a:moveTo>
                  <a:pt x="271719" y="161387"/>
                </a:moveTo>
                <a:lnTo>
                  <a:pt x="204234" y="161387"/>
                </a:lnTo>
                <a:lnTo>
                  <a:pt x="204234" y="210071"/>
                </a:lnTo>
                <a:lnTo>
                  <a:pt x="202582" y="223687"/>
                </a:lnTo>
                <a:lnTo>
                  <a:pt x="177827" y="255238"/>
                </a:lnTo>
                <a:lnTo>
                  <a:pt x="129106" y="268148"/>
                </a:lnTo>
                <a:lnTo>
                  <a:pt x="281289" y="268148"/>
                </a:lnTo>
                <a:lnTo>
                  <a:pt x="276954" y="266368"/>
                </a:lnTo>
                <a:lnTo>
                  <a:pt x="274557" y="262882"/>
                </a:lnTo>
                <a:lnTo>
                  <a:pt x="272651" y="259342"/>
                </a:lnTo>
                <a:lnTo>
                  <a:pt x="271809" y="254046"/>
                </a:lnTo>
                <a:lnTo>
                  <a:pt x="271719" y="161387"/>
                </a:lnTo>
                <a:close/>
              </a:path>
              <a:path w="304165" h="321309">
                <a:moveTo>
                  <a:pt x="303948" y="266955"/>
                </a:moveTo>
                <a:lnTo>
                  <a:pt x="299236" y="267771"/>
                </a:lnTo>
                <a:lnTo>
                  <a:pt x="296095" y="268148"/>
                </a:lnTo>
                <a:lnTo>
                  <a:pt x="303948" y="268148"/>
                </a:lnTo>
                <a:lnTo>
                  <a:pt x="303948" y="266955"/>
                </a:lnTo>
                <a:close/>
              </a:path>
              <a:path w="304165" h="321309">
                <a:moveTo>
                  <a:pt x="149628" y="0"/>
                </a:moveTo>
                <a:lnTo>
                  <a:pt x="97411" y="5294"/>
                </a:lnTo>
                <a:lnTo>
                  <a:pt x="56919" y="21151"/>
                </a:lnTo>
                <a:lnTo>
                  <a:pt x="24384" y="54127"/>
                </a:lnTo>
                <a:lnTo>
                  <a:pt x="11214" y="101515"/>
                </a:lnTo>
                <a:lnTo>
                  <a:pt x="78049" y="101515"/>
                </a:lnTo>
                <a:lnTo>
                  <a:pt x="84035" y="80209"/>
                </a:lnTo>
                <a:lnTo>
                  <a:pt x="97279" y="64994"/>
                </a:lnTo>
                <a:lnTo>
                  <a:pt x="117780" y="55867"/>
                </a:lnTo>
                <a:lnTo>
                  <a:pt x="145534" y="52825"/>
                </a:lnTo>
                <a:lnTo>
                  <a:pt x="263573" y="52825"/>
                </a:lnTo>
                <a:lnTo>
                  <a:pt x="262020" y="48875"/>
                </a:lnTo>
                <a:lnTo>
                  <a:pt x="232956" y="19978"/>
                </a:lnTo>
                <a:lnTo>
                  <a:pt x="195682" y="4990"/>
                </a:lnTo>
                <a:lnTo>
                  <a:pt x="173757" y="1247"/>
                </a:lnTo>
                <a:lnTo>
                  <a:pt x="149628" y="0"/>
                </a:lnTo>
                <a:close/>
              </a:path>
              <a:path w="304165" h="321309">
                <a:moveTo>
                  <a:pt x="271719" y="99002"/>
                </a:moveTo>
                <a:lnTo>
                  <a:pt x="271541" y="99075"/>
                </a:lnTo>
                <a:lnTo>
                  <a:pt x="271447" y="99253"/>
                </a:lnTo>
                <a:lnTo>
                  <a:pt x="271300" y="99316"/>
                </a:lnTo>
                <a:lnTo>
                  <a:pt x="271719" y="99316"/>
                </a:lnTo>
                <a:lnTo>
                  <a:pt x="271719" y="9900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7231693" y="812584"/>
            <a:ext cx="440055" cy="311785"/>
          </a:xfrm>
          <a:custGeom>
            <a:avLst/>
            <a:gdLst/>
            <a:ahLst/>
            <a:cxnLst/>
            <a:rect l="l" t="t" r="r" b="b"/>
            <a:pathLst>
              <a:path w="440055" h="311784">
                <a:moveTo>
                  <a:pt x="63411" y="8261"/>
                </a:moveTo>
                <a:lnTo>
                  <a:pt x="0" y="8261"/>
                </a:lnTo>
                <a:lnTo>
                  <a:pt x="0" y="311592"/>
                </a:lnTo>
                <a:lnTo>
                  <a:pt x="66929" y="311592"/>
                </a:lnTo>
                <a:lnTo>
                  <a:pt x="66929" y="131451"/>
                </a:lnTo>
                <a:lnTo>
                  <a:pt x="68179" y="114383"/>
                </a:lnTo>
                <a:lnTo>
                  <a:pt x="86855" y="73369"/>
                </a:lnTo>
                <a:lnTo>
                  <a:pt x="119960" y="54099"/>
                </a:lnTo>
                <a:lnTo>
                  <a:pt x="133210" y="52815"/>
                </a:lnTo>
                <a:lnTo>
                  <a:pt x="430921" y="52815"/>
                </a:lnTo>
                <a:lnTo>
                  <a:pt x="429524" y="50469"/>
                </a:lnTo>
                <a:lnTo>
                  <a:pt x="63411" y="50469"/>
                </a:lnTo>
                <a:lnTo>
                  <a:pt x="63411" y="8261"/>
                </a:lnTo>
                <a:close/>
              </a:path>
              <a:path w="440055" h="311784">
                <a:moveTo>
                  <a:pt x="318032" y="52815"/>
                </a:moveTo>
                <a:lnTo>
                  <a:pt x="133210" y="52815"/>
                </a:lnTo>
                <a:lnTo>
                  <a:pt x="146814" y="53804"/>
                </a:lnTo>
                <a:lnTo>
                  <a:pt x="158273" y="56774"/>
                </a:lnTo>
                <a:lnTo>
                  <a:pt x="183638" y="88325"/>
                </a:lnTo>
                <a:lnTo>
                  <a:pt x="186570" y="311592"/>
                </a:lnTo>
                <a:lnTo>
                  <a:pt x="253479" y="311592"/>
                </a:lnTo>
                <a:lnTo>
                  <a:pt x="253479" y="133817"/>
                </a:lnTo>
                <a:lnTo>
                  <a:pt x="257509" y="98376"/>
                </a:lnTo>
                <a:lnTo>
                  <a:pt x="269605" y="73063"/>
                </a:lnTo>
                <a:lnTo>
                  <a:pt x="289777" y="57876"/>
                </a:lnTo>
                <a:lnTo>
                  <a:pt x="318032" y="52815"/>
                </a:lnTo>
                <a:close/>
              </a:path>
              <a:path w="440055" h="311784">
                <a:moveTo>
                  <a:pt x="430921" y="52815"/>
                </a:moveTo>
                <a:lnTo>
                  <a:pt x="318032" y="52815"/>
                </a:lnTo>
                <a:lnTo>
                  <a:pt x="334381" y="54208"/>
                </a:lnTo>
                <a:lnTo>
                  <a:pt x="347653" y="58388"/>
                </a:lnTo>
                <a:lnTo>
                  <a:pt x="371098" y="97872"/>
                </a:lnTo>
                <a:lnTo>
                  <a:pt x="373130" y="311592"/>
                </a:lnTo>
                <a:lnTo>
                  <a:pt x="440018" y="311592"/>
                </a:lnTo>
                <a:lnTo>
                  <a:pt x="439919" y="101456"/>
                </a:lnTo>
                <a:lnTo>
                  <a:pt x="433681" y="57448"/>
                </a:lnTo>
                <a:lnTo>
                  <a:pt x="430921" y="52815"/>
                </a:lnTo>
                <a:close/>
              </a:path>
              <a:path w="440055" h="311784">
                <a:moveTo>
                  <a:pt x="158382" y="0"/>
                </a:moveTo>
                <a:lnTo>
                  <a:pt x="130561" y="3151"/>
                </a:lnTo>
                <a:lnTo>
                  <a:pt x="105749" y="12610"/>
                </a:lnTo>
                <a:lnTo>
                  <a:pt x="83927" y="28381"/>
                </a:lnTo>
                <a:lnTo>
                  <a:pt x="65076" y="50469"/>
                </a:lnTo>
                <a:lnTo>
                  <a:pt x="243489" y="50469"/>
                </a:lnTo>
                <a:lnTo>
                  <a:pt x="230691" y="28381"/>
                </a:lnTo>
                <a:lnTo>
                  <a:pt x="212240" y="12610"/>
                </a:lnTo>
                <a:lnTo>
                  <a:pt x="188138" y="3151"/>
                </a:lnTo>
                <a:lnTo>
                  <a:pt x="158382" y="0"/>
                </a:lnTo>
                <a:close/>
              </a:path>
              <a:path w="440055" h="311784">
                <a:moveTo>
                  <a:pt x="338523" y="0"/>
                </a:moveTo>
                <a:lnTo>
                  <a:pt x="310809" y="3151"/>
                </a:lnTo>
                <a:lnTo>
                  <a:pt x="285733" y="12610"/>
                </a:lnTo>
                <a:lnTo>
                  <a:pt x="263293" y="28381"/>
                </a:lnTo>
                <a:lnTo>
                  <a:pt x="243489" y="50469"/>
                </a:lnTo>
                <a:lnTo>
                  <a:pt x="429524" y="50469"/>
                </a:lnTo>
                <a:lnTo>
                  <a:pt x="414664" y="25526"/>
                </a:lnTo>
                <a:lnTo>
                  <a:pt x="382949" y="6380"/>
                </a:lnTo>
                <a:lnTo>
                  <a:pt x="3385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7744051" y="820846"/>
            <a:ext cx="0" cy="303530"/>
          </a:xfrm>
          <a:custGeom>
            <a:avLst/>
            <a:gdLst/>
            <a:ahLst/>
            <a:cxnLst/>
            <a:rect l="l" t="t" r="r" b="b"/>
            <a:pathLst>
              <a:path h="303530">
                <a:moveTo>
                  <a:pt x="0" y="0"/>
                </a:moveTo>
                <a:lnTo>
                  <a:pt x="0" y="303331"/>
                </a:lnTo>
              </a:path>
            </a:pathLst>
          </a:custGeom>
          <a:ln w="6683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7710633" y="705258"/>
            <a:ext cx="67310" cy="63500"/>
          </a:xfrm>
          <a:custGeom>
            <a:avLst/>
            <a:gdLst/>
            <a:ahLst/>
            <a:cxnLst/>
            <a:rect l="l" t="t" r="r" b="b"/>
            <a:pathLst>
              <a:path w="67309" h="63500">
                <a:moveTo>
                  <a:pt x="66835" y="0"/>
                </a:moveTo>
                <a:lnTo>
                  <a:pt x="0" y="0"/>
                </a:lnTo>
                <a:lnTo>
                  <a:pt x="0" y="63359"/>
                </a:lnTo>
                <a:lnTo>
                  <a:pt x="66835" y="63359"/>
                </a:lnTo>
                <a:lnTo>
                  <a:pt x="668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7802525" y="812584"/>
            <a:ext cx="270510" cy="320040"/>
          </a:xfrm>
          <a:custGeom>
            <a:avLst/>
            <a:gdLst/>
            <a:ahLst/>
            <a:cxnLst/>
            <a:rect l="l" t="t" r="r" b="b"/>
            <a:pathLst>
              <a:path w="270509" h="320040">
                <a:moveTo>
                  <a:pt x="66898" y="214213"/>
                </a:moveTo>
                <a:lnTo>
                  <a:pt x="0" y="214213"/>
                </a:lnTo>
                <a:lnTo>
                  <a:pt x="2898" y="238545"/>
                </a:lnTo>
                <a:lnTo>
                  <a:pt x="22556" y="278429"/>
                </a:lnTo>
                <a:lnTo>
                  <a:pt x="58464" y="305287"/>
                </a:lnTo>
                <a:lnTo>
                  <a:pt x="106000" y="318198"/>
                </a:lnTo>
                <a:lnTo>
                  <a:pt x="134404" y="319812"/>
                </a:lnTo>
                <a:lnTo>
                  <a:pt x="160583" y="318417"/>
                </a:lnTo>
                <a:lnTo>
                  <a:pt x="206353" y="307249"/>
                </a:lnTo>
                <a:lnTo>
                  <a:pt x="245160" y="282815"/>
                </a:lnTo>
                <a:lnTo>
                  <a:pt x="257537" y="266965"/>
                </a:lnTo>
                <a:lnTo>
                  <a:pt x="135577" y="266965"/>
                </a:lnTo>
                <a:lnTo>
                  <a:pt x="107497" y="263670"/>
                </a:lnTo>
                <a:lnTo>
                  <a:pt x="86701" y="253782"/>
                </a:lnTo>
                <a:lnTo>
                  <a:pt x="73173" y="237298"/>
                </a:lnTo>
                <a:lnTo>
                  <a:pt x="66898" y="214213"/>
                </a:lnTo>
                <a:close/>
              </a:path>
              <a:path w="270509" h="320040">
                <a:moveTo>
                  <a:pt x="133210" y="0"/>
                </a:moveTo>
                <a:lnTo>
                  <a:pt x="87291" y="4697"/>
                </a:lnTo>
                <a:lnTo>
                  <a:pt x="49296" y="18795"/>
                </a:lnTo>
                <a:lnTo>
                  <a:pt x="17144" y="47261"/>
                </a:lnTo>
                <a:lnTo>
                  <a:pt x="6439" y="86887"/>
                </a:lnTo>
                <a:lnTo>
                  <a:pt x="8349" y="106492"/>
                </a:lnTo>
                <a:lnTo>
                  <a:pt x="36983" y="150791"/>
                </a:lnTo>
                <a:lnTo>
                  <a:pt x="82539" y="171273"/>
                </a:lnTo>
                <a:lnTo>
                  <a:pt x="151234" y="187800"/>
                </a:lnTo>
                <a:lnTo>
                  <a:pt x="164684" y="191175"/>
                </a:lnTo>
                <a:lnTo>
                  <a:pt x="200610" y="216372"/>
                </a:lnTo>
                <a:lnTo>
                  <a:pt x="203030" y="227082"/>
                </a:lnTo>
                <a:lnTo>
                  <a:pt x="199452" y="244542"/>
                </a:lnTo>
                <a:lnTo>
                  <a:pt x="187012" y="257005"/>
                </a:lnTo>
                <a:lnTo>
                  <a:pt x="165718" y="264476"/>
                </a:lnTo>
                <a:lnTo>
                  <a:pt x="135577" y="266965"/>
                </a:lnTo>
                <a:lnTo>
                  <a:pt x="257537" y="266965"/>
                </a:lnTo>
                <a:lnTo>
                  <a:pt x="258900" y="265219"/>
                </a:lnTo>
                <a:lnTo>
                  <a:pt x="267147" y="244682"/>
                </a:lnTo>
                <a:lnTo>
                  <a:pt x="269897" y="221207"/>
                </a:lnTo>
                <a:lnTo>
                  <a:pt x="267988" y="202117"/>
                </a:lnTo>
                <a:lnTo>
                  <a:pt x="239395" y="158466"/>
                </a:lnTo>
                <a:lnTo>
                  <a:pt x="193285" y="138211"/>
                </a:lnTo>
                <a:lnTo>
                  <a:pt x="145927" y="127024"/>
                </a:lnTo>
                <a:lnTo>
                  <a:pt x="126027" y="122497"/>
                </a:lnTo>
                <a:lnTo>
                  <a:pt x="81107" y="102983"/>
                </a:lnTo>
                <a:lnTo>
                  <a:pt x="73338" y="83934"/>
                </a:lnTo>
                <a:lnTo>
                  <a:pt x="76790" y="70329"/>
                </a:lnTo>
                <a:lnTo>
                  <a:pt x="87142" y="60610"/>
                </a:lnTo>
                <a:lnTo>
                  <a:pt x="104388" y="54779"/>
                </a:lnTo>
                <a:lnTo>
                  <a:pt x="128519" y="52836"/>
                </a:lnTo>
                <a:lnTo>
                  <a:pt x="247309" y="52836"/>
                </a:lnTo>
                <a:lnTo>
                  <a:pt x="246597" y="51236"/>
                </a:lnTo>
                <a:lnTo>
                  <a:pt x="217082" y="21161"/>
                </a:lnTo>
                <a:lnTo>
                  <a:pt x="179701" y="5287"/>
                </a:lnTo>
                <a:lnTo>
                  <a:pt x="157597" y="1321"/>
                </a:lnTo>
                <a:lnTo>
                  <a:pt x="133210" y="0"/>
                </a:lnTo>
                <a:close/>
              </a:path>
              <a:path w="270509" h="320040">
                <a:moveTo>
                  <a:pt x="247309" y="52836"/>
                </a:moveTo>
                <a:lnTo>
                  <a:pt x="128519" y="52836"/>
                </a:lnTo>
                <a:lnTo>
                  <a:pt x="152368" y="55366"/>
                </a:lnTo>
                <a:lnTo>
                  <a:pt x="170589" y="62954"/>
                </a:lnTo>
                <a:lnTo>
                  <a:pt x="183174" y="75598"/>
                </a:lnTo>
                <a:lnTo>
                  <a:pt x="190119" y="93295"/>
                </a:lnTo>
                <a:lnTo>
                  <a:pt x="259950" y="93295"/>
                </a:lnTo>
                <a:lnTo>
                  <a:pt x="255301" y="70777"/>
                </a:lnTo>
                <a:lnTo>
                  <a:pt x="247309" y="528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8093277" y="812006"/>
            <a:ext cx="304165" cy="321310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45" y="52825"/>
                </a:moveTo>
                <a:lnTo>
                  <a:pt x="145524" y="52825"/>
                </a:lnTo>
                <a:lnTo>
                  <a:pt x="172994" y="55429"/>
                </a:lnTo>
                <a:lnTo>
                  <a:pt x="192632" y="63240"/>
                </a:lnTo>
                <a:lnTo>
                  <a:pt x="204426" y="76259"/>
                </a:lnTo>
                <a:lnTo>
                  <a:pt x="208360" y="94489"/>
                </a:lnTo>
                <a:lnTo>
                  <a:pt x="206661" y="105994"/>
                </a:lnTo>
                <a:lnTo>
                  <a:pt x="169308" y="129696"/>
                </a:lnTo>
                <a:lnTo>
                  <a:pt x="140770" y="133471"/>
                </a:lnTo>
                <a:lnTo>
                  <a:pt x="131286" y="134823"/>
                </a:lnTo>
                <a:lnTo>
                  <a:pt x="123494" y="136104"/>
                </a:lnTo>
                <a:lnTo>
                  <a:pt x="117399" y="137346"/>
                </a:lnTo>
                <a:lnTo>
                  <a:pt x="91710" y="141059"/>
                </a:lnTo>
                <a:lnTo>
                  <a:pt x="51798" y="151636"/>
                </a:lnTo>
                <a:lnTo>
                  <a:pt x="9391" y="188203"/>
                </a:lnTo>
                <a:lnTo>
                  <a:pt x="0" y="231783"/>
                </a:lnTo>
                <a:lnTo>
                  <a:pt x="1980" y="252023"/>
                </a:lnTo>
                <a:lnTo>
                  <a:pt x="31674" y="298661"/>
                </a:lnTo>
                <a:lnTo>
                  <a:pt x="83403" y="319552"/>
                </a:lnTo>
                <a:lnTo>
                  <a:pt x="104457" y="320943"/>
                </a:lnTo>
                <a:lnTo>
                  <a:pt x="136331" y="318635"/>
                </a:lnTo>
                <a:lnTo>
                  <a:pt x="164463" y="311707"/>
                </a:lnTo>
                <a:lnTo>
                  <a:pt x="188853" y="300154"/>
                </a:lnTo>
                <a:lnTo>
                  <a:pt x="209501" y="283970"/>
                </a:lnTo>
                <a:lnTo>
                  <a:pt x="303948" y="283970"/>
                </a:lnTo>
                <a:lnTo>
                  <a:pt x="303948" y="268148"/>
                </a:lnTo>
                <a:lnTo>
                  <a:pt x="129106" y="268148"/>
                </a:lnTo>
                <a:lnTo>
                  <a:pt x="118032" y="267633"/>
                </a:lnTo>
                <a:lnTo>
                  <a:pt x="79435" y="254046"/>
                </a:lnTo>
                <a:lnTo>
                  <a:pt x="66898" y="228830"/>
                </a:lnTo>
                <a:lnTo>
                  <a:pt x="70349" y="210066"/>
                </a:lnTo>
                <a:lnTo>
                  <a:pt x="80695" y="195412"/>
                </a:lnTo>
                <a:lnTo>
                  <a:pt x="97948" y="184853"/>
                </a:lnTo>
                <a:lnTo>
                  <a:pt x="122111" y="178392"/>
                </a:lnTo>
                <a:lnTo>
                  <a:pt x="149185" y="175133"/>
                </a:lnTo>
                <a:lnTo>
                  <a:pt x="171901" y="171205"/>
                </a:lnTo>
                <a:lnTo>
                  <a:pt x="190238" y="166620"/>
                </a:lnTo>
                <a:lnTo>
                  <a:pt x="204171" y="161387"/>
                </a:lnTo>
                <a:lnTo>
                  <a:pt x="271677" y="161387"/>
                </a:lnTo>
                <a:lnTo>
                  <a:pt x="271677" y="88594"/>
                </a:lnTo>
                <a:lnTo>
                  <a:pt x="269257" y="67380"/>
                </a:lnTo>
                <a:lnTo>
                  <a:pt x="263545" y="52825"/>
                </a:lnTo>
                <a:close/>
              </a:path>
              <a:path w="304165" h="321309">
                <a:moveTo>
                  <a:pt x="303948" y="283970"/>
                </a:moveTo>
                <a:lnTo>
                  <a:pt x="209501" y="283970"/>
                </a:lnTo>
                <a:lnTo>
                  <a:pt x="215381" y="300154"/>
                </a:lnTo>
                <a:lnTo>
                  <a:pt x="226042" y="311707"/>
                </a:lnTo>
                <a:lnTo>
                  <a:pt x="241474" y="318635"/>
                </a:lnTo>
                <a:lnTo>
                  <a:pt x="261667" y="320943"/>
                </a:lnTo>
                <a:lnTo>
                  <a:pt x="272025" y="320464"/>
                </a:lnTo>
                <a:lnTo>
                  <a:pt x="282533" y="319028"/>
                </a:lnTo>
                <a:lnTo>
                  <a:pt x="293178" y="316636"/>
                </a:lnTo>
                <a:lnTo>
                  <a:pt x="303948" y="313288"/>
                </a:lnTo>
                <a:lnTo>
                  <a:pt x="303948" y="283970"/>
                </a:lnTo>
                <a:close/>
              </a:path>
              <a:path w="304165" h="321309">
                <a:moveTo>
                  <a:pt x="271677" y="161387"/>
                </a:moveTo>
                <a:lnTo>
                  <a:pt x="204171" y="161387"/>
                </a:lnTo>
                <a:lnTo>
                  <a:pt x="204171" y="210071"/>
                </a:lnTo>
                <a:lnTo>
                  <a:pt x="202524" y="223687"/>
                </a:lnTo>
                <a:lnTo>
                  <a:pt x="177795" y="255238"/>
                </a:lnTo>
                <a:lnTo>
                  <a:pt x="129106" y="268148"/>
                </a:lnTo>
                <a:lnTo>
                  <a:pt x="281258" y="268148"/>
                </a:lnTo>
                <a:lnTo>
                  <a:pt x="276986" y="266368"/>
                </a:lnTo>
                <a:lnTo>
                  <a:pt x="274609" y="262882"/>
                </a:lnTo>
                <a:lnTo>
                  <a:pt x="272651" y="259342"/>
                </a:lnTo>
                <a:lnTo>
                  <a:pt x="271771" y="254046"/>
                </a:lnTo>
                <a:lnTo>
                  <a:pt x="271677" y="161387"/>
                </a:lnTo>
                <a:close/>
              </a:path>
              <a:path w="304165" h="321309">
                <a:moveTo>
                  <a:pt x="303948" y="266955"/>
                </a:moveTo>
                <a:lnTo>
                  <a:pt x="299257" y="267771"/>
                </a:lnTo>
                <a:lnTo>
                  <a:pt x="296127" y="268148"/>
                </a:lnTo>
                <a:lnTo>
                  <a:pt x="303948" y="268148"/>
                </a:lnTo>
                <a:lnTo>
                  <a:pt x="303948" y="266955"/>
                </a:lnTo>
                <a:close/>
              </a:path>
              <a:path w="304165" h="321309">
                <a:moveTo>
                  <a:pt x="149660" y="0"/>
                </a:moveTo>
                <a:lnTo>
                  <a:pt x="97457" y="5294"/>
                </a:lnTo>
                <a:lnTo>
                  <a:pt x="57003" y="21151"/>
                </a:lnTo>
                <a:lnTo>
                  <a:pt x="24312" y="54127"/>
                </a:lnTo>
                <a:lnTo>
                  <a:pt x="11120" y="101515"/>
                </a:lnTo>
                <a:lnTo>
                  <a:pt x="78049" y="101515"/>
                </a:lnTo>
                <a:lnTo>
                  <a:pt x="84026" y="80209"/>
                </a:lnTo>
                <a:lnTo>
                  <a:pt x="97262" y="64994"/>
                </a:lnTo>
                <a:lnTo>
                  <a:pt x="117760" y="55867"/>
                </a:lnTo>
                <a:lnTo>
                  <a:pt x="145524" y="52825"/>
                </a:lnTo>
                <a:lnTo>
                  <a:pt x="263545" y="52825"/>
                </a:lnTo>
                <a:lnTo>
                  <a:pt x="261995" y="48875"/>
                </a:lnTo>
                <a:lnTo>
                  <a:pt x="232956" y="19978"/>
                </a:lnTo>
                <a:lnTo>
                  <a:pt x="195686" y="4990"/>
                </a:lnTo>
                <a:lnTo>
                  <a:pt x="173761" y="1247"/>
                </a:lnTo>
                <a:lnTo>
                  <a:pt x="1496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8415209" y="812584"/>
            <a:ext cx="266700" cy="311785"/>
          </a:xfrm>
          <a:custGeom>
            <a:avLst/>
            <a:gdLst/>
            <a:ahLst/>
            <a:cxnLst/>
            <a:rect l="l" t="t" r="r" b="b"/>
            <a:pathLst>
              <a:path w="266700" h="311784">
                <a:moveTo>
                  <a:pt x="63380" y="8261"/>
                </a:moveTo>
                <a:lnTo>
                  <a:pt x="0" y="8261"/>
                </a:lnTo>
                <a:lnTo>
                  <a:pt x="0" y="311592"/>
                </a:lnTo>
                <a:lnTo>
                  <a:pt x="66867" y="311592"/>
                </a:lnTo>
                <a:lnTo>
                  <a:pt x="66867" y="132655"/>
                </a:lnTo>
                <a:lnTo>
                  <a:pt x="68114" y="116326"/>
                </a:lnTo>
                <a:lnTo>
                  <a:pt x="86866" y="75704"/>
                </a:lnTo>
                <a:lnTo>
                  <a:pt x="124566" y="54246"/>
                </a:lnTo>
                <a:lnTo>
                  <a:pt x="127389" y="53987"/>
                </a:lnTo>
                <a:lnTo>
                  <a:pt x="64532" y="53987"/>
                </a:lnTo>
                <a:lnTo>
                  <a:pt x="63380" y="52815"/>
                </a:lnTo>
                <a:lnTo>
                  <a:pt x="63380" y="8261"/>
                </a:lnTo>
                <a:close/>
              </a:path>
              <a:path w="266700" h="311784">
                <a:moveTo>
                  <a:pt x="256242" y="52815"/>
                </a:moveTo>
                <a:lnTo>
                  <a:pt x="140205" y="52815"/>
                </a:lnTo>
                <a:lnTo>
                  <a:pt x="165268" y="57069"/>
                </a:lnTo>
                <a:lnTo>
                  <a:pt x="183497" y="69832"/>
                </a:lnTo>
                <a:lnTo>
                  <a:pt x="194901" y="91105"/>
                </a:lnTo>
                <a:lnTo>
                  <a:pt x="199491" y="120886"/>
                </a:lnTo>
                <a:lnTo>
                  <a:pt x="199491" y="311592"/>
                </a:lnTo>
                <a:lnTo>
                  <a:pt x="266410" y="311592"/>
                </a:lnTo>
                <a:lnTo>
                  <a:pt x="266410" y="103284"/>
                </a:lnTo>
                <a:lnTo>
                  <a:pt x="264607" y="79532"/>
                </a:lnTo>
                <a:lnTo>
                  <a:pt x="259201" y="58699"/>
                </a:lnTo>
                <a:lnTo>
                  <a:pt x="256242" y="52815"/>
                </a:lnTo>
                <a:close/>
              </a:path>
              <a:path w="266700" h="311784">
                <a:moveTo>
                  <a:pt x="159031" y="0"/>
                </a:moveTo>
                <a:lnTo>
                  <a:pt x="129998" y="3380"/>
                </a:lnTo>
                <a:lnTo>
                  <a:pt x="104564" y="13513"/>
                </a:lnTo>
                <a:lnTo>
                  <a:pt x="82740" y="30387"/>
                </a:lnTo>
                <a:lnTo>
                  <a:pt x="64532" y="53987"/>
                </a:lnTo>
                <a:lnTo>
                  <a:pt x="127389" y="53987"/>
                </a:lnTo>
                <a:lnTo>
                  <a:pt x="140205" y="52815"/>
                </a:lnTo>
                <a:lnTo>
                  <a:pt x="256242" y="52815"/>
                </a:lnTo>
                <a:lnTo>
                  <a:pt x="222163" y="14568"/>
                </a:lnTo>
                <a:lnTo>
                  <a:pt x="182854" y="1627"/>
                </a:lnTo>
                <a:lnTo>
                  <a:pt x="1590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8701500" y="812006"/>
            <a:ext cx="304165" cy="321310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53" y="52825"/>
                </a:moveTo>
                <a:lnTo>
                  <a:pt x="145534" y="52825"/>
                </a:lnTo>
                <a:lnTo>
                  <a:pt x="172981" y="55429"/>
                </a:lnTo>
                <a:lnTo>
                  <a:pt x="192600" y="63240"/>
                </a:lnTo>
                <a:lnTo>
                  <a:pt x="204379" y="76259"/>
                </a:lnTo>
                <a:lnTo>
                  <a:pt x="208307" y="94489"/>
                </a:lnTo>
                <a:lnTo>
                  <a:pt x="206617" y="105994"/>
                </a:lnTo>
                <a:lnTo>
                  <a:pt x="169293" y="129696"/>
                </a:lnTo>
                <a:lnTo>
                  <a:pt x="140783" y="133471"/>
                </a:lnTo>
                <a:lnTo>
                  <a:pt x="131276" y="134823"/>
                </a:lnTo>
                <a:lnTo>
                  <a:pt x="123452" y="136104"/>
                </a:lnTo>
                <a:lnTo>
                  <a:pt x="117315" y="137346"/>
                </a:lnTo>
                <a:lnTo>
                  <a:pt x="91668" y="141059"/>
                </a:lnTo>
                <a:lnTo>
                  <a:pt x="51779" y="151636"/>
                </a:lnTo>
                <a:lnTo>
                  <a:pt x="9384" y="188203"/>
                </a:lnTo>
                <a:lnTo>
                  <a:pt x="0" y="231783"/>
                </a:lnTo>
                <a:lnTo>
                  <a:pt x="1973" y="252023"/>
                </a:lnTo>
                <a:lnTo>
                  <a:pt x="31684" y="298661"/>
                </a:lnTo>
                <a:lnTo>
                  <a:pt x="83405" y="319552"/>
                </a:lnTo>
                <a:lnTo>
                  <a:pt x="104457" y="320943"/>
                </a:lnTo>
                <a:lnTo>
                  <a:pt x="136301" y="318635"/>
                </a:lnTo>
                <a:lnTo>
                  <a:pt x="164420" y="311707"/>
                </a:lnTo>
                <a:lnTo>
                  <a:pt x="188810" y="300154"/>
                </a:lnTo>
                <a:lnTo>
                  <a:pt x="209470" y="283970"/>
                </a:lnTo>
                <a:lnTo>
                  <a:pt x="303917" y="283970"/>
                </a:lnTo>
                <a:lnTo>
                  <a:pt x="303917" y="268148"/>
                </a:lnTo>
                <a:lnTo>
                  <a:pt x="129085" y="268148"/>
                </a:lnTo>
                <a:lnTo>
                  <a:pt x="117993" y="267633"/>
                </a:lnTo>
                <a:lnTo>
                  <a:pt x="79426" y="254046"/>
                </a:lnTo>
                <a:lnTo>
                  <a:pt x="66929" y="228830"/>
                </a:lnTo>
                <a:lnTo>
                  <a:pt x="70370" y="210066"/>
                </a:lnTo>
                <a:lnTo>
                  <a:pt x="80691" y="195412"/>
                </a:lnTo>
                <a:lnTo>
                  <a:pt x="97913" y="184853"/>
                </a:lnTo>
                <a:lnTo>
                  <a:pt x="122048" y="178392"/>
                </a:lnTo>
                <a:lnTo>
                  <a:pt x="149159" y="175133"/>
                </a:lnTo>
                <a:lnTo>
                  <a:pt x="171901" y="171205"/>
                </a:lnTo>
                <a:lnTo>
                  <a:pt x="190263" y="166620"/>
                </a:lnTo>
                <a:lnTo>
                  <a:pt x="204234" y="161387"/>
                </a:lnTo>
                <a:lnTo>
                  <a:pt x="271709" y="161387"/>
                </a:lnTo>
                <a:lnTo>
                  <a:pt x="271709" y="88594"/>
                </a:lnTo>
                <a:lnTo>
                  <a:pt x="269280" y="67380"/>
                </a:lnTo>
                <a:lnTo>
                  <a:pt x="263553" y="52825"/>
                </a:lnTo>
                <a:close/>
              </a:path>
              <a:path w="304165" h="321309">
                <a:moveTo>
                  <a:pt x="303917" y="283970"/>
                </a:moveTo>
                <a:lnTo>
                  <a:pt x="209470" y="283970"/>
                </a:lnTo>
                <a:lnTo>
                  <a:pt x="215391" y="300154"/>
                </a:lnTo>
                <a:lnTo>
                  <a:pt x="226070" y="311707"/>
                </a:lnTo>
                <a:lnTo>
                  <a:pt x="241506" y="318635"/>
                </a:lnTo>
                <a:lnTo>
                  <a:pt x="261698" y="320943"/>
                </a:lnTo>
                <a:lnTo>
                  <a:pt x="272031" y="320464"/>
                </a:lnTo>
                <a:lnTo>
                  <a:pt x="282513" y="319028"/>
                </a:lnTo>
                <a:lnTo>
                  <a:pt x="293143" y="316636"/>
                </a:lnTo>
                <a:lnTo>
                  <a:pt x="303917" y="313288"/>
                </a:lnTo>
                <a:lnTo>
                  <a:pt x="303917" y="283970"/>
                </a:lnTo>
                <a:close/>
              </a:path>
              <a:path w="304165" h="321309">
                <a:moveTo>
                  <a:pt x="271709" y="161387"/>
                </a:moveTo>
                <a:lnTo>
                  <a:pt x="204234" y="161387"/>
                </a:lnTo>
                <a:lnTo>
                  <a:pt x="204234" y="210071"/>
                </a:lnTo>
                <a:lnTo>
                  <a:pt x="202576" y="223687"/>
                </a:lnTo>
                <a:lnTo>
                  <a:pt x="177732" y="255238"/>
                </a:lnTo>
                <a:lnTo>
                  <a:pt x="129085" y="268148"/>
                </a:lnTo>
                <a:lnTo>
                  <a:pt x="281289" y="268148"/>
                </a:lnTo>
                <a:lnTo>
                  <a:pt x="276923" y="266368"/>
                </a:lnTo>
                <a:lnTo>
                  <a:pt x="274588" y="262882"/>
                </a:lnTo>
                <a:lnTo>
                  <a:pt x="272651" y="259342"/>
                </a:lnTo>
                <a:lnTo>
                  <a:pt x="271800" y="254046"/>
                </a:lnTo>
                <a:lnTo>
                  <a:pt x="271709" y="161387"/>
                </a:lnTo>
                <a:close/>
              </a:path>
              <a:path w="304165" h="321309">
                <a:moveTo>
                  <a:pt x="303917" y="266955"/>
                </a:moveTo>
                <a:lnTo>
                  <a:pt x="299205" y="267771"/>
                </a:lnTo>
                <a:lnTo>
                  <a:pt x="296158" y="268148"/>
                </a:lnTo>
                <a:lnTo>
                  <a:pt x="303917" y="268148"/>
                </a:lnTo>
                <a:lnTo>
                  <a:pt x="303917" y="266955"/>
                </a:lnTo>
                <a:close/>
              </a:path>
              <a:path w="304165" h="321309">
                <a:moveTo>
                  <a:pt x="149628" y="0"/>
                </a:moveTo>
                <a:lnTo>
                  <a:pt x="97391" y="5294"/>
                </a:lnTo>
                <a:lnTo>
                  <a:pt x="56940" y="21151"/>
                </a:lnTo>
                <a:lnTo>
                  <a:pt x="24364" y="54127"/>
                </a:lnTo>
                <a:lnTo>
                  <a:pt x="11130" y="101515"/>
                </a:lnTo>
                <a:lnTo>
                  <a:pt x="78081" y="101515"/>
                </a:lnTo>
                <a:lnTo>
                  <a:pt x="84041" y="80209"/>
                </a:lnTo>
                <a:lnTo>
                  <a:pt x="97264" y="64994"/>
                </a:lnTo>
                <a:lnTo>
                  <a:pt x="117758" y="55867"/>
                </a:lnTo>
                <a:lnTo>
                  <a:pt x="145534" y="52825"/>
                </a:lnTo>
                <a:lnTo>
                  <a:pt x="263553" y="52825"/>
                </a:lnTo>
                <a:lnTo>
                  <a:pt x="261999" y="48875"/>
                </a:lnTo>
                <a:lnTo>
                  <a:pt x="232924" y="19978"/>
                </a:lnTo>
                <a:lnTo>
                  <a:pt x="195666" y="4990"/>
                </a:lnTo>
                <a:lnTo>
                  <a:pt x="173743" y="1247"/>
                </a:lnTo>
                <a:lnTo>
                  <a:pt x="149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9023440" y="812584"/>
            <a:ext cx="177800" cy="311785"/>
          </a:xfrm>
          <a:custGeom>
            <a:avLst/>
            <a:gdLst/>
            <a:ahLst/>
            <a:cxnLst/>
            <a:rect l="l" t="t" r="r" b="b"/>
            <a:pathLst>
              <a:path w="177800" h="311784">
                <a:moveTo>
                  <a:pt x="62793" y="8261"/>
                </a:moveTo>
                <a:lnTo>
                  <a:pt x="0" y="8261"/>
                </a:lnTo>
                <a:lnTo>
                  <a:pt x="0" y="311592"/>
                </a:lnTo>
                <a:lnTo>
                  <a:pt x="66835" y="311592"/>
                </a:lnTo>
                <a:lnTo>
                  <a:pt x="66835" y="167261"/>
                </a:lnTo>
                <a:lnTo>
                  <a:pt x="68353" y="144168"/>
                </a:lnTo>
                <a:lnTo>
                  <a:pt x="80423" y="105415"/>
                </a:lnTo>
                <a:lnTo>
                  <a:pt x="116891" y="69990"/>
                </a:lnTo>
                <a:lnTo>
                  <a:pt x="126449" y="66898"/>
                </a:lnTo>
                <a:lnTo>
                  <a:pt x="62793" y="66898"/>
                </a:lnTo>
                <a:lnTo>
                  <a:pt x="62793" y="8261"/>
                </a:lnTo>
                <a:close/>
              </a:path>
              <a:path w="177800" h="311784">
                <a:moveTo>
                  <a:pt x="156445" y="0"/>
                </a:moveTo>
                <a:lnTo>
                  <a:pt x="152529" y="0"/>
                </a:lnTo>
                <a:lnTo>
                  <a:pt x="138030" y="1322"/>
                </a:lnTo>
                <a:lnTo>
                  <a:pt x="96227" y="21130"/>
                </a:lnTo>
                <a:lnTo>
                  <a:pt x="68184" y="54584"/>
                </a:lnTo>
                <a:lnTo>
                  <a:pt x="63966" y="66898"/>
                </a:lnTo>
                <a:lnTo>
                  <a:pt x="126449" y="66898"/>
                </a:lnTo>
                <a:lnTo>
                  <a:pt x="132190" y="65041"/>
                </a:lnTo>
                <a:lnTo>
                  <a:pt x="149042" y="63390"/>
                </a:lnTo>
                <a:lnTo>
                  <a:pt x="177764" y="63390"/>
                </a:lnTo>
                <a:lnTo>
                  <a:pt x="177764" y="1790"/>
                </a:lnTo>
                <a:lnTo>
                  <a:pt x="164885" y="617"/>
                </a:lnTo>
                <a:lnTo>
                  <a:pt x="156445" y="0"/>
                </a:lnTo>
                <a:close/>
              </a:path>
              <a:path w="177800" h="311784">
                <a:moveTo>
                  <a:pt x="177764" y="63390"/>
                </a:moveTo>
                <a:lnTo>
                  <a:pt x="149042" y="63390"/>
                </a:lnTo>
                <a:lnTo>
                  <a:pt x="155649" y="63570"/>
                </a:lnTo>
                <a:lnTo>
                  <a:pt x="162637" y="64113"/>
                </a:lnTo>
                <a:lnTo>
                  <a:pt x="170105" y="65041"/>
                </a:lnTo>
                <a:lnTo>
                  <a:pt x="177764" y="66312"/>
                </a:lnTo>
                <a:lnTo>
                  <a:pt x="177764" y="6339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6633873" y="706548"/>
            <a:ext cx="291465" cy="417830"/>
          </a:xfrm>
          <a:custGeom>
            <a:avLst/>
            <a:gdLst/>
            <a:ahLst/>
            <a:cxnLst/>
            <a:rect l="l" t="t" r="r" b="b"/>
            <a:pathLst>
              <a:path w="291465" h="417830">
                <a:moveTo>
                  <a:pt x="291362" y="0"/>
                </a:moveTo>
                <a:lnTo>
                  <a:pt x="84583" y="0"/>
                </a:lnTo>
                <a:lnTo>
                  <a:pt x="83997" y="62"/>
                </a:lnTo>
                <a:lnTo>
                  <a:pt x="36480" y="8950"/>
                </a:lnTo>
                <a:lnTo>
                  <a:pt x="6277" y="45209"/>
                </a:lnTo>
                <a:lnTo>
                  <a:pt x="0" y="90049"/>
                </a:lnTo>
                <a:lnTo>
                  <a:pt x="94" y="417631"/>
                </a:lnTo>
                <a:lnTo>
                  <a:pt x="73924" y="417631"/>
                </a:lnTo>
                <a:lnTo>
                  <a:pt x="73924" y="232223"/>
                </a:lnTo>
                <a:lnTo>
                  <a:pt x="264861" y="232223"/>
                </a:lnTo>
                <a:lnTo>
                  <a:pt x="264861" y="172549"/>
                </a:lnTo>
                <a:lnTo>
                  <a:pt x="73924" y="172549"/>
                </a:lnTo>
                <a:lnTo>
                  <a:pt x="73924" y="63202"/>
                </a:lnTo>
                <a:lnTo>
                  <a:pt x="291362" y="63202"/>
                </a:lnTo>
                <a:lnTo>
                  <a:pt x="2913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8934937" y="1213003"/>
            <a:ext cx="31115" cy="26670"/>
          </a:xfrm>
          <a:custGeom>
            <a:avLst/>
            <a:gdLst/>
            <a:ahLst/>
            <a:cxnLst/>
            <a:rect l="l" t="t" r="r" b="b"/>
            <a:pathLst>
              <a:path w="31115" h="26669">
                <a:moveTo>
                  <a:pt x="17894" y="0"/>
                </a:moveTo>
                <a:lnTo>
                  <a:pt x="0" y="0"/>
                </a:lnTo>
                <a:lnTo>
                  <a:pt x="0" y="26114"/>
                </a:lnTo>
                <a:lnTo>
                  <a:pt x="24742" y="26114"/>
                </a:lnTo>
                <a:lnTo>
                  <a:pt x="30564" y="21716"/>
                </a:lnTo>
                <a:lnTo>
                  <a:pt x="30564" y="8366"/>
                </a:lnTo>
                <a:lnTo>
                  <a:pt x="29077" y="5088"/>
                </a:lnTo>
                <a:lnTo>
                  <a:pt x="26177" y="3036"/>
                </a:lnTo>
                <a:lnTo>
                  <a:pt x="23161" y="1026"/>
                </a:lnTo>
                <a:lnTo>
                  <a:pt x="178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6536770" y="1179014"/>
            <a:ext cx="2694940" cy="135890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35" y="0"/>
                </a:moveTo>
                <a:lnTo>
                  <a:pt x="65139" y="0"/>
                </a:lnTo>
                <a:lnTo>
                  <a:pt x="52019" y="2376"/>
                </a:lnTo>
                <a:lnTo>
                  <a:pt x="24679" y="29590"/>
                </a:lnTo>
                <a:lnTo>
                  <a:pt x="1842" y="111944"/>
                </a:lnTo>
                <a:lnTo>
                  <a:pt x="0" y="118718"/>
                </a:lnTo>
                <a:lnTo>
                  <a:pt x="1057" y="124561"/>
                </a:lnTo>
                <a:lnTo>
                  <a:pt x="4512" y="128959"/>
                </a:lnTo>
                <a:lnTo>
                  <a:pt x="7989" y="133273"/>
                </a:lnTo>
                <a:lnTo>
                  <a:pt x="13936" y="135692"/>
                </a:lnTo>
                <a:lnTo>
                  <a:pt x="2629333" y="135692"/>
                </a:lnTo>
                <a:lnTo>
                  <a:pt x="2642390" y="133320"/>
                </a:lnTo>
                <a:lnTo>
                  <a:pt x="2652498" y="127933"/>
                </a:lnTo>
                <a:lnTo>
                  <a:pt x="2531881" y="127933"/>
                </a:lnTo>
                <a:lnTo>
                  <a:pt x="2522608" y="127253"/>
                </a:lnTo>
                <a:lnTo>
                  <a:pt x="2517367" y="126153"/>
                </a:lnTo>
                <a:lnTo>
                  <a:pt x="2245942" y="126153"/>
                </a:lnTo>
                <a:lnTo>
                  <a:pt x="2245942" y="13172"/>
                </a:lnTo>
                <a:lnTo>
                  <a:pt x="2517898" y="13172"/>
                </a:lnTo>
                <a:lnTo>
                  <a:pt x="2523902" y="11972"/>
                </a:lnTo>
                <a:lnTo>
                  <a:pt x="2533200" y="11413"/>
                </a:lnTo>
                <a:lnTo>
                  <a:pt x="2693425" y="11413"/>
                </a:lnTo>
                <a:lnTo>
                  <a:pt x="2693373" y="11120"/>
                </a:lnTo>
                <a:lnTo>
                  <a:pt x="2689939" y="6711"/>
                </a:lnTo>
                <a:lnTo>
                  <a:pt x="2686483" y="2450"/>
                </a:lnTo>
                <a:lnTo>
                  <a:pt x="2680724" y="52"/>
                </a:lnTo>
                <a:lnTo>
                  <a:pt x="2673635" y="0"/>
                </a:lnTo>
                <a:close/>
              </a:path>
              <a:path w="2694940" h="135890">
                <a:moveTo>
                  <a:pt x="2535535" y="32197"/>
                </a:moveTo>
                <a:lnTo>
                  <a:pt x="2530383" y="32197"/>
                </a:lnTo>
                <a:lnTo>
                  <a:pt x="2526310" y="33014"/>
                </a:lnTo>
                <a:lnTo>
                  <a:pt x="2523357" y="34805"/>
                </a:lnTo>
                <a:lnTo>
                  <a:pt x="2520373" y="36532"/>
                </a:lnTo>
                <a:lnTo>
                  <a:pt x="2518939" y="38752"/>
                </a:lnTo>
                <a:lnTo>
                  <a:pt x="2518939" y="45841"/>
                </a:lnTo>
                <a:lnTo>
                  <a:pt x="2523828" y="49967"/>
                </a:lnTo>
                <a:lnTo>
                  <a:pt x="2543879" y="57819"/>
                </a:lnTo>
                <a:lnTo>
                  <a:pt x="2551938" y="61191"/>
                </a:lnTo>
                <a:lnTo>
                  <a:pt x="2576759" y="93180"/>
                </a:lnTo>
                <a:lnTo>
                  <a:pt x="2576079" y="100138"/>
                </a:lnTo>
                <a:lnTo>
                  <a:pt x="2542722" y="127299"/>
                </a:lnTo>
                <a:lnTo>
                  <a:pt x="2531881" y="127933"/>
                </a:lnTo>
                <a:lnTo>
                  <a:pt x="2652498" y="127933"/>
                </a:lnTo>
                <a:lnTo>
                  <a:pt x="2654436" y="126900"/>
                </a:lnTo>
                <a:lnTo>
                  <a:pt x="2664052" y="117479"/>
                </a:lnTo>
                <a:lnTo>
                  <a:pt x="2669824" y="106101"/>
                </a:lnTo>
                <a:lnTo>
                  <a:pt x="2687382" y="42616"/>
                </a:lnTo>
                <a:lnTo>
                  <a:pt x="2571544" y="42616"/>
                </a:lnTo>
                <a:lnTo>
                  <a:pt x="2560895" y="38051"/>
                </a:lnTo>
                <a:lnTo>
                  <a:pt x="2551345" y="34796"/>
                </a:lnTo>
                <a:lnTo>
                  <a:pt x="2542891" y="32846"/>
                </a:lnTo>
                <a:lnTo>
                  <a:pt x="2535535" y="32197"/>
                </a:lnTo>
                <a:close/>
              </a:path>
              <a:path w="2694940" h="135890">
                <a:moveTo>
                  <a:pt x="2369980" y="13172"/>
                </a:moveTo>
                <a:lnTo>
                  <a:pt x="2328724" y="13172"/>
                </a:lnTo>
                <a:lnTo>
                  <a:pt x="2328724" y="33988"/>
                </a:lnTo>
                <a:lnTo>
                  <a:pt x="2274182" y="33988"/>
                </a:lnTo>
                <a:lnTo>
                  <a:pt x="2274182" y="57705"/>
                </a:lnTo>
                <a:lnTo>
                  <a:pt x="2326065" y="57705"/>
                </a:lnTo>
                <a:lnTo>
                  <a:pt x="2326065" y="78489"/>
                </a:lnTo>
                <a:lnTo>
                  <a:pt x="2274182" y="78489"/>
                </a:lnTo>
                <a:lnTo>
                  <a:pt x="2274182" y="105389"/>
                </a:lnTo>
                <a:lnTo>
                  <a:pt x="2330044" y="105389"/>
                </a:lnTo>
                <a:lnTo>
                  <a:pt x="2330044" y="126153"/>
                </a:lnTo>
                <a:lnTo>
                  <a:pt x="2369980" y="126153"/>
                </a:lnTo>
                <a:lnTo>
                  <a:pt x="2369980" y="13172"/>
                </a:lnTo>
                <a:close/>
              </a:path>
              <a:path w="2694940" h="135890">
                <a:moveTo>
                  <a:pt x="2517898" y="13172"/>
                </a:moveTo>
                <a:lnTo>
                  <a:pt x="2419455" y="13172"/>
                </a:lnTo>
                <a:lnTo>
                  <a:pt x="2428144" y="13798"/>
                </a:lnTo>
                <a:lnTo>
                  <a:pt x="2435762" y="15676"/>
                </a:lnTo>
                <a:lnTo>
                  <a:pt x="2457893" y="46815"/>
                </a:lnTo>
                <a:lnTo>
                  <a:pt x="2457284" y="53510"/>
                </a:lnTo>
                <a:lnTo>
                  <a:pt x="2428964" y="80265"/>
                </a:lnTo>
                <a:lnTo>
                  <a:pt x="2420596" y="80898"/>
                </a:lnTo>
                <a:lnTo>
                  <a:pt x="2398178" y="80898"/>
                </a:lnTo>
                <a:lnTo>
                  <a:pt x="2398178" y="126153"/>
                </a:lnTo>
                <a:lnTo>
                  <a:pt x="2517367" y="126153"/>
                </a:lnTo>
                <a:lnTo>
                  <a:pt x="2512930" y="125221"/>
                </a:lnTo>
                <a:lnTo>
                  <a:pt x="2502845" y="121846"/>
                </a:lnTo>
                <a:lnTo>
                  <a:pt x="2492353" y="117137"/>
                </a:lnTo>
                <a:lnTo>
                  <a:pt x="2492353" y="92866"/>
                </a:lnTo>
                <a:lnTo>
                  <a:pt x="2547629" y="92866"/>
                </a:lnTo>
                <a:lnTo>
                  <a:pt x="2547629" y="92039"/>
                </a:lnTo>
                <a:lnTo>
                  <a:pt x="2542330" y="87588"/>
                </a:lnTo>
                <a:lnTo>
                  <a:pt x="2514394" y="76500"/>
                </a:lnTo>
                <a:lnTo>
                  <a:pt x="2510237" y="74772"/>
                </a:lnTo>
                <a:lnTo>
                  <a:pt x="2489714" y="50092"/>
                </a:lnTo>
                <a:lnTo>
                  <a:pt x="2489714" y="44030"/>
                </a:lnTo>
                <a:lnTo>
                  <a:pt x="2515546" y="13642"/>
                </a:lnTo>
                <a:lnTo>
                  <a:pt x="2517898" y="13172"/>
                </a:lnTo>
                <a:close/>
              </a:path>
              <a:path w="2694940" h="135890">
                <a:moveTo>
                  <a:pt x="2547629" y="92866"/>
                </a:moveTo>
                <a:lnTo>
                  <a:pt x="2492353" y="92866"/>
                </a:lnTo>
                <a:lnTo>
                  <a:pt x="2500520" y="98133"/>
                </a:lnTo>
                <a:lnTo>
                  <a:pt x="2507431" y="101797"/>
                </a:lnTo>
                <a:lnTo>
                  <a:pt x="2512939" y="104017"/>
                </a:lnTo>
                <a:lnTo>
                  <a:pt x="2518436" y="106101"/>
                </a:lnTo>
                <a:lnTo>
                  <a:pt x="2524174" y="107148"/>
                </a:lnTo>
                <a:lnTo>
                  <a:pt x="2541796" y="107148"/>
                </a:lnTo>
                <a:lnTo>
                  <a:pt x="2547629" y="103630"/>
                </a:lnTo>
                <a:lnTo>
                  <a:pt x="2547629" y="92866"/>
                </a:lnTo>
                <a:close/>
              </a:path>
              <a:path w="2694940" h="135890">
                <a:moveTo>
                  <a:pt x="2693425" y="11413"/>
                </a:moveTo>
                <a:lnTo>
                  <a:pt x="2533200" y="11413"/>
                </a:lnTo>
                <a:lnTo>
                  <a:pt x="2542612" y="11974"/>
                </a:lnTo>
                <a:lnTo>
                  <a:pt x="2552140" y="13659"/>
                </a:lnTo>
                <a:lnTo>
                  <a:pt x="2561785" y="16466"/>
                </a:lnTo>
                <a:lnTo>
                  <a:pt x="2571544" y="20397"/>
                </a:lnTo>
                <a:lnTo>
                  <a:pt x="2571544" y="42616"/>
                </a:lnTo>
                <a:lnTo>
                  <a:pt x="2687382" y="42616"/>
                </a:lnTo>
                <a:lnTo>
                  <a:pt x="2694420" y="17067"/>
                </a:lnTo>
                <a:lnTo>
                  <a:pt x="2693425" y="114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6536773" y="1179011"/>
            <a:ext cx="2694940" cy="135890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25" y="0"/>
                </a:moveTo>
                <a:lnTo>
                  <a:pt x="65139" y="0"/>
                </a:lnTo>
                <a:lnTo>
                  <a:pt x="52019" y="2378"/>
                </a:lnTo>
                <a:lnTo>
                  <a:pt x="24669" y="29601"/>
                </a:lnTo>
                <a:lnTo>
                  <a:pt x="1842" y="111954"/>
                </a:lnTo>
                <a:lnTo>
                  <a:pt x="0" y="118680"/>
                </a:lnTo>
                <a:lnTo>
                  <a:pt x="1047" y="124572"/>
                </a:lnTo>
                <a:lnTo>
                  <a:pt x="4502" y="128969"/>
                </a:lnTo>
                <a:lnTo>
                  <a:pt x="7978" y="133273"/>
                </a:lnTo>
                <a:lnTo>
                  <a:pt x="13926" y="135692"/>
                </a:lnTo>
                <a:lnTo>
                  <a:pt x="2629333" y="135692"/>
                </a:lnTo>
                <a:lnTo>
                  <a:pt x="2642385" y="133320"/>
                </a:lnTo>
                <a:lnTo>
                  <a:pt x="2652490" y="127933"/>
                </a:lnTo>
                <a:lnTo>
                  <a:pt x="2531870" y="127933"/>
                </a:lnTo>
                <a:lnTo>
                  <a:pt x="2522602" y="127253"/>
                </a:lnTo>
                <a:lnTo>
                  <a:pt x="2517362" y="126153"/>
                </a:lnTo>
                <a:lnTo>
                  <a:pt x="2245931" y="126153"/>
                </a:lnTo>
                <a:lnTo>
                  <a:pt x="2245931" y="13172"/>
                </a:lnTo>
                <a:lnTo>
                  <a:pt x="2517892" y="13172"/>
                </a:lnTo>
                <a:lnTo>
                  <a:pt x="2523896" y="11972"/>
                </a:lnTo>
                <a:lnTo>
                  <a:pt x="2533189" y="11413"/>
                </a:lnTo>
                <a:lnTo>
                  <a:pt x="2693413" y="11413"/>
                </a:lnTo>
                <a:lnTo>
                  <a:pt x="2693363" y="11130"/>
                </a:lnTo>
                <a:lnTo>
                  <a:pt x="2689939" y="6711"/>
                </a:lnTo>
                <a:lnTo>
                  <a:pt x="2686483" y="2460"/>
                </a:lnTo>
                <a:lnTo>
                  <a:pt x="2680714" y="52"/>
                </a:lnTo>
                <a:lnTo>
                  <a:pt x="2673625" y="0"/>
                </a:lnTo>
                <a:close/>
              </a:path>
              <a:path w="2694940" h="135890">
                <a:moveTo>
                  <a:pt x="2535524" y="32197"/>
                </a:moveTo>
                <a:lnTo>
                  <a:pt x="2530383" y="32197"/>
                </a:lnTo>
                <a:lnTo>
                  <a:pt x="2526310" y="33025"/>
                </a:lnTo>
                <a:lnTo>
                  <a:pt x="2523357" y="34815"/>
                </a:lnTo>
                <a:lnTo>
                  <a:pt x="2520363" y="36532"/>
                </a:lnTo>
                <a:lnTo>
                  <a:pt x="2518939" y="38763"/>
                </a:lnTo>
                <a:lnTo>
                  <a:pt x="2518939" y="45841"/>
                </a:lnTo>
                <a:lnTo>
                  <a:pt x="2523818" y="49977"/>
                </a:lnTo>
                <a:lnTo>
                  <a:pt x="2543874" y="57821"/>
                </a:lnTo>
                <a:lnTo>
                  <a:pt x="2551936" y="61197"/>
                </a:lnTo>
                <a:lnTo>
                  <a:pt x="2576748" y="93190"/>
                </a:lnTo>
                <a:lnTo>
                  <a:pt x="2576070" y="100149"/>
                </a:lnTo>
                <a:lnTo>
                  <a:pt x="2542711" y="127301"/>
                </a:lnTo>
                <a:lnTo>
                  <a:pt x="2531870" y="127933"/>
                </a:lnTo>
                <a:lnTo>
                  <a:pt x="2652490" y="127933"/>
                </a:lnTo>
                <a:lnTo>
                  <a:pt x="2654428" y="126900"/>
                </a:lnTo>
                <a:lnTo>
                  <a:pt x="2664046" y="117479"/>
                </a:lnTo>
                <a:lnTo>
                  <a:pt x="2669824" y="106101"/>
                </a:lnTo>
                <a:lnTo>
                  <a:pt x="2687379" y="42626"/>
                </a:lnTo>
                <a:lnTo>
                  <a:pt x="2571544" y="42626"/>
                </a:lnTo>
                <a:lnTo>
                  <a:pt x="2560894" y="38059"/>
                </a:lnTo>
                <a:lnTo>
                  <a:pt x="2551339" y="34801"/>
                </a:lnTo>
                <a:lnTo>
                  <a:pt x="2542883" y="32848"/>
                </a:lnTo>
                <a:lnTo>
                  <a:pt x="2535524" y="32197"/>
                </a:lnTo>
                <a:close/>
              </a:path>
              <a:path w="2694940" h="135890">
                <a:moveTo>
                  <a:pt x="2369969" y="13172"/>
                </a:moveTo>
                <a:lnTo>
                  <a:pt x="2328724" y="13172"/>
                </a:lnTo>
                <a:lnTo>
                  <a:pt x="2328724" y="33988"/>
                </a:lnTo>
                <a:lnTo>
                  <a:pt x="2274182" y="33988"/>
                </a:lnTo>
                <a:lnTo>
                  <a:pt x="2274182" y="57705"/>
                </a:lnTo>
                <a:lnTo>
                  <a:pt x="2326054" y="57705"/>
                </a:lnTo>
                <a:lnTo>
                  <a:pt x="2326054" y="78489"/>
                </a:lnTo>
                <a:lnTo>
                  <a:pt x="2274182" y="78489"/>
                </a:lnTo>
                <a:lnTo>
                  <a:pt x="2274182" y="105399"/>
                </a:lnTo>
                <a:lnTo>
                  <a:pt x="2330044" y="105399"/>
                </a:lnTo>
                <a:lnTo>
                  <a:pt x="2330044" y="126153"/>
                </a:lnTo>
                <a:lnTo>
                  <a:pt x="2369969" y="126153"/>
                </a:lnTo>
                <a:lnTo>
                  <a:pt x="2369969" y="13172"/>
                </a:lnTo>
                <a:close/>
              </a:path>
              <a:path w="2694940" h="135890">
                <a:moveTo>
                  <a:pt x="2517892" y="13172"/>
                </a:moveTo>
                <a:lnTo>
                  <a:pt x="2419455" y="13172"/>
                </a:lnTo>
                <a:lnTo>
                  <a:pt x="2428142" y="13799"/>
                </a:lnTo>
                <a:lnTo>
                  <a:pt x="2435758" y="15680"/>
                </a:lnTo>
                <a:lnTo>
                  <a:pt x="2457893" y="46815"/>
                </a:lnTo>
                <a:lnTo>
                  <a:pt x="2457282" y="53516"/>
                </a:lnTo>
                <a:lnTo>
                  <a:pt x="2428964" y="80265"/>
                </a:lnTo>
                <a:lnTo>
                  <a:pt x="2420596" y="80898"/>
                </a:lnTo>
                <a:lnTo>
                  <a:pt x="2398167" y="80898"/>
                </a:lnTo>
                <a:lnTo>
                  <a:pt x="2398167" y="126153"/>
                </a:lnTo>
                <a:lnTo>
                  <a:pt x="2517362" y="126153"/>
                </a:lnTo>
                <a:lnTo>
                  <a:pt x="2512924" y="125221"/>
                </a:lnTo>
                <a:lnTo>
                  <a:pt x="2502840" y="121846"/>
                </a:lnTo>
                <a:lnTo>
                  <a:pt x="2492353" y="117137"/>
                </a:lnTo>
                <a:lnTo>
                  <a:pt x="2492353" y="92876"/>
                </a:lnTo>
                <a:lnTo>
                  <a:pt x="2547629" y="92876"/>
                </a:lnTo>
                <a:lnTo>
                  <a:pt x="2547629" y="92039"/>
                </a:lnTo>
                <a:lnTo>
                  <a:pt x="2542320" y="87588"/>
                </a:lnTo>
                <a:lnTo>
                  <a:pt x="2514394" y="76500"/>
                </a:lnTo>
                <a:lnTo>
                  <a:pt x="2510237" y="74772"/>
                </a:lnTo>
                <a:lnTo>
                  <a:pt x="2489714" y="50092"/>
                </a:lnTo>
                <a:lnTo>
                  <a:pt x="2489714" y="44040"/>
                </a:lnTo>
                <a:lnTo>
                  <a:pt x="2515541" y="13642"/>
                </a:lnTo>
                <a:lnTo>
                  <a:pt x="2517892" y="13172"/>
                </a:lnTo>
                <a:close/>
              </a:path>
              <a:path w="2694940" h="135890">
                <a:moveTo>
                  <a:pt x="2547629" y="92876"/>
                </a:moveTo>
                <a:lnTo>
                  <a:pt x="2492353" y="92876"/>
                </a:lnTo>
                <a:lnTo>
                  <a:pt x="2500520" y="98143"/>
                </a:lnTo>
                <a:lnTo>
                  <a:pt x="2507431" y="101797"/>
                </a:lnTo>
                <a:lnTo>
                  <a:pt x="2512928" y="104017"/>
                </a:lnTo>
                <a:lnTo>
                  <a:pt x="2518436" y="106101"/>
                </a:lnTo>
                <a:lnTo>
                  <a:pt x="2524174" y="107159"/>
                </a:lnTo>
                <a:lnTo>
                  <a:pt x="2541796" y="107159"/>
                </a:lnTo>
                <a:lnTo>
                  <a:pt x="2547629" y="103640"/>
                </a:lnTo>
                <a:lnTo>
                  <a:pt x="2547629" y="92876"/>
                </a:lnTo>
                <a:close/>
              </a:path>
              <a:path w="2694940" h="135890">
                <a:moveTo>
                  <a:pt x="2693413" y="11413"/>
                </a:moveTo>
                <a:lnTo>
                  <a:pt x="2533189" y="11413"/>
                </a:lnTo>
                <a:lnTo>
                  <a:pt x="2542603" y="11974"/>
                </a:lnTo>
                <a:lnTo>
                  <a:pt x="2552135" y="13659"/>
                </a:lnTo>
                <a:lnTo>
                  <a:pt x="2561783" y="16466"/>
                </a:lnTo>
                <a:lnTo>
                  <a:pt x="2571544" y="20397"/>
                </a:lnTo>
                <a:lnTo>
                  <a:pt x="2571544" y="42626"/>
                </a:lnTo>
                <a:lnTo>
                  <a:pt x="2687379" y="42626"/>
                </a:lnTo>
                <a:lnTo>
                  <a:pt x="2694420" y="17067"/>
                </a:lnTo>
                <a:lnTo>
                  <a:pt x="2693413" y="114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874042" y="10351675"/>
            <a:ext cx="1301750" cy="4229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065"/>
              </a:lnSpc>
            </a:pPr>
            <a:r>
              <a:rPr sz="3100" spc="-114" dirty="0">
                <a:solidFill>
                  <a:srgbClr val="FFFFFF"/>
                </a:solidFill>
                <a:latin typeface="Calibri-Light"/>
                <a:cs typeface="Calibri-Light"/>
              </a:rPr>
              <a:t>20.02.20</a:t>
            </a:r>
            <a:endParaRPr sz="3100">
              <a:latin typeface="Calibri-Light"/>
              <a:cs typeface="Calibri-Light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7204459" y="10351675"/>
            <a:ext cx="1939925" cy="4229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065"/>
              </a:lnSpc>
            </a:pPr>
            <a:r>
              <a:rPr sz="3100" spc="-95" dirty="0">
                <a:solidFill>
                  <a:srgbClr val="FFFFFF"/>
                </a:solidFill>
                <a:latin typeface="Calibri-Light"/>
                <a:cs typeface="Calibri-Light"/>
              </a:rPr>
              <a:t>Añadir</a:t>
            </a:r>
            <a:r>
              <a:rPr sz="3100" spc="-300" dirty="0">
                <a:solidFill>
                  <a:srgbClr val="FFFFFF"/>
                </a:solidFill>
                <a:latin typeface="Calibri-Light"/>
                <a:cs typeface="Calibri-Light"/>
              </a:rPr>
              <a:t> </a:t>
            </a:r>
            <a:r>
              <a:rPr sz="3100" spc="-140" dirty="0">
                <a:solidFill>
                  <a:srgbClr val="FFFFFF"/>
                </a:solidFill>
                <a:latin typeface="Calibri-Light"/>
                <a:cs typeface="Calibri-Light"/>
              </a:rPr>
              <a:t>footer</a:t>
            </a:r>
            <a:endParaRPr sz="3100">
              <a:latin typeface="Calibri-Light"/>
              <a:cs typeface="Calibri-Light"/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8700064" y="1233537"/>
            <a:ext cx="8649450" cy="904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4800" dirty="0">
                <a:solidFill>
                  <a:schemeClr val="tx2"/>
                </a:solidFill>
              </a:rPr>
              <a:t>Según lo establecido por el Decreto 1757 de 1994 la alianza o asociación de usuarios es una agrupación de afiliados del régimen contributivo y subsidiado del Sistema General de Seguridad Social en Salud, que tienen derecho a utilizar los servicios de salud de acuerdo con su sistema de afiliación, que velarán por la calidad del servicio y defensa del usuario</a:t>
            </a:r>
            <a:r>
              <a:rPr lang="es-CO" sz="5400" dirty="0">
                <a:solidFill>
                  <a:schemeClr val="tx2"/>
                </a:solidFill>
              </a:rPr>
              <a:t>.</a:t>
            </a:r>
          </a:p>
        </p:txBody>
      </p:sp>
      <p:pic>
        <p:nvPicPr>
          <p:cNvPr id="51" name="50 Imagen" descr="gestion-empresarial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6089" y="3237489"/>
            <a:ext cx="5053224" cy="5634054"/>
          </a:xfrm>
          <a:prstGeom prst="rect">
            <a:avLst/>
          </a:prstGeom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id="{4F4B3A06-6E68-43ED-BF53-61A8676084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55821" y="-16209"/>
            <a:ext cx="3248279" cy="1925843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18793" y="465423"/>
            <a:ext cx="12722225" cy="14065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s-ES" sz="9050" spc="-345" dirty="0">
                <a:solidFill>
                  <a:srgbClr val="1C4583"/>
                </a:solidFill>
              </a:rPr>
              <a:t>Convocatoria</a:t>
            </a:r>
            <a:endParaRPr sz="9050" dirty="0"/>
          </a:p>
        </p:txBody>
      </p:sp>
      <p:sp>
        <p:nvSpPr>
          <p:cNvPr id="8" name="object 8"/>
          <p:cNvSpPr txBox="1"/>
          <p:nvPr/>
        </p:nvSpPr>
        <p:spPr>
          <a:xfrm>
            <a:off x="2351138" y="4641627"/>
            <a:ext cx="478790" cy="10979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000" b="1" spc="15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70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761436" y="4670862"/>
            <a:ext cx="478790" cy="10979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000" b="1" spc="15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700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1474383" y="4543851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4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1399087" y="7118432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4" h="1510665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6243583" y="962530"/>
            <a:ext cx="111253" cy="1084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6092571" y="986553"/>
            <a:ext cx="405765" cy="155575"/>
          </a:xfrm>
          <a:custGeom>
            <a:avLst/>
            <a:gdLst/>
            <a:ahLst/>
            <a:cxnLst/>
            <a:rect l="l" t="t" r="r" b="b"/>
            <a:pathLst>
              <a:path w="405765" h="155575">
                <a:moveTo>
                  <a:pt x="25234" y="0"/>
                </a:moveTo>
                <a:lnTo>
                  <a:pt x="15363" y="1938"/>
                </a:lnTo>
                <a:lnTo>
                  <a:pt x="7347" y="7240"/>
                </a:lnTo>
                <a:lnTo>
                  <a:pt x="1966" y="15134"/>
                </a:lnTo>
                <a:lnTo>
                  <a:pt x="0" y="24847"/>
                </a:lnTo>
                <a:lnTo>
                  <a:pt x="0" y="30292"/>
                </a:lnTo>
                <a:lnTo>
                  <a:pt x="2020" y="35862"/>
                </a:lnTo>
                <a:lnTo>
                  <a:pt x="5853" y="40271"/>
                </a:lnTo>
                <a:lnTo>
                  <a:pt x="35282" y="82149"/>
                </a:lnTo>
                <a:lnTo>
                  <a:pt x="73951" y="116242"/>
                </a:lnTo>
                <a:lnTo>
                  <a:pt x="119691" y="141085"/>
                </a:lnTo>
                <a:lnTo>
                  <a:pt x="170329" y="155209"/>
                </a:lnTo>
                <a:lnTo>
                  <a:pt x="181564" y="138711"/>
                </a:lnTo>
                <a:lnTo>
                  <a:pt x="196758" y="125968"/>
                </a:lnTo>
                <a:lnTo>
                  <a:pt x="214819" y="117754"/>
                </a:lnTo>
                <a:lnTo>
                  <a:pt x="234652" y="114844"/>
                </a:lnTo>
                <a:lnTo>
                  <a:pt x="336684" y="114844"/>
                </a:lnTo>
                <a:lnTo>
                  <a:pt x="344953" y="108750"/>
                </a:lnTo>
                <a:lnTo>
                  <a:pt x="204140" y="108750"/>
                </a:lnTo>
                <a:lnTo>
                  <a:pt x="158204" y="102661"/>
                </a:lnTo>
                <a:lnTo>
                  <a:pt x="115821" y="84933"/>
                </a:lnTo>
                <a:lnTo>
                  <a:pt x="79024" y="56373"/>
                </a:lnTo>
                <a:lnTo>
                  <a:pt x="49851" y="17790"/>
                </a:lnTo>
                <a:lnTo>
                  <a:pt x="44711" y="9846"/>
                </a:lnTo>
                <a:lnTo>
                  <a:pt x="38764" y="4304"/>
                </a:lnTo>
                <a:lnTo>
                  <a:pt x="32207" y="1058"/>
                </a:lnTo>
                <a:lnTo>
                  <a:pt x="25234" y="0"/>
                </a:lnTo>
                <a:close/>
              </a:path>
              <a:path w="405765" h="155575">
                <a:moveTo>
                  <a:pt x="336684" y="114844"/>
                </a:moveTo>
                <a:lnTo>
                  <a:pt x="234652" y="114844"/>
                </a:lnTo>
                <a:lnTo>
                  <a:pt x="250924" y="116738"/>
                </a:lnTo>
                <a:lnTo>
                  <a:pt x="266192" y="122131"/>
                </a:lnTo>
                <a:lnTo>
                  <a:pt x="279726" y="130592"/>
                </a:lnTo>
                <a:lnTo>
                  <a:pt x="290797" y="141692"/>
                </a:lnTo>
                <a:lnTo>
                  <a:pt x="323493" y="124564"/>
                </a:lnTo>
                <a:lnTo>
                  <a:pt x="336684" y="114844"/>
                </a:lnTo>
                <a:close/>
              </a:path>
              <a:path w="405765" h="155575">
                <a:moveTo>
                  <a:pt x="380124" y="6345"/>
                </a:moveTo>
                <a:lnTo>
                  <a:pt x="371339" y="6345"/>
                </a:lnTo>
                <a:lnTo>
                  <a:pt x="362941" y="11025"/>
                </a:lnTo>
                <a:lnTo>
                  <a:pt x="358491" y="18229"/>
                </a:lnTo>
                <a:lnTo>
                  <a:pt x="330847" y="55308"/>
                </a:lnTo>
                <a:lnTo>
                  <a:pt x="294261" y="83877"/>
                </a:lnTo>
                <a:lnTo>
                  <a:pt x="251203" y="102251"/>
                </a:lnTo>
                <a:lnTo>
                  <a:pt x="204140" y="108750"/>
                </a:lnTo>
                <a:lnTo>
                  <a:pt x="344953" y="108750"/>
                </a:lnTo>
                <a:lnTo>
                  <a:pt x="353040" y="102791"/>
                </a:lnTo>
                <a:lnTo>
                  <a:pt x="378658" y="76657"/>
                </a:lnTo>
                <a:lnTo>
                  <a:pt x="399568" y="46448"/>
                </a:lnTo>
                <a:lnTo>
                  <a:pt x="403160" y="42113"/>
                </a:lnTo>
                <a:lnTo>
                  <a:pt x="405149" y="36532"/>
                </a:lnTo>
                <a:lnTo>
                  <a:pt x="405149" y="31025"/>
                </a:lnTo>
                <a:lnTo>
                  <a:pt x="403190" y="21452"/>
                </a:lnTo>
                <a:lnTo>
                  <a:pt x="397839" y="13604"/>
                </a:lnTo>
                <a:lnTo>
                  <a:pt x="389887" y="8296"/>
                </a:lnTo>
                <a:lnTo>
                  <a:pt x="380124" y="63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6278322" y="792962"/>
            <a:ext cx="111158" cy="1084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6153058" y="703868"/>
            <a:ext cx="382905" cy="296545"/>
          </a:xfrm>
          <a:custGeom>
            <a:avLst/>
            <a:gdLst/>
            <a:ahLst/>
            <a:cxnLst/>
            <a:rect l="l" t="t" r="r" b="b"/>
            <a:pathLst>
              <a:path w="382905" h="296544">
                <a:moveTo>
                  <a:pt x="363162" y="245753"/>
                </a:moveTo>
                <a:lnTo>
                  <a:pt x="145681" y="245753"/>
                </a:lnTo>
                <a:lnTo>
                  <a:pt x="168589" y="249511"/>
                </a:lnTo>
                <a:lnTo>
                  <a:pt x="188508" y="259961"/>
                </a:lnTo>
                <a:lnTo>
                  <a:pt x="204016" y="275867"/>
                </a:lnTo>
                <a:lnTo>
                  <a:pt x="213689" y="295993"/>
                </a:lnTo>
                <a:lnTo>
                  <a:pt x="217208" y="295385"/>
                </a:lnTo>
                <a:lnTo>
                  <a:pt x="223893" y="295385"/>
                </a:lnTo>
                <a:lnTo>
                  <a:pt x="264483" y="291538"/>
                </a:lnTo>
                <a:lnTo>
                  <a:pt x="304760" y="280097"/>
                </a:lnTo>
                <a:lnTo>
                  <a:pt x="341958" y="261790"/>
                </a:lnTo>
                <a:lnTo>
                  <a:pt x="363162" y="245753"/>
                </a:lnTo>
                <a:close/>
              </a:path>
              <a:path w="382905" h="296544">
                <a:moveTo>
                  <a:pt x="223893" y="295385"/>
                </a:moveTo>
                <a:lnTo>
                  <a:pt x="217208" y="295385"/>
                </a:lnTo>
                <a:lnTo>
                  <a:pt x="220045" y="295490"/>
                </a:lnTo>
                <a:lnTo>
                  <a:pt x="222789" y="295490"/>
                </a:lnTo>
                <a:lnTo>
                  <a:pt x="223893" y="295385"/>
                </a:lnTo>
                <a:close/>
              </a:path>
              <a:path w="382905" h="296544">
                <a:moveTo>
                  <a:pt x="31280" y="0"/>
                </a:moveTo>
                <a:lnTo>
                  <a:pt x="6172" y="30718"/>
                </a:lnTo>
                <a:lnTo>
                  <a:pt x="0" y="78156"/>
                </a:lnTo>
                <a:lnTo>
                  <a:pt x="6078" y="132404"/>
                </a:lnTo>
                <a:lnTo>
                  <a:pt x="25915" y="181892"/>
                </a:lnTo>
                <a:lnTo>
                  <a:pt x="57767" y="224947"/>
                </a:lnTo>
                <a:lnTo>
                  <a:pt x="99892" y="259900"/>
                </a:lnTo>
                <a:lnTo>
                  <a:pt x="110760" y="253957"/>
                </a:lnTo>
                <a:lnTo>
                  <a:pt x="122150" y="249509"/>
                </a:lnTo>
                <a:lnTo>
                  <a:pt x="133859" y="246720"/>
                </a:lnTo>
                <a:lnTo>
                  <a:pt x="145681" y="245753"/>
                </a:lnTo>
                <a:lnTo>
                  <a:pt x="363162" y="245753"/>
                </a:lnTo>
                <a:lnTo>
                  <a:pt x="366526" y="243209"/>
                </a:lnTo>
                <a:lnTo>
                  <a:pt x="222621" y="243209"/>
                </a:lnTo>
                <a:lnTo>
                  <a:pt x="177717" y="237291"/>
                </a:lnTo>
                <a:lnTo>
                  <a:pt x="137341" y="220603"/>
                </a:lnTo>
                <a:lnTo>
                  <a:pt x="103114" y="194746"/>
                </a:lnTo>
                <a:lnTo>
                  <a:pt x="76658" y="161319"/>
                </a:lnTo>
                <a:lnTo>
                  <a:pt x="59596" y="121923"/>
                </a:lnTo>
                <a:lnTo>
                  <a:pt x="53548" y="78156"/>
                </a:lnTo>
                <a:lnTo>
                  <a:pt x="53925" y="67826"/>
                </a:lnTo>
                <a:lnTo>
                  <a:pt x="55095" y="57127"/>
                </a:lnTo>
                <a:lnTo>
                  <a:pt x="57117" y="46250"/>
                </a:lnTo>
                <a:lnTo>
                  <a:pt x="60050" y="35383"/>
                </a:lnTo>
                <a:lnTo>
                  <a:pt x="62647" y="26912"/>
                </a:lnTo>
                <a:lnTo>
                  <a:pt x="61568" y="19006"/>
                </a:lnTo>
                <a:lnTo>
                  <a:pt x="58082" y="12483"/>
                </a:lnTo>
                <a:lnTo>
                  <a:pt x="50962" y="4908"/>
                </a:lnTo>
                <a:lnTo>
                  <a:pt x="41629" y="591"/>
                </a:lnTo>
                <a:lnTo>
                  <a:pt x="31280" y="0"/>
                </a:lnTo>
                <a:close/>
              </a:path>
              <a:path w="382905" h="296544">
                <a:moveTo>
                  <a:pt x="355350" y="191745"/>
                </a:moveTo>
                <a:lnTo>
                  <a:pt x="349769" y="191745"/>
                </a:lnTo>
                <a:lnTo>
                  <a:pt x="344209" y="193357"/>
                </a:lnTo>
                <a:lnTo>
                  <a:pt x="338544" y="197943"/>
                </a:lnTo>
                <a:lnTo>
                  <a:pt x="312848" y="217257"/>
                </a:lnTo>
                <a:lnTo>
                  <a:pt x="284352" y="231457"/>
                </a:lnTo>
                <a:lnTo>
                  <a:pt x="253971" y="240216"/>
                </a:lnTo>
                <a:lnTo>
                  <a:pt x="222621" y="243209"/>
                </a:lnTo>
                <a:lnTo>
                  <a:pt x="366526" y="243209"/>
                </a:lnTo>
                <a:lnTo>
                  <a:pt x="374417" y="237241"/>
                </a:lnTo>
                <a:lnTo>
                  <a:pt x="379066" y="232759"/>
                </a:lnTo>
                <a:lnTo>
                  <a:pt x="382470" y="225503"/>
                </a:lnTo>
                <a:lnTo>
                  <a:pt x="382470" y="218121"/>
                </a:lnTo>
                <a:lnTo>
                  <a:pt x="380336" y="207811"/>
                </a:lnTo>
                <a:lnTo>
                  <a:pt x="374521" y="199432"/>
                </a:lnTo>
                <a:lnTo>
                  <a:pt x="365900" y="193803"/>
                </a:lnTo>
                <a:lnTo>
                  <a:pt x="355350" y="1917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6271589" y="1114379"/>
            <a:ext cx="111075" cy="1086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6176973" y="1091822"/>
            <a:ext cx="325755" cy="220979"/>
          </a:xfrm>
          <a:custGeom>
            <a:avLst/>
            <a:gdLst/>
            <a:ahLst/>
            <a:cxnLst/>
            <a:rect l="l" t="t" r="r" b="b"/>
            <a:pathLst>
              <a:path w="325755" h="220980">
                <a:moveTo>
                  <a:pt x="27140" y="153052"/>
                </a:moveTo>
                <a:lnTo>
                  <a:pt x="25329" y="153052"/>
                </a:lnTo>
                <a:lnTo>
                  <a:pt x="15491" y="154971"/>
                </a:lnTo>
                <a:lnTo>
                  <a:pt x="7438" y="160226"/>
                </a:lnTo>
                <a:lnTo>
                  <a:pt x="1997" y="168067"/>
                </a:lnTo>
                <a:lnTo>
                  <a:pt x="0" y="177743"/>
                </a:lnTo>
                <a:lnTo>
                  <a:pt x="1214" y="185134"/>
                </a:lnTo>
                <a:lnTo>
                  <a:pt x="40224" y="210318"/>
                </a:lnTo>
                <a:lnTo>
                  <a:pt x="84983" y="219773"/>
                </a:lnTo>
                <a:lnTo>
                  <a:pt x="107619" y="220977"/>
                </a:lnTo>
                <a:lnTo>
                  <a:pt x="154288" y="216003"/>
                </a:lnTo>
                <a:lnTo>
                  <a:pt x="197694" y="201773"/>
                </a:lnTo>
                <a:lnTo>
                  <a:pt x="236689" y="179327"/>
                </a:lnTo>
                <a:lnTo>
                  <a:pt x="247674" y="169596"/>
                </a:lnTo>
                <a:lnTo>
                  <a:pt x="107619" y="169596"/>
                </a:lnTo>
                <a:lnTo>
                  <a:pt x="89743" y="168559"/>
                </a:lnTo>
                <a:lnTo>
                  <a:pt x="71493" y="165534"/>
                </a:lnTo>
                <a:lnTo>
                  <a:pt x="53045" y="160647"/>
                </a:lnTo>
                <a:lnTo>
                  <a:pt x="34574" y="154026"/>
                </a:lnTo>
                <a:lnTo>
                  <a:pt x="29077" y="153115"/>
                </a:lnTo>
                <a:lnTo>
                  <a:pt x="27140" y="153052"/>
                </a:lnTo>
                <a:close/>
              </a:path>
              <a:path w="325755" h="220980">
                <a:moveTo>
                  <a:pt x="300315" y="0"/>
                </a:moveTo>
                <a:lnTo>
                  <a:pt x="262768" y="69150"/>
                </a:lnTo>
                <a:lnTo>
                  <a:pt x="237474" y="109808"/>
                </a:lnTo>
                <a:lnTo>
                  <a:pt x="201531" y="141563"/>
                </a:lnTo>
                <a:lnTo>
                  <a:pt x="157420" y="162223"/>
                </a:lnTo>
                <a:lnTo>
                  <a:pt x="107619" y="169596"/>
                </a:lnTo>
                <a:lnTo>
                  <a:pt x="247674" y="169596"/>
                </a:lnTo>
                <a:lnTo>
                  <a:pt x="270126" y="149707"/>
                </a:lnTo>
                <a:lnTo>
                  <a:pt x="296857" y="113952"/>
                </a:lnTo>
                <a:lnTo>
                  <a:pt x="315735" y="73102"/>
                </a:lnTo>
                <a:lnTo>
                  <a:pt x="325613" y="28198"/>
                </a:lnTo>
                <a:lnTo>
                  <a:pt x="325372" y="26407"/>
                </a:lnTo>
                <a:lnTo>
                  <a:pt x="325372" y="24512"/>
                </a:lnTo>
                <a:lnTo>
                  <a:pt x="323396" y="14886"/>
                </a:lnTo>
                <a:lnTo>
                  <a:pt x="318015" y="7104"/>
                </a:lnTo>
                <a:lnTo>
                  <a:pt x="310048" y="1898"/>
                </a:lnTo>
                <a:lnTo>
                  <a:pt x="3003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6909752" y="812006"/>
            <a:ext cx="304165" cy="321310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73" y="52825"/>
                </a:moveTo>
                <a:lnTo>
                  <a:pt x="145534" y="52825"/>
                </a:lnTo>
                <a:lnTo>
                  <a:pt x="173025" y="55429"/>
                </a:lnTo>
                <a:lnTo>
                  <a:pt x="192657" y="63240"/>
                </a:lnTo>
                <a:lnTo>
                  <a:pt x="204435" y="76259"/>
                </a:lnTo>
                <a:lnTo>
                  <a:pt x="208360" y="94489"/>
                </a:lnTo>
                <a:lnTo>
                  <a:pt x="206661" y="105994"/>
                </a:lnTo>
                <a:lnTo>
                  <a:pt x="169324" y="129696"/>
                </a:lnTo>
                <a:lnTo>
                  <a:pt x="140797" y="133471"/>
                </a:lnTo>
                <a:lnTo>
                  <a:pt x="131317" y="134823"/>
                </a:lnTo>
                <a:lnTo>
                  <a:pt x="123523" y="136104"/>
                </a:lnTo>
                <a:lnTo>
                  <a:pt x="117399" y="137346"/>
                </a:lnTo>
                <a:lnTo>
                  <a:pt x="91708" y="141059"/>
                </a:lnTo>
                <a:lnTo>
                  <a:pt x="51802" y="151636"/>
                </a:lnTo>
                <a:lnTo>
                  <a:pt x="9418" y="188203"/>
                </a:lnTo>
                <a:lnTo>
                  <a:pt x="0" y="231783"/>
                </a:lnTo>
                <a:lnTo>
                  <a:pt x="1989" y="252023"/>
                </a:lnTo>
                <a:lnTo>
                  <a:pt x="31705" y="298661"/>
                </a:lnTo>
                <a:lnTo>
                  <a:pt x="83413" y="319552"/>
                </a:lnTo>
                <a:lnTo>
                  <a:pt x="104426" y="320943"/>
                </a:lnTo>
                <a:lnTo>
                  <a:pt x="136323" y="318635"/>
                </a:lnTo>
                <a:lnTo>
                  <a:pt x="164463" y="311707"/>
                </a:lnTo>
                <a:lnTo>
                  <a:pt x="188845" y="300154"/>
                </a:lnTo>
                <a:lnTo>
                  <a:pt x="209470" y="283970"/>
                </a:lnTo>
                <a:lnTo>
                  <a:pt x="303948" y="283970"/>
                </a:lnTo>
                <a:lnTo>
                  <a:pt x="303948" y="268148"/>
                </a:lnTo>
                <a:lnTo>
                  <a:pt x="129106" y="268148"/>
                </a:lnTo>
                <a:lnTo>
                  <a:pt x="118034" y="267633"/>
                </a:lnTo>
                <a:lnTo>
                  <a:pt x="79448" y="254046"/>
                </a:lnTo>
                <a:lnTo>
                  <a:pt x="66898" y="228830"/>
                </a:lnTo>
                <a:lnTo>
                  <a:pt x="70352" y="210066"/>
                </a:lnTo>
                <a:lnTo>
                  <a:pt x="80696" y="195412"/>
                </a:lnTo>
                <a:lnTo>
                  <a:pt x="97926" y="184853"/>
                </a:lnTo>
                <a:lnTo>
                  <a:pt x="122027" y="178392"/>
                </a:lnTo>
                <a:lnTo>
                  <a:pt x="149195" y="175133"/>
                </a:lnTo>
                <a:lnTo>
                  <a:pt x="171946" y="171205"/>
                </a:lnTo>
                <a:lnTo>
                  <a:pt x="190289" y="166620"/>
                </a:lnTo>
                <a:lnTo>
                  <a:pt x="204234" y="161387"/>
                </a:lnTo>
                <a:lnTo>
                  <a:pt x="271719" y="161387"/>
                </a:lnTo>
                <a:lnTo>
                  <a:pt x="271719" y="99316"/>
                </a:lnTo>
                <a:lnTo>
                  <a:pt x="271300" y="99316"/>
                </a:lnTo>
                <a:lnTo>
                  <a:pt x="271363" y="98907"/>
                </a:lnTo>
                <a:lnTo>
                  <a:pt x="271604" y="98436"/>
                </a:lnTo>
                <a:lnTo>
                  <a:pt x="271719" y="88594"/>
                </a:lnTo>
                <a:lnTo>
                  <a:pt x="269293" y="67380"/>
                </a:lnTo>
                <a:lnTo>
                  <a:pt x="263573" y="52825"/>
                </a:lnTo>
                <a:close/>
              </a:path>
              <a:path w="304165" h="321309">
                <a:moveTo>
                  <a:pt x="303948" y="283970"/>
                </a:moveTo>
                <a:lnTo>
                  <a:pt x="209470" y="283970"/>
                </a:lnTo>
                <a:lnTo>
                  <a:pt x="215400" y="300154"/>
                </a:lnTo>
                <a:lnTo>
                  <a:pt x="226082" y="311707"/>
                </a:lnTo>
                <a:lnTo>
                  <a:pt x="241522" y="318635"/>
                </a:lnTo>
                <a:lnTo>
                  <a:pt x="261730" y="320943"/>
                </a:lnTo>
                <a:lnTo>
                  <a:pt x="272058" y="320464"/>
                </a:lnTo>
                <a:lnTo>
                  <a:pt x="282533" y="319028"/>
                </a:lnTo>
                <a:lnTo>
                  <a:pt x="293161" y="316636"/>
                </a:lnTo>
                <a:lnTo>
                  <a:pt x="303948" y="313288"/>
                </a:lnTo>
                <a:lnTo>
                  <a:pt x="303948" y="283970"/>
                </a:lnTo>
                <a:close/>
              </a:path>
              <a:path w="304165" h="321309">
                <a:moveTo>
                  <a:pt x="271719" y="161387"/>
                </a:moveTo>
                <a:lnTo>
                  <a:pt x="204234" y="161387"/>
                </a:lnTo>
                <a:lnTo>
                  <a:pt x="204234" y="210071"/>
                </a:lnTo>
                <a:lnTo>
                  <a:pt x="202582" y="223687"/>
                </a:lnTo>
                <a:lnTo>
                  <a:pt x="177827" y="255238"/>
                </a:lnTo>
                <a:lnTo>
                  <a:pt x="129106" y="268148"/>
                </a:lnTo>
                <a:lnTo>
                  <a:pt x="281289" y="268148"/>
                </a:lnTo>
                <a:lnTo>
                  <a:pt x="276954" y="266368"/>
                </a:lnTo>
                <a:lnTo>
                  <a:pt x="274557" y="262882"/>
                </a:lnTo>
                <a:lnTo>
                  <a:pt x="272651" y="259342"/>
                </a:lnTo>
                <a:lnTo>
                  <a:pt x="271809" y="254046"/>
                </a:lnTo>
                <a:lnTo>
                  <a:pt x="271719" y="161387"/>
                </a:lnTo>
                <a:close/>
              </a:path>
              <a:path w="304165" h="321309">
                <a:moveTo>
                  <a:pt x="303948" y="266955"/>
                </a:moveTo>
                <a:lnTo>
                  <a:pt x="299236" y="267771"/>
                </a:lnTo>
                <a:lnTo>
                  <a:pt x="296095" y="268148"/>
                </a:lnTo>
                <a:lnTo>
                  <a:pt x="303948" y="268148"/>
                </a:lnTo>
                <a:lnTo>
                  <a:pt x="303948" y="266955"/>
                </a:lnTo>
                <a:close/>
              </a:path>
              <a:path w="304165" h="321309">
                <a:moveTo>
                  <a:pt x="149628" y="0"/>
                </a:moveTo>
                <a:lnTo>
                  <a:pt x="97411" y="5294"/>
                </a:lnTo>
                <a:lnTo>
                  <a:pt x="56919" y="21151"/>
                </a:lnTo>
                <a:lnTo>
                  <a:pt x="24384" y="54127"/>
                </a:lnTo>
                <a:lnTo>
                  <a:pt x="11214" y="101515"/>
                </a:lnTo>
                <a:lnTo>
                  <a:pt x="78049" y="101515"/>
                </a:lnTo>
                <a:lnTo>
                  <a:pt x="84035" y="80209"/>
                </a:lnTo>
                <a:lnTo>
                  <a:pt x="97279" y="64994"/>
                </a:lnTo>
                <a:lnTo>
                  <a:pt x="117780" y="55867"/>
                </a:lnTo>
                <a:lnTo>
                  <a:pt x="145534" y="52825"/>
                </a:lnTo>
                <a:lnTo>
                  <a:pt x="263573" y="52825"/>
                </a:lnTo>
                <a:lnTo>
                  <a:pt x="262020" y="48875"/>
                </a:lnTo>
                <a:lnTo>
                  <a:pt x="232956" y="19978"/>
                </a:lnTo>
                <a:lnTo>
                  <a:pt x="195682" y="4990"/>
                </a:lnTo>
                <a:lnTo>
                  <a:pt x="173757" y="1247"/>
                </a:lnTo>
                <a:lnTo>
                  <a:pt x="149628" y="0"/>
                </a:lnTo>
                <a:close/>
              </a:path>
              <a:path w="304165" h="321309">
                <a:moveTo>
                  <a:pt x="271719" y="99002"/>
                </a:moveTo>
                <a:lnTo>
                  <a:pt x="271541" y="99075"/>
                </a:lnTo>
                <a:lnTo>
                  <a:pt x="271447" y="99253"/>
                </a:lnTo>
                <a:lnTo>
                  <a:pt x="271300" y="99316"/>
                </a:lnTo>
                <a:lnTo>
                  <a:pt x="271719" y="99316"/>
                </a:lnTo>
                <a:lnTo>
                  <a:pt x="271719" y="9900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7231693" y="812584"/>
            <a:ext cx="440055" cy="311785"/>
          </a:xfrm>
          <a:custGeom>
            <a:avLst/>
            <a:gdLst/>
            <a:ahLst/>
            <a:cxnLst/>
            <a:rect l="l" t="t" r="r" b="b"/>
            <a:pathLst>
              <a:path w="440055" h="311784">
                <a:moveTo>
                  <a:pt x="63411" y="8261"/>
                </a:moveTo>
                <a:lnTo>
                  <a:pt x="0" y="8261"/>
                </a:lnTo>
                <a:lnTo>
                  <a:pt x="0" y="311592"/>
                </a:lnTo>
                <a:lnTo>
                  <a:pt x="66929" y="311592"/>
                </a:lnTo>
                <a:lnTo>
                  <a:pt x="66929" y="131451"/>
                </a:lnTo>
                <a:lnTo>
                  <a:pt x="68179" y="114383"/>
                </a:lnTo>
                <a:lnTo>
                  <a:pt x="86855" y="73369"/>
                </a:lnTo>
                <a:lnTo>
                  <a:pt x="119960" y="54099"/>
                </a:lnTo>
                <a:lnTo>
                  <a:pt x="133210" y="52815"/>
                </a:lnTo>
                <a:lnTo>
                  <a:pt x="430921" y="52815"/>
                </a:lnTo>
                <a:lnTo>
                  <a:pt x="429524" y="50469"/>
                </a:lnTo>
                <a:lnTo>
                  <a:pt x="63411" y="50469"/>
                </a:lnTo>
                <a:lnTo>
                  <a:pt x="63411" y="8261"/>
                </a:lnTo>
                <a:close/>
              </a:path>
              <a:path w="440055" h="311784">
                <a:moveTo>
                  <a:pt x="318032" y="52815"/>
                </a:moveTo>
                <a:lnTo>
                  <a:pt x="133210" y="52815"/>
                </a:lnTo>
                <a:lnTo>
                  <a:pt x="146814" y="53804"/>
                </a:lnTo>
                <a:lnTo>
                  <a:pt x="158273" y="56774"/>
                </a:lnTo>
                <a:lnTo>
                  <a:pt x="183638" y="88325"/>
                </a:lnTo>
                <a:lnTo>
                  <a:pt x="186570" y="311592"/>
                </a:lnTo>
                <a:lnTo>
                  <a:pt x="253479" y="311592"/>
                </a:lnTo>
                <a:lnTo>
                  <a:pt x="253479" y="133817"/>
                </a:lnTo>
                <a:lnTo>
                  <a:pt x="257509" y="98376"/>
                </a:lnTo>
                <a:lnTo>
                  <a:pt x="269605" y="73063"/>
                </a:lnTo>
                <a:lnTo>
                  <a:pt x="289777" y="57876"/>
                </a:lnTo>
                <a:lnTo>
                  <a:pt x="318032" y="52815"/>
                </a:lnTo>
                <a:close/>
              </a:path>
              <a:path w="440055" h="311784">
                <a:moveTo>
                  <a:pt x="430921" y="52815"/>
                </a:moveTo>
                <a:lnTo>
                  <a:pt x="318032" y="52815"/>
                </a:lnTo>
                <a:lnTo>
                  <a:pt x="334381" y="54208"/>
                </a:lnTo>
                <a:lnTo>
                  <a:pt x="347653" y="58388"/>
                </a:lnTo>
                <a:lnTo>
                  <a:pt x="371098" y="97872"/>
                </a:lnTo>
                <a:lnTo>
                  <a:pt x="373130" y="311592"/>
                </a:lnTo>
                <a:lnTo>
                  <a:pt x="440018" y="311592"/>
                </a:lnTo>
                <a:lnTo>
                  <a:pt x="439919" y="101456"/>
                </a:lnTo>
                <a:lnTo>
                  <a:pt x="433681" y="57448"/>
                </a:lnTo>
                <a:lnTo>
                  <a:pt x="430921" y="52815"/>
                </a:lnTo>
                <a:close/>
              </a:path>
              <a:path w="440055" h="311784">
                <a:moveTo>
                  <a:pt x="158382" y="0"/>
                </a:moveTo>
                <a:lnTo>
                  <a:pt x="130561" y="3151"/>
                </a:lnTo>
                <a:lnTo>
                  <a:pt x="105749" y="12610"/>
                </a:lnTo>
                <a:lnTo>
                  <a:pt x="83927" y="28381"/>
                </a:lnTo>
                <a:lnTo>
                  <a:pt x="65076" y="50469"/>
                </a:lnTo>
                <a:lnTo>
                  <a:pt x="243489" y="50469"/>
                </a:lnTo>
                <a:lnTo>
                  <a:pt x="230691" y="28381"/>
                </a:lnTo>
                <a:lnTo>
                  <a:pt x="212240" y="12610"/>
                </a:lnTo>
                <a:lnTo>
                  <a:pt x="188138" y="3151"/>
                </a:lnTo>
                <a:lnTo>
                  <a:pt x="158382" y="0"/>
                </a:lnTo>
                <a:close/>
              </a:path>
              <a:path w="440055" h="311784">
                <a:moveTo>
                  <a:pt x="338523" y="0"/>
                </a:moveTo>
                <a:lnTo>
                  <a:pt x="310809" y="3151"/>
                </a:lnTo>
                <a:lnTo>
                  <a:pt x="285733" y="12610"/>
                </a:lnTo>
                <a:lnTo>
                  <a:pt x="263293" y="28381"/>
                </a:lnTo>
                <a:lnTo>
                  <a:pt x="243489" y="50469"/>
                </a:lnTo>
                <a:lnTo>
                  <a:pt x="429524" y="50469"/>
                </a:lnTo>
                <a:lnTo>
                  <a:pt x="414664" y="25526"/>
                </a:lnTo>
                <a:lnTo>
                  <a:pt x="382949" y="6380"/>
                </a:lnTo>
                <a:lnTo>
                  <a:pt x="3385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7744051" y="820846"/>
            <a:ext cx="0" cy="303530"/>
          </a:xfrm>
          <a:custGeom>
            <a:avLst/>
            <a:gdLst/>
            <a:ahLst/>
            <a:cxnLst/>
            <a:rect l="l" t="t" r="r" b="b"/>
            <a:pathLst>
              <a:path h="303530">
                <a:moveTo>
                  <a:pt x="0" y="0"/>
                </a:moveTo>
                <a:lnTo>
                  <a:pt x="0" y="303331"/>
                </a:lnTo>
              </a:path>
            </a:pathLst>
          </a:custGeom>
          <a:ln w="6683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7710633" y="705258"/>
            <a:ext cx="67310" cy="63500"/>
          </a:xfrm>
          <a:custGeom>
            <a:avLst/>
            <a:gdLst/>
            <a:ahLst/>
            <a:cxnLst/>
            <a:rect l="l" t="t" r="r" b="b"/>
            <a:pathLst>
              <a:path w="67309" h="63500">
                <a:moveTo>
                  <a:pt x="66835" y="0"/>
                </a:moveTo>
                <a:lnTo>
                  <a:pt x="0" y="0"/>
                </a:lnTo>
                <a:lnTo>
                  <a:pt x="0" y="63359"/>
                </a:lnTo>
                <a:lnTo>
                  <a:pt x="66835" y="63359"/>
                </a:lnTo>
                <a:lnTo>
                  <a:pt x="668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7802525" y="812584"/>
            <a:ext cx="270510" cy="320040"/>
          </a:xfrm>
          <a:custGeom>
            <a:avLst/>
            <a:gdLst/>
            <a:ahLst/>
            <a:cxnLst/>
            <a:rect l="l" t="t" r="r" b="b"/>
            <a:pathLst>
              <a:path w="270509" h="320040">
                <a:moveTo>
                  <a:pt x="66898" y="214213"/>
                </a:moveTo>
                <a:lnTo>
                  <a:pt x="0" y="214213"/>
                </a:lnTo>
                <a:lnTo>
                  <a:pt x="2898" y="238545"/>
                </a:lnTo>
                <a:lnTo>
                  <a:pt x="22556" y="278429"/>
                </a:lnTo>
                <a:lnTo>
                  <a:pt x="58464" y="305287"/>
                </a:lnTo>
                <a:lnTo>
                  <a:pt x="106000" y="318198"/>
                </a:lnTo>
                <a:lnTo>
                  <a:pt x="134404" y="319812"/>
                </a:lnTo>
                <a:lnTo>
                  <a:pt x="160583" y="318417"/>
                </a:lnTo>
                <a:lnTo>
                  <a:pt x="206353" y="307249"/>
                </a:lnTo>
                <a:lnTo>
                  <a:pt x="245160" y="282815"/>
                </a:lnTo>
                <a:lnTo>
                  <a:pt x="257537" y="266965"/>
                </a:lnTo>
                <a:lnTo>
                  <a:pt x="135577" y="266965"/>
                </a:lnTo>
                <a:lnTo>
                  <a:pt x="107497" y="263670"/>
                </a:lnTo>
                <a:lnTo>
                  <a:pt x="86701" y="253782"/>
                </a:lnTo>
                <a:lnTo>
                  <a:pt x="73173" y="237298"/>
                </a:lnTo>
                <a:lnTo>
                  <a:pt x="66898" y="214213"/>
                </a:lnTo>
                <a:close/>
              </a:path>
              <a:path w="270509" h="320040">
                <a:moveTo>
                  <a:pt x="133210" y="0"/>
                </a:moveTo>
                <a:lnTo>
                  <a:pt x="87291" y="4697"/>
                </a:lnTo>
                <a:lnTo>
                  <a:pt x="49296" y="18795"/>
                </a:lnTo>
                <a:lnTo>
                  <a:pt x="17144" y="47261"/>
                </a:lnTo>
                <a:lnTo>
                  <a:pt x="6439" y="86887"/>
                </a:lnTo>
                <a:lnTo>
                  <a:pt x="8349" y="106492"/>
                </a:lnTo>
                <a:lnTo>
                  <a:pt x="36983" y="150791"/>
                </a:lnTo>
                <a:lnTo>
                  <a:pt x="82539" y="171273"/>
                </a:lnTo>
                <a:lnTo>
                  <a:pt x="151234" y="187800"/>
                </a:lnTo>
                <a:lnTo>
                  <a:pt x="164684" y="191175"/>
                </a:lnTo>
                <a:lnTo>
                  <a:pt x="200610" y="216372"/>
                </a:lnTo>
                <a:lnTo>
                  <a:pt x="203030" y="227082"/>
                </a:lnTo>
                <a:lnTo>
                  <a:pt x="199452" y="244542"/>
                </a:lnTo>
                <a:lnTo>
                  <a:pt x="187012" y="257005"/>
                </a:lnTo>
                <a:lnTo>
                  <a:pt x="165718" y="264476"/>
                </a:lnTo>
                <a:lnTo>
                  <a:pt x="135577" y="266965"/>
                </a:lnTo>
                <a:lnTo>
                  <a:pt x="257537" y="266965"/>
                </a:lnTo>
                <a:lnTo>
                  <a:pt x="258900" y="265219"/>
                </a:lnTo>
                <a:lnTo>
                  <a:pt x="267147" y="244682"/>
                </a:lnTo>
                <a:lnTo>
                  <a:pt x="269897" y="221207"/>
                </a:lnTo>
                <a:lnTo>
                  <a:pt x="267988" y="202117"/>
                </a:lnTo>
                <a:lnTo>
                  <a:pt x="239395" y="158466"/>
                </a:lnTo>
                <a:lnTo>
                  <a:pt x="193285" y="138211"/>
                </a:lnTo>
                <a:lnTo>
                  <a:pt x="145927" y="127024"/>
                </a:lnTo>
                <a:lnTo>
                  <a:pt x="126027" y="122497"/>
                </a:lnTo>
                <a:lnTo>
                  <a:pt x="81107" y="102983"/>
                </a:lnTo>
                <a:lnTo>
                  <a:pt x="73338" y="83934"/>
                </a:lnTo>
                <a:lnTo>
                  <a:pt x="76790" y="70329"/>
                </a:lnTo>
                <a:lnTo>
                  <a:pt x="87142" y="60610"/>
                </a:lnTo>
                <a:lnTo>
                  <a:pt x="104388" y="54779"/>
                </a:lnTo>
                <a:lnTo>
                  <a:pt x="128519" y="52836"/>
                </a:lnTo>
                <a:lnTo>
                  <a:pt x="247309" y="52836"/>
                </a:lnTo>
                <a:lnTo>
                  <a:pt x="246597" y="51236"/>
                </a:lnTo>
                <a:lnTo>
                  <a:pt x="217082" y="21161"/>
                </a:lnTo>
                <a:lnTo>
                  <a:pt x="179701" y="5287"/>
                </a:lnTo>
                <a:lnTo>
                  <a:pt x="157597" y="1321"/>
                </a:lnTo>
                <a:lnTo>
                  <a:pt x="133210" y="0"/>
                </a:lnTo>
                <a:close/>
              </a:path>
              <a:path w="270509" h="320040">
                <a:moveTo>
                  <a:pt x="247309" y="52836"/>
                </a:moveTo>
                <a:lnTo>
                  <a:pt x="128519" y="52836"/>
                </a:lnTo>
                <a:lnTo>
                  <a:pt x="152368" y="55366"/>
                </a:lnTo>
                <a:lnTo>
                  <a:pt x="170589" y="62954"/>
                </a:lnTo>
                <a:lnTo>
                  <a:pt x="183174" y="75598"/>
                </a:lnTo>
                <a:lnTo>
                  <a:pt x="190119" y="93295"/>
                </a:lnTo>
                <a:lnTo>
                  <a:pt x="259950" y="93295"/>
                </a:lnTo>
                <a:lnTo>
                  <a:pt x="255301" y="70777"/>
                </a:lnTo>
                <a:lnTo>
                  <a:pt x="247309" y="528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8093277" y="812006"/>
            <a:ext cx="304165" cy="321310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45" y="52825"/>
                </a:moveTo>
                <a:lnTo>
                  <a:pt x="145524" y="52825"/>
                </a:lnTo>
                <a:lnTo>
                  <a:pt x="172994" y="55429"/>
                </a:lnTo>
                <a:lnTo>
                  <a:pt x="192632" y="63240"/>
                </a:lnTo>
                <a:lnTo>
                  <a:pt x="204426" y="76259"/>
                </a:lnTo>
                <a:lnTo>
                  <a:pt x="208360" y="94489"/>
                </a:lnTo>
                <a:lnTo>
                  <a:pt x="206661" y="105994"/>
                </a:lnTo>
                <a:lnTo>
                  <a:pt x="169308" y="129696"/>
                </a:lnTo>
                <a:lnTo>
                  <a:pt x="140770" y="133471"/>
                </a:lnTo>
                <a:lnTo>
                  <a:pt x="131286" y="134823"/>
                </a:lnTo>
                <a:lnTo>
                  <a:pt x="123494" y="136104"/>
                </a:lnTo>
                <a:lnTo>
                  <a:pt x="117399" y="137346"/>
                </a:lnTo>
                <a:lnTo>
                  <a:pt x="91710" y="141059"/>
                </a:lnTo>
                <a:lnTo>
                  <a:pt x="51798" y="151636"/>
                </a:lnTo>
                <a:lnTo>
                  <a:pt x="9391" y="188203"/>
                </a:lnTo>
                <a:lnTo>
                  <a:pt x="0" y="231783"/>
                </a:lnTo>
                <a:lnTo>
                  <a:pt x="1980" y="252023"/>
                </a:lnTo>
                <a:lnTo>
                  <a:pt x="31674" y="298661"/>
                </a:lnTo>
                <a:lnTo>
                  <a:pt x="83403" y="319552"/>
                </a:lnTo>
                <a:lnTo>
                  <a:pt x="104457" y="320943"/>
                </a:lnTo>
                <a:lnTo>
                  <a:pt x="136331" y="318635"/>
                </a:lnTo>
                <a:lnTo>
                  <a:pt x="164463" y="311707"/>
                </a:lnTo>
                <a:lnTo>
                  <a:pt x="188853" y="300154"/>
                </a:lnTo>
                <a:lnTo>
                  <a:pt x="209501" y="283970"/>
                </a:lnTo>
                <a:lnTo>
                  <a:pt x="303948" y="283970"/>
                </a:lnTo>
                <a:lnTo>
                  <a:pt x="303948" y="268148"/>
                </a:lnTo>
                <a:lnTo>
                  <a:pt x="129106" y="268148"/>
                </a:lnTo>
                <a:lnTo>
                  <a:pt x="118032" y="267633"/>
                </a:lnTo>
                <a:lnTo>
                  <a:pt x="79435" y="254046"/>
                </a:lnTo>
                <a:lnTo>
                  <a:pt x="66898" y="228830"/>
                </a:lnTo>
                <a:lnTo>
                  <a:pt x="70349" y="210066"/>
                </a:lnTo>
                <a:lnTo>
                  <a:pt x="80695" y="195412"/>
                </a:lnTo>
                <a:lnTo>
                  <a:pt x="97948" y="184853"/>
                </a:lnTo>
                <a:lnTo>
                  <a:pt x="122111" y="178392"/>
                </a:lnTo>
                <a:lnTo>
                  <a:pt x="149185" y="175133"/>
                </a:lnTo>
                <a:lnTo>
                  <a:pt x="171901" y="171205"/>
                </a:lnTo>
                <a:lnTo>
                  <a:pt x="190238" y="166620"/>
                </a:lnTo>
                <a:lnTo>
                  <a:pt x="204171" y="161387"/>
                </a:lnTo>
                <a:lnTo>
                  <a:pt x="271677" y="161387"/>
                </a:lnTo>
                <a:lnTo>
                  <a:pt x="271677" y="88594"/>
                </a:lnTo>
                <a:lnTo>
                  <a:pt x="269257" y="67380"/>
                </a:lnTo>
                <a:lnTo>
                  <a:pt x="263545" y="52825"/>
                </a:lnTo>
                <a:close/>
              </a:path>
              <a:path w="304165" h="321309">
                <a:moveTo>
                  <a:pt x="303948" y="283970"/>
                </a:moveTo>
                <a:lnTo>
                  <a:pt x="209501" y="283970"/>
                </a:lnTo>
                <a:lnTo>
                  <a:pt x="215381" y="300154"/>
                </a:lnTo>
                <a:lnTo>
                  <a:pt x="226042" y="311707"/>
                </a:lnTo>
                <a:lnTo>
                  <a:pt x="241474" y="318635"/>
                </a:lnTo>
                <a:lnTo>
                  <a:pt x="261667" y="320943"/>
                </a:lnTo>
                <a:lnTo>
                  <a:pt x="272025" y="320464"/>
                </a:lnTo>
                <a:lnTo>
                  <a:pt x="282533" y="319028"/>
                </a:lnTo>
                <a:lnTo>
                  <a:pt x="293178" y="316636"/>
                </a:lnTo>
                <a:lnTo>
                  <a:pt x="303948" y="313288"/>
                </a:lnTo>
                <a:lnTo>
                  <a:pt x="303948" y="283970"/>
                </a:lnTo>
                <a:close/>
              </a:path>
              <a:path w="304165" h="321309">
                <a:moveTo>
                  <a:pt x="271677" y="161387"/>
                </a:moveTo>
                <a:lnTo>
                  <a:pt x="204171" y="161387"/>
                </a:lnTo>
                <a:lnTo>
                  <a:pt x="204171" y="210071"/>
                </a:lnTo>
                <a:lnTo>
                  <a:pt x="202524" y="223687"/>
                </a:lnTo>
                <a:lnTo>
                  <a:pt x="177795" y="255238"/>
                </a:lnTo>
                <a:lnTo>
                  <a:pt x="129106" y="268148"/>
                </a:lnTo>
                <a:lnTo>
                  <a:pt x="281258" y="268148"/>
                </a:lnTo>
                <a:lnTo>
                  <a:pt x="276986" y="266368"/>
                </a:lnTo>
                <a:lnTo>
                  <a:pt x="274609" y="262882"/>
                </a:lnTo>
                <a:lnTo>
                  <a:pt x="272651" y="259342"/>
                </a:lnTo>
                <a:lnTo>
                  <a:pt x="271771" y="254046"/>
                </a:lnTo>
                <a:lnTo>
                  <a:pt x="271677" y="161387"/>
                </a:lnTo>
                <a:close/>
              </a:path>
              <a:path w="304165" h="321309">
                <a:moveTo>
                  <a:pt x="303948" y="266955"/>
                </a:moveTo>
                <a:lnTo>
                  <a:pt x="299257" y="267771"/>
                </a:lnTo>
                <a:lnTo>
                  <a:pt x="296127" y="268148"/>
                </a:lnTo>
                <a:lnTo>
                  <a:pt x="303948" y="268148"/>
                </a:lnTo>
                <a:lnTo>
                  <a:pt x="303948" y="266955"/>
                </a:lnTo>
                <a:close/>
              </a:path>
              <a:path w="304165" h="321309">
                <a:moveTo>
                  <a:pt x="149660" y="0"/>
                </a:moveTo>
                <a:lnTo>
                  <a:pt x="97457" y="5294"/>
                </a:lnTo>
                <a:lnTo>
                  <a:pt x="57003" y="21151"/>
                </a:lnTo>
                <a:lnTo>
                  <a:pt x="24312" y="54127"/>
                </a:lnTo>
                <a:lnTo>
                  <a:pt x="11120" y="101515"/>
                </a:lnTo>
                <a:lnTo>
                  <a:pt x="78049" y="101515"/>
                </a:lnTo>
                <a:lnTo>
                  <a:pt x="84026" y="80209"/>
                </a:lnTo>
                <a:lnTo>
                  <a:pt x="97262" y="64994"/>
                </a:lnTo>
                <a:lnTo>
                  <a:pt x="117760" y="55867"/>
                </a:lnTo>
                <a:lnTo>
                  <a:pt x="145524" y="52825"/>
                </a:lnTo>
                <a:lnTo>
                  <a:pt x="263545" y="52825"/>
                </a:lnTo>
                <a:lnTo>
                  <a:pt x="261995" y="48875"/>
                </a:lnTo>
                <a:lnTo>
                  <a:pt x="232956" y="19978"/>
                </a:lnTo>
                <a:lnTo>
                  <a:pt x="195686" y="4990"/>
                </a:lnTo>
                <a:lnTo>
                  <a:pt x="173761" y="1247"/>
                </a:lnTo>
                <a:lnTo>
                  <a:pt x="1496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8415209" y="812584"/>
            <a:ext cx="266700" cy="311785"/>
          </a:xfrm>
          <a:custGeom>
            <a:avLst/>
            <a:gdLst/>
            <a:ahLst/>
            <a:cxnLst/>
            <a:rect l="l" t="t" r="r" b="b"/>
            <a:pathLst>
              <a:path w="266700" h="311784">
                <a:moveTo>
                  <a:pt x="63380" y="8261"/>
                </a:moveTo>
                <a:lnTo>
                  <a:pt x="0" y="8261"/>
                </a:lnTo>
                <a:lnTo>
                  <a:pt x="0" y="311592"/>
                </a:lnTo>
                <a:lnTo>
                  <a:pt x="66867" y="311592"/>
                </a:lnTo>
                <a:lnTo>
                  <a:pt x="66867" y="132655"/>
                </a:lnTo>
                <a:lnTo>
                  <a:pt x="68114" y="116326"/>
                </a:lnTo>
                <a:lnTo>
                  <a:pt x="86866" y="75704"/>
                </a:lnTo>
                <a:lnTo>
                  <a:pt x="124566" y="54246"/>
                </a:lnTo>
                <a:lnTo>
                  <a:pt x="127389" y="53987"/>
                </a:lnTo>
                <a:lnTo>
                  <a:pt x="64532" y="53987"/>
                </a:lnTo>
                <a:lnTo>
                  <a:pt x="63380" y="52815"/>
                </a:lnTo>
                <a:lnTo>
                  <a:pt x="63380" y="8261"/>
                </a:lnTo>
                <a:close/>
              </a:path>
              <a:path w="266700" h="311784">
                <a:moveTo>
                  <a:pt x="256242" y="52815"/>
                </a:moveTo>
                <a:lnTo>
                  <a:pt x="140205" y="52815"/>
                </a:lnTo>
                <a:lnTo>
                  <a:pt x="165268" y="57069"/>
                </a:lnTo>
                <a:lnTo>
                  <a:pt x="183497" y="69832"/>
                </a:lnTo>
                <a:lnTo>
                  <a:pt x="194901" y="91105"/>
                </a:lnTo>
                <a:lnTo>
                  <a:pt x="199491" y="120886"/>
                </a:lnTo>
                <a:lnTo>
                  <a:pt x="199491" y="311592"/>
                </a:lnTo>
                <a:lnTo>
                  <a:pt x="266410" y="311592"/>
                </a:lnTo>
                <a:lnTo>
                  <a:pt x="266410" y="103284"/>
                </a:lnTo>
                <a:lnTo>
                  <a:pt x="264607" y="79532"/>
                </a:lnTo>
                <a:lnTo>
                  <a:pt x="259201" y="58699"/>
                </a:lnTo>
                <a:lnTo>
                  <a:pt x="256242" y="52815"/>
                </a:lnTo>
                <a:close/>
              </a:path>
              <a:path w="266700" h="311784">
                <a:moveTo>
                  <a:pt x="159031" y="0"/>
                </a:moveTo>
                <a:lnTo>
                  <a:pt x="129998" y="3380"/>
                </a:lnTo>
                <a:lnTo>
                  <a:pt x="104564" y="13513"/>
                </a:lnTo>
                <a:lnTo>
                  <a:pt x="82740" y="30387"/>
                </a:lnTo>
                <a:lnTo>
                  <a:pt x="64532" y="53987"/>
                </a:lnTo>
                <a:lnTo>
                  <a:pt x="127389" y="53987"/>
                </a:lnTo>
                <a:lnTo>
                  <a:pt x="140205" y="52815"/>
                </a:lnTo>
                <a:lnTo>
                  <a:pt x="256242" y="52815"/>
                </a:lnTo>
                <a:lnTo>
                  <a:pt x="222163" y="14568"/>
                </a:lnTo>
                <a:lnTo>
                  <a:pt x="182854" y="1627"/>
                </a:lnTo>
                <a:lnTo>
                  <a:pt x="1590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8701500" y="812006"/>
            <a:ext cx="304165" cy="321310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53" y="52825"/>
                </a:moveTo>
                <a:lnTo>
                  <a:pt x="145534" y="52825"/>
                </a:lnTo>
                <a:lnTo>
                  <a:pt x="172981" y="55429"/>
                </a:lnTo>
                <a:lnTo>
                  <a:pt x="192600" y="63240"/>
                </a:lnTo>
                <a:lnTo>
                  <a:pt x="204379" y="76259"/>
                </a:lnTo>
                <a:lnTo>
                  <a:pt x="208307" y="94489"/>
                </a:lnTo>
                <a:lnTo>
                  <a:pt x="206617" y="105994"/>
                </a:lnTo>
                <a:lnTo>
                  <a:pt x="169293" y="129696"/>
                </a:lnTo>
                <a:lnTo>
                  <a:pt x="140783" y="133471"/>
                </a:lnTo>
                <a:lnTo>
                  <a:pt x="131276" y="134823"/>
                </a:lnTo>
                <a:lnTo>
                  <a:pt x="123452" y="136104"/>
                </a:lnTo>
                <a:lnTo>
                  <a:pt x="117315" y="137346"/>
                </a:lnTo>
                <a:lnTo>
                  <a:pt x="91668" y="141059"/>
                </a:lnTo>
                <a:lnTo>
                  <a:pt x="51779" y="151636"/>
                </a:lnTo>
                <a:lnTo>
                  <a:pt x="9384" y="188203"/>
                </a:lnTo>
                <a:lnTo>
                  <a:pt x="0" y="231783"/>
                </a:lnTo>
                <a:lnTo>
                  <a:pt x="1973" y="252023"/>
                </a:lnTo>
                <a:lnTo>
                  <a:pt x="31684" y="298661"/>
                </a:lnTo>
                <a:lnTo>
                  <a:pt x="83405" y="319552"/>
                </a:lnTo>
                <a:lnTo>
                  <a:pt x="104457" y="320943"/>
                </a:lnTo>
                <a:lnTo>
                  <a:pt x="136301" y="318635"/>
                </a:lnTo>
                <a:lnTo>
                  <a:pt x="164420" y="311707"/>
                </a:lnTo>
                <a:lnTo>
                  <a:pt x="188810" y="300154"/>
                </a:lnTo>
                <a:lnTo>
                  <a:pt x="209470" y="283970"/>
                </a:lnTo>
                <a:lnTo>
                  <a:pt x="303917" y="283970"/>
                </a:lnTo>
                <a:lnTo>
                  <a:pt x="303917" y="268148"/>
                </a:lnTo>
                <a:lnTo>
                  <a:pt x="129085" y="268148"/>
                </a:lnTo>
                <a:lnTo>
                  <a:pt x="117993" y="267633"/>
                </a:lnTo>
                <a:lnTo>
                  <a:pt x="79426" y="254046"/>
                </a:lnTo>
                <a:lnTo>
                  <a:pt x="66929" y="228830"/>
                </a:lnTo>
                <a:lnTo>
                  <a:pt x="70370" y="210066"/>
                </a:lnTo>
                <a:lnTo>
                  <a:pt x="80691" y="195412"/>
                </a:lnTo>
                <a:lnTo>
                  <a:pt x="97913" y="184853"/>
                </a:lnTo>
                <a:lnTo>
                  <a:pt x="122048" y="178392"/>
                </a:lnTo>
                <a:lnTo>
                  <a:pt x="149159" y="175133"/>
                </a:lnTo>
                <a:lnTo>
                  <a:pt x="171901" y="171205"/>
                </a:lnTo>
                <a:lnTo>
                  <a:pt x="190263" y="166620"/>
                </a:lnTo>
                <a:lnTo>
                  <a:pt x="204234" y="161387"/>
                </a:lnTo>
                <a:lnTo>
                  <a:pt x="271709" y="161387"/>
                </a:lnTo>
                <a:lnTo>
                  <a:pt x="271709" y="88594"/>
                </a:lnTo>
                <a:lnTo>
                  <a:pt x="269280" y="67380"/>
                </a:lnTo>
                <a:lnTo>
                  <a:pt x="263553" y="52825"/>
                </a:lnTo>
                <a:close/>
              </a:path>
              <a:path w="304165" h="321309">
                <a:moveTo>
                  <a:pt x="303917" y="283970"/>
                </a:moveTo>
                <a:lnTo>
                  <a:pt x="209470" y="283970"/>
                </a:lnTo>
                <a:lnTo>
                  <a:pt x="215391" y="300154"/>
                </a:lnTo>
                <a:lnTo>
                  <a:pt x="226070" y="311707"/>
                </a:lnTo>
                <a:lnTo>
                  <a:pt x="241506" y="318635"/>
                </a:lnTo>
                <a:lnTo>
                  <a:pt x="261698" y="320943"/>
                </a:lnTo>
                <a:lnTo>
                  <a:pt x="272031" y="320464"/>
                </a:lnTo>
                <a:lnTo>
                  <a:pt x="282513" y="319028"/>
                </a:lnTo>
                <a:lnTo>
                  <a:pt x="293143" y="316636"/>
                </a:lnTo>
                <a:lnTo>
                  <a:pt x="303917" y="313288"/>
                </a:lnTo>
                <a:lnTo>
                  <a:pt x="303917" y="283970"/>
                </a:lnTo>
                <a:close/>
              </a:path>
              <a:path w="304165" h="321309">
                <a:moveTo>
                  <a:pt x="271709" y="161387"/>
                </a:moveTo>
                <a:lnTo>
                  <a:pt x="204234" y="161387"/>
                </a:lnTo>
                <a:lnTo>
                  <a:pt x="204234" y="210071"/>
                </a:lnTo>
                <a:lnTo>
                  <a:pt x="202576" y="223687"/>
                </a:lnTo>
                <a:lnTo>
                  <a:pt x="177732" y="255238"/>
                </a:lnTo>
                <a:lnTo>
                  <a:pt x="129085" y="268148"/>
                </a:lnTo>
                <a:lnTo>
                  <a:pt x="281289" y="268148"/>
                </a:lnTo>
                <a:lnTo>
                  <a:pt x="276923" y="266368"/>
                </a:lnTo>
                <a:lnTo>
                  <a:pt x="274588" y="262882"/>
                </a:lnTo>
                <a:lnTo>
                  <a:pt x="272651" y="259342"/>
                </a:lnTo>
                <a:lnTo>
                  <a:pt x="271800" y="254046"/>
                </a:lnTo>
                <a:lnTo>
                  <a:pt x="271709" y="161387"/>
                </a:lnTo>
                <a:close/>
              </a:path>
              <a:path w="304165" h="321309">
                <a:moveTo>
                  <a:pt x="303917" y="266955"/>
                </a:moveTo>
                <a:lnTo>
                  <a:pt x="299205" y="267771"/>
                </a:lnTo>
                <a:lnTo>
                  <a:pt x="296158" y="268148"/>
                </a:lnTo>
                <a:lnTo>
                  <a:pt x="303917" y="268148"/>
                </a:lnTo>
                <a:lnTo>
                  <a:pt x="303917" y="266955"/>
                </a:lnTo>
                <a:close/>
              </a:path>
              <a:path w="304165" h="321309">
                <a:moveTo>
                  <a:pt x="149628" y="0"/>
                </a:moveTo>
                <a:lnTo>
                  <a:pt x="97391" y="5294"/>
                </a:lnTo>
                <a:lnTo>
                  <a:pt x="56940" y="21151"/>
                </a:lnTo>
                <a:lnTo>
                  <a:pt x="24364" y="54127"/>
                </a:lnTo>
                <a:lnTo>
                  <a:pt x="11130" y="101515"/>
                </a:lnTo>
                <a:lnTo>
                  <a:pt x="78081" y="101515"/>
                </a:lnTo>
                <a:lnTo>
                  <a:pt x="84041" y="80209"/>
                </a:lnTo>
                <a:lnTo>
                  <a:pt x="97264" y="64994"/>
                </a:lnTo>
                <a:lnTo>
                  <a:pt x="117758" y="55867"/>
                </a:lnTo>
                <a:lnTo>
                  <a:pt x="145534" y="52825"/>
                </a:lnTo>
                <a:lnTo>
                  <a:pt x="263553" y="52825"/>
                </a:lnTo>
                <a:lnTo>
                  <a:pt x="261999" y="48875"/>
                </a:lnTo>
                <a:lnTo>
                  <a:pt x="232924" y="19978"/>
                </a:lnTo>
                <a:lnTo>
                  <a:pt x="195666" y="4990"/>
                </a:lnTo>
                <a:lnTo>
                  <a:pt x="173743" y="1247"/>
                </a:lnTo>
                <a:lnTo>
                  <a:pt x="149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9023440" y="812584"/>
            <a:ext cx="177800" cy="311785"/>
          </a:xfrm>
          <a:custGeom>
            <a:avLst/>
            <a:gdLst/>
            <a:ahLst/>
            <a:cxnLst/>
            <a:rect l="l" t="t" r="r" b="b"/>
            <a:pathLst>
              <a:path w="177800" h="311784">
                <a:moveTo>
                  <a:pt x="62793" y="8261"/>
                </a:moveTo>
                <a:lnTo>
                  <a:pt x="0" y="8261"/>
                </a:lnTo>
                <a:lnTo>
                  <a:pt x="0" y="311592"/>
                </a:lnTo>
                <a:lnTo>
                  <a:pt x="66835" y="311592"/>
                </a:lnTo>
                <a:lnTo>
                  <a:pt x="66835" y="167261"/>
                </a:lnTo>
                <a:lnTo>
                  <a:pt x="68353" y="144168"/>
                </a:lnTo>
                <a:lnTo>
                  <a:pt x="80423" y="105415"/>
                </a:lnTo>
                <a:lnTo>
                  <a:pt x="116891" y="69990"/>
                </a:lnTo>
                <a:lnTo>
                  <a:pt x="126449" y="66898"/>
                </a:lnTo>
                <a:lnTo>
                  <a:pt x="62793" y="66898"/>
                </a:lnTo>
                <a:lnTo>
                  <a:pt x="62793" y="8261"/>
                </a:lnTo>
                <a:close/>
              </a:path>
              <a:path w="177800" h="311784">
                <a:moveTo>
                  <a:pt x="156445" y="0"/>
                </a:moveTo>
                <a:lnTo>
                  <a:pt x="152529" y="0"/>
                </a:lnTo>
                <a:lnTo>
                  <a:pt x="138030" y="1322"/>
                </a:lnTo>
                <a:lnTo>
                  <a:pt x="96227" y="21130"/>
                </a:lnTo>
                <a:lnTo>
                  <a:pt x="68184" y="54584"/>
                </a:lnTo>
                <a:lnTo>
                  <a:pt x="63966" y="66898"/>
                </a:lnTo>
                <a:lnTo>
                  <a:pt x="126449" y="66898"/>
                </a:lnTo>
                <a:lnTo>
                  <a:pt x="132190" y="65041"/>
                </a:lnTo>
                <a:lnTo>
                  <a:pt x="149042" y="63390"/>
                </a:lnTo>
                <a:lnTo>
                  <a:pt x="177764" y="63390"/>
                </a:lnTo>
                <a:lnTo>
                  <a:pt x="177764" y="1790"/>
                </a:lnTo>
                <a:lnTo>
                  <a:pt x="164885" y="617"/>
                </a:lnTo>
                <a:lnTo>
                  <a:pt x="156445" y="0"/>
                </a:lnTo>
                <a:close/>
              </a:path>
              <a:path w="177800" h="311784">
                <a:moveTo>
                  <a:pt x="177764" y="63390"/>
                </a:moveTo>
                <a:lnTo>
                  <a:pt x="149042" y="63390"/>
                </a:lnTo>
                <a:lnTo>
                  <a:pt x="155649" y="63570"/>
                </a:lnTo>
                <a:lnTo>
                  <a:pt x="162637" y="64113"/>
                </a:lnTo>
                <a:lnTo>
                  <a:pt x="170105" y="65041"/>
                </a:lnTo>
                <a:lnTo>
                  <a:pt x="177764" y="66312"/>
                </a:lnTo>
                <a:lnTo>
                  <a:pt x="177764" y="6339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6633873" y="706548"/>
            <a:ext cx="291465" cy="417830"/>
          </a:xfrm>
          <a:custGeom>
            <a:avLst/>
            <a:gdLst/>
            <a:ahLst/>
            <a:cxnLst/>
            <a:rect l="l" t="t" r="r" b="b"/>
            <a:pathLst>
              <a:path w="291465" h="417830">
                <a:moveTo>
                  <a:pt x="291362" y="0"/>
                </a:moveTo>
                <a:lnTo>
                  <a:pt x="84583" y="0"/>
                </a:lnTo>
                <a:lnTo>
                  <a:pt x="83997" y="62"/>
                </a:lnTo>
                <a:lnTo>
                  <a:pt x="36480" y="8950"/>
                </a:lnTo>
                <a:lnTo>
                  <a:pt x="6277" y="45209"/>
                </a:lnTo>
                <a:lnTo>
                  <a:pt x="0" y="90049"/>
                </a:lnTo>
                <a:lnTo>
                  <a:pt x="94" y="417631"/>
                </a:lnTo>
                <a:lnTo>
                  <a:pt x="73924" y="417631"/>
                </a:lnTo>
                <a:lnTo>
                  <a:pt x="73924" y="232223"/>
                </a:lnTo>
                <a:lnTo>
                  <a:pt x="264861" y="232223"/>
                </a:lnTo>
                <a:lnTo>
                  <a:pt x="264861" y="172549"/>
                </a:lnTo>
                <a:lnTo>
                  <a:pt x="73924" y="172549"/>
                </a:lnTo>
                <a:lnTo>
                  <a:pt x="73924" y="63202"/>
                </a:lnTo>
                <a:lnTo>
                  <a:pt x="291362" y="63202"/>
                </a:lnTo>
                <a:lnTo>
                  <a:pt x="2913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8934937" y="1213003"/>
            <a:ext cx="31115" cy="26670"/>
          </a:xfrm>
          <a:custGeom>
            <a:avLst/>
            <a:gdLst/>
            <a:ahLst/>
            <a:cxnLst/>
            <a:rect l="l" t="t" r="r" b="b"/>
            <a:pathLst>
              <a:path w="31115" h="26669">
                <a:moveTo>
                  <a:pt x="17894" y="0"/>
                </a:moveTo>
                <a:lnTo>
                  <a:pt x="0" y="0"/>
                </a:lnTo>
                <a:lnTo>
                  <a:pt x="0" y="26114"/>
                </a:lnTo>
                <a:lnTo>
                  <a:pt x="24742" y="26114"/>
                </a:lnTo>
                <a:lnTo>
                  <a:pt x="30564" y="21716"/>
                </a:lnTo>
                <a:lnTo>
                  <a:pt x="30564" y="8366"/>
                </a:lnTo>
                <a:lnTo>
                  <a:pt x="29077" y="5088"/>
                </a:lnTo>
                <a:lnTo>
                  <a:pt x="26177" y="3036"/>
                </a:lnTo>
                <a:lnTo>
                  <a:pt x="23161" y="1026"/>
                </a:lnTo>
                <a:lnTo>
                  <a:pt x="178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6536770" y="1179014"/>
            <a:ext cx="2694940" cy="135890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35" y="0"/>
                </a:moveTo>
                <a:lnTo>
                  <a:pt x="65139" y="0"/>
                </a:lnTo>
                <a:lnTo>
                  <a:pt x="52019" y="2376"/>
                </a:lnTo>
                <a:lnTo>
                  <a:pt x="24679" y="29590"/>
                </a:lnTo>
                <a:lnTo>
                  <a:pt x="1842" y="111944"/>
                </a:lnTo>
                <a:lnTo>
                  <a:pt x="0" y="118718"/>
                </a:lnTo>
                <a:lnTo>
                  <a:pt x="1057" y="124561"/>
                </a:lnTo>
                <a:lnTo>
                  <a:pt x="4512" y="128959"/>
                </a:lnTo>
                <a:lnTo>
                  <a:pt x="7989" y="133273"/>
                </a:lnTo>
                <a:lnTo>
                  <a:pt x="13936" y="135692"/>
                </a:lnTo>
                <a:lnTo>
                  <a:pt x="2629333" y="135692"/>
                </a:lnTo>
                <a:lnTo>
                  <a:pt x="2642390" y="133320"/>
                </a:lnTo>
                <a:lnTo>
                  <a:pt x="2652498" y="127933"/>
                </a:lnTo>
                <a:lnTo>
                  <a:pt x="2531881" y="127933"/>
                </a:lnTo>
                <a:lnTo>
                  <a:pt x="2522608" y="127253"/>
                </a:lnTo>
                <a:lnTo>
                  <a:pt x="2517367" y="126153"/>
                </a:lnTo>
                <a:lnTo>
                  <a:pt x="2245942" y="126153"/>
                </a:lnTo>
                <a:lnTo>
                  <a:pt x="2245942" y="13172"/>
                </a:lnTo>
                <a:lnTo>
                  <a:pt x="2517898" y="13172"/>
                </a:lnTo>
                <a:lnTo>
                  <a:pt x="2523902" y="11972"/>
                </a:lnTo>
                <a:lnTo>
                  <a:pt x="2533200" y="11413"/>
                </a:lnTo>
                <a:lnTo>
                  <a:pt x="2693425" y="11413"/>
                </a:lnTo>
                <a:lnTo>
                  <a:pt x="2693373" y="11120"/>
                </a:lnTo>
                <a:lnTo>
                  <a:pt x="2689939" y="6711"/>
                </a:lnTo>
                <a:lnTo>
                  <a:pt x="2686483" y="2450"/>
                </a:lnTo>
                <a:lnTo>
                  <a:pt x="2680724" y="52"/>
                </a:lnTo>
                <a:lnTo>
                  <a:pt x="2673635" y="0"/>
                </a:lnTo>
                <a:close/>
              </a:path>
              <a:path w="2694940" h="135890">
                <a:moveTo>
                  <a:pt x="2535535" y="32197"/>
                </a:moveTo>
                <a:lnTo>
                  <a:pt x="2530383" y="32197"/>
                </a:lnTo>
                <a:lnTo>
                  <a:pt x="2526310" y="33014"/>
                </a:lnTo>
                <a:lnTo>
                  <a:pt x="2523357" y="34805"/>
                </a:lnTo>
                <a:lnTo>
                  <a:pt x="2520373" y="36532"/>
                </a:lnTo>
                <a:lnTo>
                  <a:pt x="2518939" y="38752"/>
                </a:lnTo>
                <a:lnTo>
                  <a:pt x="2518939" y="45841"/>
                </a:lnTo>
                <a:lnTo>
                  <a:pt x="2523828" y="49967"/>
                </a:lnTo>
                <a:lnTo>
                  <a:pt x="2543879" y="57819"/>
                </a:lnTo>
                <a:lnTo>
                  <a:pt x="2551938" y="61191"/>
                </a:lnTo>
                <a:lnTo>
                  <a:pt x="2576759" y="93180"/>
                </a:lnTo>
                <a:lnTo>
                  <a:pt x="2576079" y="100138"/>
                </a:lnTo>
                <a:lnTo>
                  <a:pt x="2542722" y="127299"/>
                </a:lnTo>
                <a:lnTo>
                  <a:pt x="2531881" y="127933"/>
                </a:lnTo>
                <a:lnTo>
                  <a:pt x="2652498" y="127933"/>
                </a:lnTo>
                <a:lnTo>
                  <a:pt x="2654436" y="126900"/>
                </a:lnTo>
                <a:lnTo>
                  <a:pt x="2664052" y="117479"/>
                </a:lnTo>
                <a:lnTo>
                  <a:pt x="2669824" y="106101"/>
                </a:lnTo>
                <a:lnTo>
                  <a:pt x="2687382" y="42616"/>
                </a:lnTo>
                <a:lnTo>
                  <a:pt x="2571544" y="42616"/>
                </a:lnTo>
                <a:lnTo>
                  <a:pt x="2560895" y="38051"/>
                </a:lnTo>
                <a:lnTo>
                  <a:pt x="2551345" y="34796"/>
                </a:lnTo>
                <a:lnTo>
                  <a:pt x="2542891" y="32846"/>
                </a:lnTo>
                <a:lnTo>
                  <a:pt x="2535535" y="32197"/>
                </a:lnTo>
                <a:close/>
              </a:path>
              <a:path w="2694940" h="135890">
                <a:moveTo>
                  <a:pt x="2369980" y="13172"/>
                </a:moveTo>
                <a:lnTo>
                  <a:pt x="2328724" y="13172"/>
                </a:lnTo>
                <a:lnTo>
                  <a:pt x="2328724" y="33988"/>
                </a:lnTo>
                <a:lnTo>
                  <a:pt x="2274182" y="33988"/>
                </a:lnTo>
                <a:lnTo>
                  <a:pt x="2274182" y="57705"/>
                </a:lnTo>
                <a:lnTo>
                  <a:pt x="2326065" y="57705"/>
                </a:lnTo>
                <a:lnTo>
                  <a:pt x="2326065" y="78489"/>
                </a:lnTo>
                <a:lnTo>
                  <a:pt x="2274182" y="78489"/>
                </a:lnTo>
                <a:lnTo>
                  <a:pt x="2274182" y="105389"/>
                </a:lnTo>
                <a:lnTo>
                  <a:pt x="2330044" y="105389"/>
                </a:lnTo>
                <a:lnTo>
                  <a:pt x="2330044" y="126153"/>
                </a:lnTo>
                <a:lnTo>
                  <a:pt x="2369980" y="126153"/>
                </a:lnTo>
                <a:lnTo>
                  <a:pt x="2369980" y="13172"/>
                </a:lnTo>
                <a:close/>
              </a:path>
              <a:path w="2694940" h="135890">
                <a:moveTo>
                  <a:pt x="2517898" y="13172"/>
                </a:moveTo>
                <a:lnTo>
                  <a:pt x="2419455" y="13172"/>
                </a:lnTo>
                <a:lnTo>
                  <a:pt x="2428144" y="13798"/>
                </a:lnTo>
                <a:lnTo>
                  <a:pt x="2435762" y="15676"/>
                </a:lnTo>
                <a:lnTo>
                  <a:pt x="2457893" y="46815"/>
                </a:lnTo>
                <a:lnTo>
                  <a:pt x="2457284" y="53510"/>
                </a:lnTo>
                <a:lnTo>
                  <a:pt x="2428964" y="80265"/>
                </a:lnTo>
                <a:lnTo>
                  <a:pt x="2420596" y="80898"/>
                </a:lnTo>
                <a:lnTo>
                  <a:pt x="2398178" y="80898"/>
                </a:lnTo>
                <a:lnTo>
                  <a:pt x="2398178" y="126153"/>
                </a:lnTo>
                <a:lnTo>
                  <a:pt x="2517367" y="126153"/>
                </a:lnTo>
                <a:lnTo>
                  <a:pt x="2512930" y="125221"/>
                </a:lnTo>
                <a:lnTo>
                  <a:pt x="2502845" y="121846"/>
                </a:lnTo>
                <a:lnTo>
                  <a:pt x="2492353" y="117137"/>
                </a:lnTo>
                <a:lnTo>
                  <a:pt x="2492353" y="92866"/>
                </a:lnTo>
                <a:lnTo>
                  <a:pt x="2547629" y="92866"/>
                </a:lnTo>
                <a:lnTo>
                  <a:pt x="2547629" y="92039"/>
                </a:lnTo>
                <a:lnTo>
                  <a:pt x="2542330" y="87588"/>
                </a:lnTo>
                <a:lnTo>
                  <a:pt x="2514394" y="76500"/>
                </a:lnTo>
                <a:lnTo>
                  <a:pt x="2510237" y="74772"/>
                </a:lnTo>
                <a:lnTo>
                  <a:pt x="2489714" y="50092"/>
                </a:lnTo>
                <a:lnTo>
                  <a:pt x="2489714" y="44030"/>
                </a:lnTo>
                <a:lnTo>
                  <a:pt x="2515546" y="13642"/>
                </a:lnTo>
                <a:lnTo>
                  <a:pt x="2517898" y="13172"/>
                </a:lnTo>
                <a:close/>
              </a:path>
              <a:path w="2694940" h="135890">
                <a:moveTo>
                  <a:pt x="2547629" y="92866"/>
                </a:moveTo>
                <a:lnTo>
                  <a:pt x="2492353" y="92866"/>
                </a:lnTo>
                <a:lnTo>
                  <a:pt x="2500520" y="98133"/>
                </a:lnTo>
                <a:lnTo>
                  <a:pt x="2507431" y="101797"/>
                </a:lnTo>
                <a:lnTo>
                  <a:pt x="2512939" y="104017"/>
                </a:lnTo>
                <a:lnTo>
                  <a:pt x="2518436" y="106101"/>
                </a:lnTo>
                <a:lnTo>
                  <a:pt x="2524174" y="107148"/>
                </a:lnTo>
                <a:lnTo>
                  <a:pt x="2541796" y="107148"/>
                </a:lnTo>
                <a:lnTo>
                  <a:pt x="2547629" y="103630"/>
                </a:lnTo>
                <a:lnTo>
                  <a:pt x="2547629" y="92866"/>
                </a:lnTo>
                <a:close/>
              </a:path>
              <a:path w="2694940" h="135890">
                <a:moveTo>
                  <a:pt x="2693425" y="11413"/>
                </a:moveTo>
                <a:lnTo>
                  <a:pt x="2533200" y="11413"/>
                </a:lnTo>
                <a:lnTo>
                  <a:pt x="2542612" y="11974"/>
                </a:lnTo>
                <a:lnTo>
                  <a:pt x="2552140" y="13659"/>
                </a:lnTo>
                <a:lnTo>
                  <a:pt x="2561785" y="16466"/>
                </a:lnTo>
                <a:lnTo>
                  <a:pt x="2571544" y="20397"/>
                </a:lnTo>
                <a:lnTo>
                  <a:pt x="2571544" y="42616"/>
                </a:lnTo>
                <a:lnTo>
                  <a:pt x="2687382" y="42616"/>
                </a:lnTo>
                <a:lnTo>
                  <a:pt x="2694420" y="17067"/>
                </a:lnTo>
                <a:lnTo>
                  <a:pt x="2693425" y="114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6536773" y="1179011"/>
            <a:ext cx="2694940" cy="135890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25" y="0"/>
                </a:moveTo>
                <a:lnTo>
                  <a:pt x="65139" y="0"/>
                </a:lnTo>
                <a:lnTo>
                  <a:pt x="52019" y="2378"/>
                </a:lnTo>
                <a:lnTo>
                  <a:pt x="24669" y="29601"/>
                </a:lnTo>
                <a:lnTo>
                  <a:pt x="1842" y="111954"/>
                </a:lnTo>
                <a:lnTo>
                  <a:pt x="0" y="118680"/>
                </a:lnTo>
                <a:lnTo>
                  <a:pt x="1047" y="124572"/>
                </a:lnTo>
                <a:lnTo>
                  <a:pt x="4502" y="128969"/>
                </a:lnTo>
                <a:lnTo>
                  <a:pt x="7978" y="133273"/>
                </a:lnTo>
                <a:lnTo>
                  <a:pt x="13926" y="135692"/>
                </a:lnTo>
                <a:lnTo>
                  <a:pt x="2629333" y="135692"/>
                </a:lnTo>
                <a:lnTo>
                  <a:pt x="2642385" y="133320"/>
                </a:lnTo>
                <a:lnTo>
                  <a:pt x="2652490" y="127933"/>
                </a:lnTo>
                <a:lnTo>
                  <a:pt x="2531870" y="127933"/>
                </a:lnTo>
                <a:lnTo>
                  <a:pt x="2522602" y="127253"/>
                </a:lnTo>
                <a:lnTo>
                  <a:pt x="2517362" y="126153"/>
                </a:lnTo>
                <a:lnTo>
                  <a:pt x="2245931" y="126153"/>
                </a:lnTo>
                <a:lnTo>
                  <a:pt x="2245931" y="13172"/>
                </a:lnTo>
                <a:lnTo>
                  <a:pt x="2517892" y="13172"/>
                </a:lnTo>
                <a:lnTo>
                  <a:pt x="2523896" y="11972"/>
                </a:lnTo>
                <a:lnTo>
                  <a:pt x="2533189" y="11413"/>
                </a:lnTo>
                <a:lnTo>
                  <a:pt x="2693413" y="11413"/>
                </a:lnTo>
                <a:lnTo>
                  <a:pt x="2693363" y="11130"/>
                </a:lnTo>
                <a:lnTo>
                  <a:pt x="2689939" y="6711"/>
                </a:lnTo>
                <a:lnTo>
                  <a:pt x="2686483" y="2460"/>
                </a:lnTo>
                <a:lnTo>
                  <a:pt x="2680714" y="52"/>
                </a:lnTo>
                <a:lnTo>
                  <a:pt x="2673625" y="0"/>
                </a:lnTo>
                <a:close/>
              </a:path>
              <a:path w="2694940" h="135890">
                <a:moveTo>
                  <a:pt x="2535524" y="32197"/>
                </a:moveTo>
                <a:lnTo>
                  <a:pt x="2530383" y="32197"/>
                </a:lnTo>
                <a:lnTo>
                  <a:pt x="2526310" y="33025"/>
                </a:lnTo>
                <a:lnTo>
                  <a:pt x="2523357" y="34815"/>
                </a:lnTo>
                <a:lnTo>
                  <a:pt x="2520363" y="36532"/>
                </a:lnTo>
                <a:lnTo>
                  <a:pt x="2518939" y="38763"/>
                </a:lnTo>
                <a:lnTo>
                  <a:pt x="2518939" y="45841"/>
                </a:lnTo>
                <a:lnTo>
                  <a:pt x="2523818" y="49977"/>
                </a:lnTo>
                <a:lnTo>
                  <a:pt x="2543874" y="57821"/>
                </a:lnTo>
                <a:lnTo>
                  <a:pt x="2551936" y="61197"/>
                </a:lnTo>
                <a:lnTo>
                  <a:pt x="2576748" y="93190"/>
                </a:lnTo>
                <a:lnTo>
                  <a:pt x="2576070" y="100149"/>
                </a:lnTo>
                <a:lnTo>
                  <a:pt x="2542711" y="127301"/>
                </a:lnTo>
                <a:lnTo>
                  <a:pt x="2531870" y="127933"/>
                </a:lnTo>
                <a:lnTo>
                  <a:pt x="2652490" y="127933"/>
                </a:lnTo>
                <a:lnTo>
                  <a:pt x="2654428" y="126900"/>
                </a:lnTo>
                <a:lnTo>
                  <a:pt x="2664046" y="117479"/>
                </a:lnTo>
                <a:lnTo>
                  <a:pt x="2669824" y="106101"/>
                </a:lnTo>
                <a:lnTo>
                  <a:pt x="2687379" y="42626"/>
                </a:lnTo>
                <a:lnTo>
                  <a:pt x="2571544" y="42626"/>
                </a:lnTo>
                <a:lnTo>
                  <a:pt x="2560894" y="38059"/>
                </a:lnTo>
                <a:lnTo>
                  <a:pt x="2551339" y="34801"/>
                </a:lnTo>
                <a:lnTo>
                  <a:pt x="2542883" y="32848"/>
                </a:lnTo>
                <a:lnTo>
                  <a:pt x="2535524" y="32197"/>
                </a:lnTo>
                <a:close/>
              </a:path>
              <a:path w="2694940" h="135890">
                <a:moveTo>
                  <a:pt x="2369969" y="13172"/>
                </a:moveTo>
                <a:lnTo>
                  <a:pt x="2328724" y="13172"/>
                </a:lnTo>
                <a:lnTo>
                  <a:pt x="2328724" y="33988"/>
                </a:lnTo>
                <a:lnTo>
                  <a:pt x="2274182" y="33988"/>
                </a:lnTo>
                <a:lnTo>
                  <a:pt x="2274182" y="57705"/>
                </a:lnTo>
                <a:lnTo>
                  <a:pt x="2326054" y="57705"/>
                </a:lnTo>
                <a:lnTo>
                  <a:pt x="2326054" y="78489"/>
                </a:lnTo>
                <a:lnTo>
                  <a:pt x="2274182" y="78489"/>
                </a:lnTo>
                <a:lnTo>
                  <a:pt x="2274182" y="105399"/>
                </a:lnTo>
                <a:lnTo>
                  <a:pt x="2330044" y="105399"/>
                </a:lnTo>
                <a:lnTo>
                  <a:pt x="2330044" y="126153"/>
                </a:lnTo>
                <a:lnTo>
                  <a:pt x="2369969" y="126153"/>
                </a:lnTo>
                <a:lnTo>
                  <a:pt x="2369969" y="13172"/>
                </a:lnTo>
                <a:close/>
              </a:path>
              <a:path w="2694940" h="135890">
                <a:moveTo>
                  <a:pt x="2517892" y="13172"/>
                </a:moveTo>
                <a:lnTo>
                  <a:pt x="2419455" y="13172"/>
                </a:lnTo>
                <a:lnTo>
                  <a:pt x="2428142" y="13799"/>
                </a:lnTo>
                <a:lnTo>
                  <a:pt x="2435758" y="15680"/>
                </a:lnTo>
                <a:lnTo>
                  <a:pt x="2457893" y="46815"/>
                </a:lnTo>
                <a:lnTo>
                  <a:pt x="2457282" y="53516"/>
                </a:lnTo>
                <a:lnTo>
                  <a:pt x="2428964" y="80265"/>
                </a:lnTo>
                <a:lnTo>
                  <a:pt x="2420596" y="80898"/>
                </a:lnTo>
                <a:lnTo>
                  <a:pt x="2398167" y="80898"/>
                </a:lnTo>
                <a:lnTo>
                  <a:pt x="2398167" y="126153"/>
                </a:lnTo>
                <a:lnTo>
                  <a:pt x="2517362" y="126153"/>
                </a:lnTo>
                <a:lnTo>
                  <a:pt x="2512924" y="125221"/>
                </a:lnTo>
                <a:lnTo>
                  <a:pt x="2502840" y="121846"/>
                </a:lnTo>
                <a:lnTo>
                  <a:pt x="2492353" y="117137"/>
                </a:lnTo>
                <a:lnTo>
                  <a:pt x="2492353" y="92876"/>
                </a:lnTo>
                <a:lnTo>
                  <a:pt x="2547629" y="92876"/>
                </a:lnTo>
                <a:lnTo>
                  <a:pt x="2547629" y="92039"/>
                </a:lnTo>
                <a:lnTo>
                  <a:pt x="2542320" y="87588"/>
                </a:lnTo>
                <a:lnTo>
                  <a:pt x="2514394" y="76500"/>
                </a:lnTo>
                <a:lnTo>
                  <a:pt x="2510237" y="74772"/>
                </a:lnTo>
                <a:lnTo>
                  <a:pt x="2489714" y="50092"/>
                </a:lnTo>
                <a:lnTo>
                  <a:pt x="2489714" y="44040"/>
                </a:lnTo>
                <a:lnTo>
                  <a:pt x="2515541" y="13642"/>
                </a:lnTo>
                <a:lnTo>
                  <a:pt x="2517892" y="13172"/>
                </a:lnTo>
                <a:close/>
              </a:path>
              <a:path w="2694940" h="135890">
                <a:moveTo>
                  <a:pt x="2547629" y="92876"/>
                </a:moveTo>
                <a:lnTo>
                  <a:pt x="2492353" y="92876"/>
                </a:lnTo>
                <a:lnTo>
                  <a:pt x="2500520" y="98143"/>
                </a:lnTo>
                <a:lnTo>
                  <a:pt x="2507431" y="101797"/>
                </a:lnTo>
                <a:lnTo>
                  <a:pt x="2512928" y="104017"/>
                </a:lnTo>
                <a:lnTo>
                  <a:pt x="2518436" y="106101"/>
                </a:lnTo>
                <a:lnTo>
                  <a:pt x="2524174" y="107159"/>
                </a:lnTo>
                <a:lnTo>
                  <a:pt x="2541796" y="107159"/>
                </a:lnTo>
                <a:lnTo>
                  <a:pt x="2547629" y="103640"/>
                </a:lnTo>
                <a:lnTo>
                  <a:pt x="2547629" y="92876"/>
                </a:lnTo>
                <a:close/>
              </a:path>
              <a:path w="2694940" h="135890">
                <a:moveTo>
                  <a:pt x="2693413" y="11413"/>
                </a:moveTo>
                <a:lnTo>
                  <a:pt x="2533189" y="11413"/>
                </a:lnTo>
                <a:lnTo>
                  <a:pt x="2542603" y="11974"/>
                </a:lnTo>
                <a:lnTo>
                  <a:pt x="2552135" y="13659"/>
                </a:lnTo>
                <a:lnTo>
                  <a:pt x="2561783" y="16466"/>
                </a:lnTo>
                <a:lnTo>
                  <a:pt x="2571544" y="20397"/>
                </a:lnTo>
                <a:lnTo>
                  <a:pt x="2571544" y="42626"/>
                </a:lnTo>
                <a:lnTo>
                  <a:pt x="2687379" y="42626"/>
                </a:lnTo>
                <a:lnTo>
                  <a:pt x="2694420" y="17067"/>
                </a:lnTo>
                <a:lnTo>
                  <a:pt x="2693413" y="114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874042" y="10351675"/>
            <a:ext cx="1301750" cy="4229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065"/>
              </a:lnSpc>
            </a:pPr>
            <a:r>
              <a:rPr sz="3100" spc="-114" dirty="0">
                <a:solidFill>
                  <a:srgbClr val="FFFFFF"/>
                </a:solidFill>
                <a:latin typeface="Calibri-Light"/>
                <a:cs typeface="Calibri-Light"/>
              </a:rPr>
              <a:t>20.02.20</a:t>
            </a:r>
            <a:endParaRPr sz="3100">
              <a:latin typeface="Calibri-Light"/>
              <a:cs typeface="Calibri-Light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7204459" y="10351675"/>
            <a:ext cx="1939925" cy="4229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065"/>
              </a:lnSpc>
            </a:pPr>
            <a:r>
              <a:rPr sz="3100" spc="-95" dirty="0">
                <a:solidFill>
                  <a:srgbClr val="FFFFFF"/>
                </a:solidFill>
                <a:latin typeface="Calibri-Light"/>
                <a:cs typeface="Calibri-Light"/>
              </a:rPr>
              <a:t>Añadir</a:t>
            </a:r>
            <a:r>
              <a:rPr sz="3100" spc="-300" dirty="0">
                <a:solidFill>
                  <a:srgbClr val="FFFFFF"/>
                </a:solidFill>
                <a:latin typeface="Calibri-Light"/>
                <a:cs typeface="Calibri-Light"/>
              </a:rPr>
              <a:t> </a:t>
            </a:r>
            <a:r>
              <a:rPr sz="3100" spc="-140" dirty="0">
                <a:solidFill>
                  <a:srgbClr val="FFFFFF"/>
                </a:solidFill>
                <a:latin typeface="Calibri-Light"/>
                <a:cs typeface="Calibri-Light"/>
              </a:rPr>
              <a:t>footer</a:t>
            </a:r>
            <a:endParaRPr sz="3100">
              <a:latin typeface="Calibri-Light"/>
              <a:cs typeface="Calibri-Light"/>
            </a:endParaRPr>
          </a:p>
        </p:txBody>
      </p:sp>
      <p:sp>
        <p:nvSpPr>
          <p:cNvPr id="49" name="object 5"/>
          <p:cNvSpPr txBox="1"/>
          <p:nvPr/>
        </p:nvSpPr>
        <p:spPr>
          <a:xfrm>
            <a:off x="8854299" y="2279315"/>
            <a:ext cx="9858436" cy="70782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just">
              <a:lnSpc>
                <a:spcPts val="5515"/>
              </a:lnSpc>
              <a:spcBef>
                <a:spcPts val="95"/>
              </a:spcBef>
            </a:pPr>
            <a:r>
              <a:rPr lang="es-ES" sz="4800" dirty="0">
                <a:solidFill>
                  <a:schemeClr val="tx2"/>
                </a:solidFill>
                <a:cs typeface="Calibri-Light"/>
              </a:rPr>
              <a:t>La conformación de las Asociaciones de Usuario, deberá ser promovida y realizada por las entidades administradoras y prestadoras de servicios de salud, mediante convocatoria pública, a través de un medio de alta divulgación local, regional o nacional. La convocatoria debe tener: </a:t>
            </a:r>
          </a:p>
          <a:p>
            <a:pPr marL="12700" algn="just">
              <a:lnSpc>
                <a:spcPts val="5515"/>
              </a:lnSpc>
              <a:spcBef>
                <a:spcPts val="95"/>
              </a:spcBef>
            </a:pPr>
            <a:r>
              <a:rPr lang="es-ES" sz="4800" dirty="0">
                <a:solidFill>
                  <a:schemeClr val="tx2"/>
                </a:solidFill>
                <a:cs typeface="Calibri-Light"/>
              </a:rPr>
              <a:t>Fecha, hora y Lugar</a:t>
            </a:r>
            <a:endParaRPr sz="4800" dirty="0">
              <a:solidFill>
                <a:schemeClr val="tx2"/>
              </a:solidFill>
              <a:cs typeface="Calibri-Light"/>
            </a:endParaRPr>
          </a:p>
        </p:txBody>
      </p:sp>
      <p:sp>
        <p:nvSpPr>
          <p:cNvPr id="50" name="object 5"/>
          <p:cNvSpPr txBox="1"/>
          <p:nvPr/>
        </p:nvSpPr>
        <p:spPr>
          <a:xfrm>
            <a:off x="9123356" y="5154609"/>
            <a:ext cx="5181600" cy="66088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5515"/>
              </a:lnSpc>
              <a:spcBef>
                <a:spcPts val="95"/>
              </a:spcBef>
            </a:pPr>
            <a:endParaRPr sz="4100">
              <a:latin typeface="Calibri-Light"/>
              <a:cs typeface="Calibri-Light"/>
            </a:endParaRPr>
          </a:p>
        </p:txBody>
      </p:sp>
      <p:sp>
        <p:nvSpPr>
          <p:cNvPr id="51" name="object 5"/>
          <p:cNvSpPr txBox="1"/>
          <p:nvPr/>
        </p:nvSpPr>
        <p:spPr>
          <a:xfrm>
            <a:off x="12071467" y="7579160"/>
            <a:ext cx="5181600" cy="66088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5515"/>
              </a:lnSpc>
              <a:spcBef>
                <a:spcPts val="95"/>
              </a:spcBef>
            </a:pPr>
            <a:endParaRPr sz="4100">
              <a:latin typeface="Calibri-Light"/>
              <a:cs typeface="Calibri-Light"/>
            </a:endParaRPr>
          </a:p>
        </p:txBody>
      </p:sp>
      <p:sp>
        <p:nvSpPr>
          <p:cNvPr id="2050" name="AutoShape 2" descr="Becas - Secretaría de Investigación, Internacionales y Posgrad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2052" name="Picture 4" descr="Becas - Secretaría de Investigación, Internacionales y Posgrad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01796" y="2279315"/>
            <a:ext cx="6929486" cy="7072362"/>
          </a:xfrm>
          <a:prstGeom prst="rect">
            <a:avLst/>
          </a:prstGeom>
          <a:noFill/>
        </p:spPr>
      </p:pic>
      <p:pic>
        <p:nvPicPr>
          <p:cNvPr id="52" name="Imagen 51">
            <a:extLst>
              <a:ext uri="{FF2B5EF4-FFF2-40B4-BE49-F238E27FC236}">
                <a16:creationId xmlns:a16="http://schemas.microsoft.com/office/drawing/2014/main" id="{99A0C67D-171E-4E1F-8880-9B709BDBFE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55821" y="-16209"/>
            <a:ext cx="3248279" cy="1925843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37538" y="3225783"/>
            <a:ext cx="10787138" cy="2443618"/>
          </a:xfrm>
          <a:prstGeom prst="rect">
            <a:avLst/>
          </a:prstGeom>
        </p:spPr>
        <p:txBody>
          <a:bodyPr vert="horz" wrap="square" lIns="0" tIns="393065" rIns="0" bIns="0" rtlCol="0">
            <a:spAutoFit/>
          </a:bodyPr>
          <a:lstStyle/>
          <a:p>
            <a:pPr marL="619125" indent="-607060">
              <a:lnSpc>
                <a:spcPct val="100000"/>
              </a:lnSpc>
              <a:spcBef>
                <a:spcPts val="2995"/>
              </a:spcBef>
              <a:tabLst>
                <a:tab pos="619760" algn="l"/>
              </a:tabLst>
            </a:pPr>
            <a:endParaRPr lang="es-ES" sz="5400" spc="-30" dirty="0">
              <a:solidFill>
                <a:srgbClr val="1C4583"/>
              </a:solidFill>
              <a:cs typeface="Calibri"/>
            </a:endParaRPr>
          </a:p>
          <a:p>
            <a:pPr marL="619125" indent="-607060">
              <a:lnSpc>
                <a:spcPct val="100000"/>
              </a:lnSpc>
              <a:spcBef>
                <a:spcPts val="2995"/>
              </a:spcBef>
              <a:tabLst>
                <a:tab pos="619760" algn="l"/>
              </a:tabLst>
            </a:pPr>
            <a:endParaRPr sz="5400" dirty="0"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608575" y="744271"/>
            <a:ext cx="11528840" cy="14061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s-ES" sz="9050" spc="-305" dirty="0">
                <a:solidFill>
                  <a:srgbClr val="1C4583"/>
                </a:solidFill>
              </a:rPr>
              <a:t>Medios de Divulgación</a:t>
            </a:r>
            <a:endParaRPr sz="9050" dirty="0"/>
          </a:p>
        </p:txBody>
      </p:sp>
      <p:sp>
        <p:nvSpPr>
          <p:cNvPr id="9" name="object 9"/>
          <p:cNvSpPr/>
          <p:nvPr/>
        </p:nvSpPr>
        <p:spPr>
          <a:xfrm>
            <a:off x="2105988" y="1364188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181284" y="1447348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6243583" y="962534"/>
            <a:ext cx="111253" cy="1084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6092571" y="986545"/>
            <a:ext cx="405765" cy="155575"/>
          </a:xfrm>
          <a:custGeom>
            <a:avLst/>
            <a:gdLst/>
            <a:ahLst/>
            <a:cxnLst/>
            <a:rect l="l" t="t" r="r" b="b"/>
            <a:pathLst>
              <a:path w="405765" h="155575">
                <a:moveTo>
                  <a:pt x="25234" y="0"/>
                </a:moveTo>
                <a:lnTo>
                  <a:pt x="15363" y="1940"/>
                </a:lnTo>
                <a:lnTo>
                  <a:pt x="7347" y="7245"/>
                </a:lnTo>
                <a:lnTo>
                  <a:pt x="1966" y="15142"/>
                </a:lnTo>
                <a:lnTo>
                  <a:pt x="0" y="24857"/>
                </a:lnTo>
                <a:lnTo>
                  <a:pt x="0" y="30302"/>
                </a:lnTo>
                <a:lnTo>
                  <a:pt x="2020" y="35862"/>
                </a:lnTo>
                <a:lnTo>
                  <a:pt x="5853" y="40281"/>
                </a:lnTo>
                <a:lnTo>
                  <a:pt x="35282" y="82159"/>
                </a:lnTo>
                <a:lnTo>
                  <a:pt x="73951" y="116253"/>
                </a:lnTo>
                <a:lnTo>
                  <a:pt x="119691" y="141095"/>
                </a:lnTo>
                <a:lnTo>
                  <a:pt x="170329" y="155220"/>
                </a:lnTo>
                <a:lnTo>
                  <a:pt x="181564" y="138722"/>
                </a:lnTo>
                <a:lnTo>
                  <a:pt x="196758" y="125979"/>
                </a:lnTo>
                <a:lnTo>
                  <a:pt x="214819" y="117765"/>
                </a:lnTo>
                <a:lnTo>
                  <a:pt x="234652" y="114855"/>
                </a:lnTo>
                <a:lnTo>
                  <a:pt x="336674" y="114855"/>
                </a:lnTo>
                <a:lnTo>
                  <a:pt x="344945" y="108761"/>
                </a:lnTo>
                <a:lnTo>
                  <a:pt x="204140" y="108761"/>
                </a:lnTo>
                <a:lnTo>
                  <a:pt x="158204" y="102672"/>
                </a:lnTo>
                <a:lnTo>
                  <a:pt x="115821" y="84943"/>
                </a:lnTo>
                <a:lnTo>
                  <a:pt x="79024" y="56383"/>
                </a:lnTo>
                <a:lnTo>
                  <a:pt x="49851" y="17800"/>
                </a:lnTo>
                <a:lnTo>
                  <a:pt x="44711" y="9855"/>
                </a:lnTo>
                <a:lnTo>
                  <a:pt x="38764" y="4310"/>
                </a:lnTo>
                <a:lnTo>
                  <a:pt x="32207" y="1060"/>
                </a:lnTo>
                <a:lnTo>
                  <a:pt x="25234" y="0"/>
                </a:lnTo>
                <a:close/>
              </a:path>
              <a:path w="405765" h="155575">
                <a:moveTo>
                  <a:pt x="336674" y="114855"/>
                </a:moveTo>
                <a:lnTo>
                  <a:pt x="234652" y="114855"/>
                </a:lnTo>
                <a:lnTo>
                  <a:pt x="250924" y="116748"/>
                </a:lnTo>
                <a:lnTo>
                  <a:pt x="266192" y="122140"/>
                </a:lnTo>
                <a:lnTo>
                  <a:pt x="279726" y="130598"/>
                </a:lnTo>
                <a:lnTo>
                  <a:pt x="290797" y="141692"/>
                </a:lnTo>
                <a:lnTo>
                  <a:pt x="323493" y="124566"/>
                </a:lnTo>
                <a:lnTo>
                  <a:pt x="336674" y="114855"/>
                </a:lnTo>
                <a:close/>
              </a:path>
              <a:path w="405765" h="155575">
                <a:moveTo>
                  <a:pt x="380124" y="6355"/>
                </a:moveTo>
                <a:lnTo>
                  <a:pt x="371339" y="6355"/>
                </a:lnTo>
                <a:lnTo>
                  <a:pt x="362941" y="11036"/>
                </a:lnTo>
                <a:lnTo>
                  <a:pt x="358491" y="18240"/>
                </a:lnTo>
                <a:lnTo>
                  <a:pt x="330847" y="55319"/>
                </a:lnTo>
                <a:lnTo>
                  <a:pt x="294261" y="83887"/>
                </a:lnTo>
                <a:lnTo>
                  <a:pt x="251203" y="102262"/>
                </a:lnTo>
                <a:lnTo>
                  <a:pt x="204140" y="108761"/>
                </a:lnTo>
                <a:lnTo>
                  <a:pt x="344945" y="108761"/>
                </a:lnTo>
                <a:lnTo>
                  <a:pt x="353040" y="102796"/>
                </a:lnTo>
                <a:lnTo>
                  <a:pt x="378658" y="76666"/>
                </a:lnTo>
                <a:lnTo>
                  <a:pt x="399568" y="46459"/>
                </a:lnTo>
                <a:lnTo>
                  <a:pt x="403160" y="42124"/>
                </a:lnTo>
                <a:lnTo>
                  <a:pt x="405149" y="36543"/>
                </a:lnTo>
                <a:lnTo>
                  <a:pt x="405149" y="31035"/>
                </a:lnTo>
                <a:lnTo>
                  <a:pt x="403190" y="21458"/>
                </a:lnTo>
                <a:lnTo>
                  <a:pt x="397839" y="13610"/>
                </a:lnTo>
                <a:lnTo>
                  <a:pt x="389887" y="8305"/>
                </a:lnTo>
                <a:lnTo>
                  <a:pt x="380124" y="63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6278322" y="792965"/>
            <a:ext cx="111158" cy="1084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6153058" y="703870"/>
            <a:ext cx="382905" cy="296545"/>
          </a:xfrm>
          <a:custGeom>
            <a:avLst/>
            <a:gdLst/>
            <a:ahLst/>
            <a:cxnLst/>
            <a:rect l="l" t="t" r="r" b="b"/>
            <a:pathLst>
              <a:path w="382905" h="296544">
                <a:moveTo>
                  <a:pt x="363162" y="245749"/>
                </a:moveTo>
                <a:lnTo>
                  <a:pt x="145681" y="245749"/>
                </a:lnTo>
                <a:lnTo>
                  <a:pt x="168591" y="249508"/>
                </a:lnTo>
                <a:lnTo>
                  <a:pt x="188508" y="259957"/>
                </a:lnTo>
                <a:lnTo>
                  <a:pt x="204016" y="275863"/>
                </a:lnTo>
                <a:lnTo>
                  <a:pt x="213689" y="295988"/>
                </a:lnTo>
                <a:lnTo>
                  <a:pt x="217208" y="295381"/>
                </a:lnTo>
                <a:lnTo>
                  <a:pt x="224003" y="295381"/>
                </a:lnTo>
                <a:lnTo>
                  <a:pt x="264483" y="291542"/>
                </a:lnTo>
                <a:lnTo>
                  <a:pt x="304760" y="280097"/>
                </a:lnTo>
                <a:lnTo>
                  <a:pt x="341958" y="261787"/>
                </a:lnTo>
                <a:lnTo>
                  <a:pt x="363162" y="245749"/>
                </a:lnTo>
                <a:close/>
              </a:path>
              <a:path w="382905" h="296544">
                <a:moveTo>
                  <a:pt x="224003" y="295381"/>
                </a:moveTo>
                <a:lnTo>
                  <a:pt x="217208" y="295381"/>
                </a:lnTo>
                <a:lnTo>
                  <a:pt x="220045" y="295496"/>
                </a:lnTo>
                <a:lnTo>
                  <a:pt x="222789" y="295496"/>
                </a:lnTo>
                <a:lnTo>
                  <a:pt x="224003" y="295381"/>
                </a:lnTo>
                <a:close/>
              </a:path>
              <a:path w="382905" h="296544">
                <a:moveTo>
                  <a:pt x="31280" y="0"/>
                </a:moveTo>
                <a:lnTo>
                  <a:pt x="6172" y="30718"/>
                </a:lnTo>
                <a:lnTo>
                  <a:pt x="0" y="78152"/>
                </a:lnTo>
                <a:lnTo>
                  <a:pt x="6078" y="132400"/>
                </a:lnTo>
                <a:lnTo>
                  <a:pt x="25915" y="181887"/>
                </a:lnTo>
                <a:lnTo>
                  <a:pt x="57767" y="224942"/>
                </a:lnTo>
                <a:lnTo>
                  <a:pt x="99892" y="259895"/>
                </a:lnTo>
                <a:lnTo>
                  <a:pt x="110760" y="253957"/>
                </a:lnTo>
                <a:lnTo>
                  <a:pt x="122155" y="249507"/>
                </a:lnTo>
                <a:lnTo>
                  <a:pt x="133859" y="246717"/>
                </a:lnTo>
                <a:lnTo>
                  <a:pt x="145681" y="245749"/>
                </a:lnTo>
                <a:lnTo>
                  <a:pt x="363162" y="245749"/>
                </a:lnTo>
                <a:lnTo>
                  <a:pt x="366526" y="243205"/>
                </a:lnTo>
                <a:lnTo>
                  <a:pt x="222621" y="243205"/>
                </a:lnTo>
                <a:lnTo>
                  <a:pt x="177717" y="237286"/>
                </a:lnTo>
                <a:lnTo>
                  <a:pt x="137341" y="220599"/>
                </a:lnTo>
                <a:lnTo>
                  <a:pt x="103114" y="194741"/>
                </a:lnTo>
                <a:lnTo>
                  <a:pt x="76658" y="161315"/>
                </a:lnTo>
                <a:lnTo>
                  <a:pt x="59596" y="121918"/>
                </a:lnTo>
                <a:lnTo>
                  <a:pt x="53548" y="78152"/>
                </a:lnTo>
                <a:lnTo>
                  <a:pt x="53925" y="67821"/>
                </a:lnTo>
                <a:lnTo>
                  <a:pt x="55095" y="57123"/>
                </a:lnTo>
                <a:lnTo>
                  <a:pt x="57117" y="46245"/>
                </a:lnTo>
                <a:lnTo>
                  <a:pt x="60050" y="35378"/>
                </a:lnTo>
                <a:lnTo>
                  <a:pt x="62647" y="26918"/>
                </a:lnTo>
                <a:lnTo>
                  <a:pt x="61568" y="19013"/>
                </a:lnTo>
                <a:lnTo>
                  <a:pt x="58082" y="12479"/>
                </a:lnTo>
                <a:lnTo>
                  <a:pt x="50962" y="4904"/>
                </a:lnTo>
                <a:lnTo>
                  <a:pt x="41629" y="588"/>
                </a:lnTo>
                <a:lnTo>
                  <a:pt x="31280" y="0"/>
                </a:lnTo>
                <a:close/>
              </a:path>
              <a:path w="382905" h="296544">
                <a:moveTo>
                  <a:pt x="355350" y="191740"/>
                </a:moveTo>
                <a:lnTo>
                  <a:pt x="349769" y="191740"/>
                </a:lnTo>
                <a:lnTo>
                  <a:pt x="344209" y="193353"/>
                </a:lnTo>
                <a:lnTo>
                  <a:pt x="338544" y="197939"/>
                </a:lnTo>
                <a:lnTo>
                  <a:pt x="312848" y="217252"/>
                </a:lnTo>
                <a:lnTo>
                  <a:pt x="284352" y="231452"/>
                </a:lnTo>
                <a:lnTo>
                  <a:pt x="253971" y="240212"/>
                </a:lnTo>
                <a:lnTo>
                  <a:pt x="222621" y="243205"/>
                </a:lnTo>
                <a:lnTo>
                  <a:pt x="366526" y="243205"/>
                </a:lnTo>
                <a:lnTo>
                  <a:pt x="374417" y="237236"/>
                </a:lnTo>
                <a:lnTo>
                  <a:pt x="379066" y="232755"/>
                </a:lnTo>
                <a:lnTo>
                  <a:pt x="382470" y="225488"/>
                </a:lnTo>
                <a:lnTo>
                  <a:pt x="382470" y="218116"/>
                </a:lnTo>
                <a:lnTo>
                  <a:pt x="380336" y="207806"/>
                </a:lnTo>
                <a:lnTo>
                  <a:pt x="374521" y="199427"/>
                </a:lnTo>
                <a:lnTo>
                  <a:pt x="365900" y="193799"/>
                </a:lnTo>
                <a:lnTo>
                  <a:pt x="355350" y="1917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6271589" y="1114377"/>
            <a:ext cx="111075" cy="1086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6176973" y="1091825"/>
            <a:ext cx="325755" cy="220979"/>
          </a:xfrm>
          <a:custGeom>
            <a:avLst/>
            <a:gdLst/>
            <a:ahLst/>
            <a:cxnLst/>
            <a:rect l="l" t="t" r="r" b="b"/>
            <a:pathLst>
              <a:path w="325755" h="220980">
                <a:moveTo>
                  <a:pt x="27140" y="153052"/>
                </a:moveTo>
                <a:lnTo>
                  <a:pt x="25329" y="153052"/>
                </a:lnTo>
                <a:lnTo>
                  <a:pt x="15491" y="154969"/>
                </a:lnTo>
                <a:lnTo>
                  <a:pt x="7438" y="160221"/>
                </a:lnTo>
                <a:lnTo>
                  <a:pt x="1997" y="168058"/>
                </a:lnTo>
                <a:lnTo>
                  <a:pt x="0" y="177732"/>
                </a:lnTo>
                <a:lnTo>
                  <a:pt x="1214" y="185128"/>
                </a:lnTo>
                <a:lnTo>
                  <a:pt x="40224" y="210318"/>
                </a:lnTo>
                <a:lnTo>
                  <a:pt x="84983" y="219773"/>
                </a:lnTo>
                <a:lnTo>
                  <a:pt x="107619" y="220977"/>
                </a:lnTo>
                <a:lnTo>
                  <a:pt x="154288" y="216003"/>
                </a:lnTo>
                <a:lnTo>
                  <a:pt x="197694" y="201772"/>
                </a:lnTo>
                <a:lnTo>
                  <a:pt x="236689" y="179327"/>
                </a:lnTo>
                <a:lnTo>
                  <a:pt x="247672" y="169596"/>
                </a:lnTo>
                <a:lnTo>
                  <a:pt x="107619" y="169596"/>
                </a:lnTo>
                <a:lnTo>
                  <a:pt x="89743" y="168558"/>
                </a:lnTo>
                <a:lnTo>
                  <a:pt x="71493" y="165528"/>
                </a:lnTo>
                <a:lnTo>
                  <a:pt x="53045" y="160638"/>
                </a:lnTo>
                <a:lnTo>
                  <a:pt x="34574" y="154016"/>
                </a:lnTo>
                <a:lnTo>
                  <a:pt x="29077" y="153115"/>
                </a:lnTo>
                <a:lnTo>
                  <a:pt x="27140" y="153052"/>
                </a:lnTo>
                <a:close/>
              </a:path>
              <a:path w="325755" h="220980">
                <a:moveTo>
                  <a:pt x="300315" y="0"/>
                </a:moveTo>
                <a:lnTo>
                  <a:pt x="262768" y="69150"/>
                </a:lnTo>
                <a:lnTo>
                  <a:pt x="237474" y="109808"/>
                </a:lnTo>
                <a:lnTo>
                  <a:pt x="201531" y="141563"/>
                </a:lnTo>
                <a:lnTo>
                  <a:pt x="157420" y="162223"/>
                </a:lnTo>
                <a:lnTo>
                  <a:pt x="107619" y="169596"/>
                </a:lnTo>
                <a:lnTo>
                  <a:pt x="247672" y="169596"/>
                </a:lnTo>
                <a:lnTo>
                  <a:pt x="270126" y="149705"/>
                </a:lnTo>
                <a:lnTo>
                  <a:pt x="296857" y="113948"/>
                </a:lnTo>
                <a:lnTo>
                  <a:pt x="315735" y="73095"/>
                </a:lnTo>
                <a:lnTo>
                  <a:pt x="325613" y="28187"/>
                </a:lnTo>
                <a:lnTo>
                  <a:pt x="325372" y="26407"/>
                </a:lnTo>
                <a:lnTo>
                  <a:pt x="325372" y="24501"/>
                </a:lnTo>
                <a:lnTo>
                  <a:pt x="323396" y="14882"/>
                </a:lnTo>
                <a:lnTo>
                  <a:pt x="318015" y="7103"/>
                </a:lnTo>
                <a:lnTo>
                  <a:pt x="310048" y="1898"/>
                </a:lnTo>
                <a:lnTo>
                  <a:pt x="3003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6909752" y="812015"/>
            <a:ext cx="304165" cy="321310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72" y="52815"/>
                </a:moveTo>
                <a:lnTo>
                  <a:pt x="145534" y="52815"/>
                </a:lnTo>
                <a:lnTo>
                  <a:pt x="173025" y="55418"/>
                </a:lnTo>
                <a:lnTo>
                  <a:pt x="192657" y="63229"/>
                </a:lnTo>
                <a:lnTo>
                  <a:pt x="204435" y="76249"/>
                </a:lnTo>
                <a:lnTo>
                  <a:pt x="208360" y="94478"/>
                </a:lnTo>
                <a:lnTo>
                  <a:pt x="206661" y="105988"/>
                </a:lnTo>
                <a:lnTo>
                  <a:pt x="169324" y="129689"/>
                </a:lnTo>
                <a:lnTo>
                  <a:pt x="140797" y="133460"/>
                </a:lnTo>
                <a:lnTo>
                  <a:pt x="131317" y="134812"/>
                </a:lnTo>
                <a:lnTo>
                  <a:pt x="123523" y="136094"/>
                </a:lnTo>
                <a:lnTo>
                  <a:pt x="117399" y="137336"/>
                </a:lnTo>
                <a:lnTo>
                  <a:pt x="91708" y="141048"/>
                </a:lnTo>
                <a:lnTo>
                  <a:pt x="51802" y="151630"/>
                </a:lnTo>
                <a:lnTo>
                  <a:pt x="9418" y="188199"/>
                </a:lnTo>
                <a:lnTo>
                  <a:pt x="0" y="231783"/>
                </a:lnTo>
                <a:lnTo>
                  <a:pt x="1989" y="252017"/>
                </a:lnTo>
                <a:lnTo>
                  <a:pt x="31705" y="298650"/>
                </a:lnTo>
                <a:lnTo>
                  <a:pt x="83413" y="319541"/>
                </a:lnTo>
                <a:lnTo>
                  <a:pt x="104426" y="320932"/>
                </a:lnTo>
                <a:lnTo>
                  <a:pt x="136323" y="318624"/>
                </a:lnTo>
                <a:lnTo>
                  <a:pt x="164463" y="311697"/>
                </a:lnTo>
                <a:lnTo>
                  <a:pt x="188845" y="300144"/>
                </a:lnTo>
                <a:lnTo>
                  <a:pt x="209470" y="283959"/>
                </a:lnTo>
                <a:lnTo>
                  <a:pt x="303948" y="283959"/>
                </a:lnTo>
                <a:lnTo>
                  <a:pt x="303948" y="268138"/>
                </a:lnTo>
                <a:lnTo>
                  <a:pt x="129106" y="268138"/>
                </a:lnTo>
                <a:lnTo>
                  <a:pt x="118034" y="267624"/>
                </a:lnTo>
                <a:lnTo>
                  <a:pt x="79448" y="254036"/>
                </a:lnTo>
                <a:lnTo>
                  <a:pt x="66898" y="228820"/>
                </a:lnTo>
                <a:lnTo>
                  <a:pt x="70352" y="210056"/>
                </a:lnTo>
                <a:lnTo>
                  <a:pt x="80696" y="195402"/>
                </a:lnTo>
                <a:lnTo>
                  <a:pt x="97926" y="184843"/>
                </a:lnTo>
                <a:lnTo>
                  <a:pt x="122027" y="178382"/>
                </a:lnTo>
                <a:lnTo>
                  <a:pt x="149195" y="175122"/>
                </a:lnTo>
                <a:lnTo>
                  <a:pt x="171946" y="171195"/>
                </a:lnTo>
                <a:lnTo>
                  <a:pt x="190289" y="166609"/>
                </a:lnTo>
                <a:lnTo>
                  <a:pt x="204234" y="161377"/>
                </a:lnTo>
                <a:lnTo>
                  <a:pt x="271719" y="161377"/>
                </a:lnTo>
                <a:lnTo>
                  <a:pt x="271719" y="99305"/>
                </a:lnTo>
                <a:lnTo>
                  <a:pt x="271300" y="99305"/>
                </a:lnTo>
                <a:lnTo>
                  <a:pt x="271363" y="98897"/>
                </a:lnTo>
                <a:lnTo>
                  <a:pt x="271604" y="98426"/>
                </a:lnTo>
                <a:lnTo>
                  <a:pt x="271719" y="88594"/>
                </a:lnTo>
                <a:lnTo>
                  <a:pt x="269293" y="67374"/>
                </a:lnTo>
                <a:lnTo>
                  <a:pt x="263572" y="52815"/>
                </a:lnTo>
                <a:close/>
              </a:path>
              <a:path w="304165" h="321309">
                <a:moveTo>
                  <a:pt x="303948" y="283959"/>
                </a:moveTo>
                <a:lnTo>
                  <a:pt x="209470" y="283959"/>
                </a:lnTo>
                <a:lnTo>
                  <a:pt x="215400" y="300144"/>
                </a:lnTo>
                <a:lnTo>
                  <a:pt x="226082" y="311697"/>
                </a:lnTo>
                <a:lnTo>
                  <a:pt x="241522" y="318624"/>
                </a:lnTo>
                <a:lnTo>
                  <a:pt x="261730" y="320932"/>
                </a:lnTo>
                <a:lnTo>
                  <a:pt x="272058" y="320453"/>
                </a:lnTo>
                <a:lnTo>
                  <a:pt x="282533" y="319019"/>
                </a:lnTo>
                <a:lnTo>
                  <a:pt x="293161" y="316630"/>
                </a:lnTo>
                <a:lnTo>
                  <a:pt x="303948" y="313288"/>
                </a:lnTo>
                <a:lnTo>
                  <a:pt x="303948" y="283959"/>
                </a:lnTo>
                <a:close/>
              </a:path>
              <a:path w="304165" h="321309">
                <a:moveTo>
                  <a:pt x="271719" y="161377"/>
                </a:moveTo>
                <a:lnTo>
                  <a:pt x="204234" y="161377"/>
                </a:lnTo>
                <a:lnTo>
                  <a:pt x="204234" y="210060"/>
                </a:lnTo>
                <a:lnTo>
                  <a:pt x="202582" y="223677"/>
                </a:lnTo>
                <a:lnTo>
                  <a:pt x="177827" y="255227"/>
                </a:lnTo>
                <a:lnTo>
                  <a:pt x="129106" y="268138"/>
                </a:lnTo>
                <a:lnTo>
                  <a:pt x="281289" y="268138"/>
                </a:lnTo>
                <a:lnTo>
                  <a:pt x="276954" y="266358"/>
                </a:lnTo>
                <a:lnTo>
                  <a:pt x="274557" y="262871"/>
                </a:lnTo>
                <a:lnTo>
                  <a:pt x="272651" y="259332"/>
                </a:lnTo>
                <a:lnTo>
                  <a:pt x="271809" y="254036"/>
                </a:lnTo>
                <a:lnTo>
                  <a:pt x="271719" y="161377"/>
                </a:lnTo>
                <a:close/>
              </a:path>
              <a:path w="304165" h="321309">
                <a:moveTo>
                  <a:pt x="303948" y="266944"/>
                </a:moveTo>
                <a:lnTo>
                  <a:pt x="299236" y="267761"/>
                </a:lnTo>
                <a:lnTo>
                  <a:pt x="296095" y="268138"/>
                </a:lnTo>
                <a:lnTo>
                  <a:pt x="303948" y="268138"/>
                </a:lnTo>
                <a:lnTo>
                  <a:pt x="303948" y="266944"/>
                </a:lnTo>
                <a:close/>
              </a:path>
              <a:path w="304165" h="321309">
                <a:moveTo>
                  <a:pt x="149628" y="0"/>
                </a:moveTo>
                <a:lnTo>
                  <a:pt x="97411" y="5289"/>
                </a:lnTo>
                <a:lnTo>
                  <a:pt x="56919" y="21140"/>
                </a:lnTo>
                <a:lnTo>
                  <a:pt x="24384" y="54117"/>
                </a:lnTo>
                <a:lnTo>
                  <a:pt x="11214" y="101504"/>
                </a:lnTo>
                <a:lnTo>
                  <a:pt x="78049" y="101504"/>
                </a:lnTo>
                <a:lnTo>
                  <a:pt x="84035" y="80198"/>
                </a:lnTo>
                <a:lnTo>
                  <a:pt x="97279" y="64983"/>
                </a:lnTo>
                <a:lnTo>
                  <a:pt x="117780" y="55856"/>
                </a:lnTo>
                <a:lnTo>
                  <a:pt x="145534" y="52815"/>
                </a:lnTo>
                <a:lnTo>
                  <a:pt x="263572" y="52815"/>
                </a:lnTo>
                <a:lnTo>
                  <a:pt x="262020" y="48866"/>
                </a:lnTo>
                <a:lnTo>
                  <a:pt x="232956" y="19967"/>
                </a:lnTo>
                <a:lnTo>
                  <a:pt x="195682" y="4989"/>
                </a:lnTo>
                <a:lnTo>
                  <a:pt x="173757" y="1247"/>
                </a:lnTo>
                <a:lnTo>
                  <a:pt x="149628" y="0"/>
                </a:lnTo>
                <a:close/>
              </a:path>
              <a:path w="304165" h="321309">
                <a:moveTo>
                  <a:pt x="271719" y="98991"/>
                </a:moveTo>
                <a:lnTo>
                  <a:pt x="271541" y="99075"/>
                </a:lnTo>
                <a:lnTo>
                  <a:pt x="271447" y="99243"/>
                </a:lnTo>
                <a:lnTo>
                  <a:pt x="271300" y="99305"/>
                </a:lnTo>
                <a:lnTo>
                  <a:pt x="271719" y="99305"/>
                </a:lnTo>
                <a:lnTo>
                  <a:pt x="271719" y="9899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7231693" y="812588"/>
            <a:ext cx="440055" cy="311785"/>
          </a:xfrm>
          <a:custGeom>
            <a:avLst/>
            <a:gdLst/>
            <a:ahLst/>
            <a:cxnLst/>
            <a:rect l="l" t="t" r="r" b="b"/>
            <a:pathLst>
              <a:path w="440055" h="311784">
                <a:moveTo>
                  <a:pt x="63411" y="8251"/>
                </a:moveTo>
                <a:lnTo>
                  <a:pt x="0" y="8251"/>
                </a:lnTo>
                <a:lnTo>
                  <a:pt x="0" y="311582"/>
                </a:lnTo>
                <a:lnTo>
                  <a:pt x="66929" y="311582"/>
                </a:lnTo>
                <a:lnTo>
                  <a:pt x="66929" y="131451"/>
                </a:lnTo>
                <a:lnTo>
                  <a:pt x="68179" y="114382"/>
                </a:lnTo>
                <a:lnTo>
                  <a:pt x="86855" y="73369"/>
                </a:lnTo>
                <a:lnTo>
                  <a:pt x="119960" y="54099"/>
                </a:lnTo>
                <a:lnTo>
                  <a:pt x="133210" y="52815"/>
                </a:lnTo>
                <a:lnTo>
                  <a:pt x="430926" y="52815"/>
                </a:lnTo>
                <a:lnTo>
                  <a:pt x="429529" y="50469"/>
                </a:lnTo>
                <a:lnTo>
                  <a:pt x="63411" y="50469"/>
                </a:lnTo>
                <a:lnTo>
                  <a:pt x="63411" y="8251"/>
                </a:lnTo>
                <a:close/>
              </a:path>
              <a:path w="440055" h="311784">
                <a:moveTo>
                  <a:pt x="318032" y="52815"/>
                </a:moveTo>
                <a:lnTo>
                  <a:pt x="133210" y="52815"/>
                </a:lnTo>
                <a:lnTo>
                  <a:pt x="146814" y="53803"/>
                </a:lnTo>
                <a:lnTo>
                  <a:pt x="158273" y="56770"/>
                </a:lnTo>
                <a:lnTo>
                  <a:pt x="183638" y="88321"/>
                </a:lnTo>
                <a:lnTo>
                  <a:pt x="186570" y="311582"/>
                </a:lnTo>
                <a:lnTo>
                  <a:pt x="253479" y="311582"/>
                </a:lnTo>
                <a:lnTo>
                  <a:pt x="253479" y="133817"/>
                </a:lnTo>
                <a:lnTo>
                  <a:pt x="257509" y="98371"/>
                </a:lnTo>
                <a:lnTo>
                  <a:pt x="269605" y="73059"/>
                </a:lnTo>
                <a:lnTo>
                  <a:pt x="289777" y="57875"/>
                </a:lnTo>
                <a:lnTo>
                  <a:pt x="318032" y="52815"/>
                </a:lnTo>
                <a:close/>
              </a:path>
              <a:path w="440055" h="311784">
                <a:moveTo>
                  <a:pt x="430926" y="52815"/>
                </a:moveTo>
                <a:lnTo>
                  <a:pt x="318032" y="52815"/>
                </a:lnTo>
                <a:lnTo>
                  <a:pt x="334381" y="54208"/>
                </a:lnTo>
                <a:lnTo>
                  <a:pt x="347653" y="58386"/>
                </a:lnTo>
                <a:lnTo>
                  <a:pt x="371098" y="97866"/>
                </a:lnTo>
                <a:lnTo>
                  <a:pt x="373130" y="311582"/>
                </a:lnTo>
                <a:lnTo>
                  <a:pt x="440018" y="311582"/>
                </a:lnTo>
                <a:lnTo>
                  <a:pt x="439920" y="101452"/>
                </a:lnTo>
                <a:lnTo>
                  <a:pt x="433681" y="57439"/>
                </a:lnTo>
                <a:lnTo>
                  <a:pt x="430926" y="52815"/>
                </a:lnTo>
                <a:close/>
              </a:path>
              <a:path w="440055" h="311784">
                <a:moveTo>
                  <a:pt x="158382" y="0"/>
                </a:moveTo>
                <a:lnTo>
                  <a:pt x="130561" y="3151"/>
                </a:lnTo>
                <a:lnTo>
                  <a:pt x="105749" y="12610"/>
                </a:lnTo>
                <a:lnTo>
                  <a:pt x="83927" y="28381"/>
                </a:lnTo>
                <a:lnTo>
                  <a:pt x="65076" y="50469"/>
                </a:lnTo>
                <a:lnTo>
                  <a:pt x="243489" y="50469"/>
                </a:lnTo>
                <a:lnTo>
                  <a:pt x="230691" y="28381"/>
                </a:lnTo>
                <a:lnTo>
                  <a:pt x="212240" y="12610"/>
                </a:lnTo>
                <a:lnTo>
                  <a:pt x="188138" y="3151"/>
                </a:lnTo>
                <a:lnTo>
                  <a:pt x="158382" y="0"/>
                </a:lnTo>
                <a:close/>
              </a:path>
              <a:path w="440055" h="311784">
                <a:moveTo>
                  <a:pt x="338523" y="0"/>
                </a:moveTo>
                <a:lnTo>
                  <a:pt x="310809" y="3151"/>
                </a:lnTo>
                <a:lnTo>
                  <a:pt x="285733" y="12610"/>
                </a:lnTo>
                <a:lnTo>
                  <a:pt x="263293" y="28381"/>
                </a:lnTo>
                <a:lnTo>
                  <a:pt x="243489" y="50469"/>
                </a:lnTo>
                <a:lnTo>
                  <a:pt x="429529" y="50469"/>
                </a:lnTo>
                <a:lnTo>
                  <a:pt x="414664" y="25521"/>
                </a:lnTo>
                <a:lnTo>
                  <a:pt x="382949" y="6378"/>
                </a:lnTo>
                <a:lnTo>
                  <a:pt x="3385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7744051" y="820839"/>
            <a:ext cx="0" cy="303530"/>
          </a:xfrm>
          <a:custGeom>
            <a:avLst/>
            <a:gdLst/>
            <a:ahLst/>
            <a:cxnLst/>
            <a:rect l="l" t="t" r="r" b="b"/>
            <a:pathLst>
              <a:path h="303530">
                <a:moveTo>
                  <a:pt x="0" y="0"/>
                </a:moveTo>
                <a:lnTo>
                  <a:pt x="0" y="303331"/>
                </a:lnTo>
              </a:path>
            </a:pathLst>
          </a:custGeom>
          <a:ln w="6683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7710633" y="705262"/>
            <a:ext cx="67310" cy="63500"/>
          </a:xfrm>
          <a:custGeom>
            <a:avLst/>
            <a:gdLst/>
            <a:ahLst/>
            <a:cxnLst/>
            <a:rect l="l" t="t" r="r" b="b"/>
            <a:pathLst>
              <a:path w="67309" h="63500">
                <a:moveTo>
                  <a:pt x="66835" y="0"/>
                </a:moveTo>
                <a:lnTo>
                  <a:pt x="0" y="0"/>
                </a:lnTo>
                <a:lnTo>
                  <a:pt x="0" y="63348"/>
                </a:lnTo>
                <a:lnTo>
                  <a:pt x="66835" y="63348"/>
                </a:lnTo>
                <a:lnTo>
                  <a:pt x="668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7802525" y="812577"/>
            <a:ext cx="270510" cy="320040"/>
          </a:xfrm>
          <a:custGeom>
            <a:avLst/>
            <a:gdLst/>
            <a:ahLst/>
            <a:cxnLst/>
            <a:rect l="l" t="t" r="r" b="b"/>
            <a:pathLst>
              <a:path w="270509" h="320040">
                <a:moveTo>
                  <a:pt x="66898" y="214213"/>
                </a:moveTo>
                <a:lnTo>
                  <a:pt x="0" y="214213"/>
                </a:lnTo>
                <a:lnTo>
                  <a:pt x="2898" y="238551"/>
                </a:lnTo>
                <a:lnTo>
                  <a:pt x="22556" y="278435"/>
                </a:lnTo>
                <a:lnTo>
                  <a:pt x="58464" y="305287"/>
                </a:lnTo>
                <a:lnTo>
                  <a:pt x="106000" y="318198"/>
                </a:lnTo>
                <a:lnTo>
                  <a:pt x="134404" y="319812"/>
                </a:lnTo>
                <a:lnTo>
                  <a:pt x="160583" y="318417"/>
                </a:lnTo>
                <a:lnTo>
                  <a:pt x="206353" y="307253"/>
                </a:lnTo>
                <a:lnTo>
                  <a:pt x="245160" y="282826"/>
                </a:lnTo>
                <a:lnTo>
                  <a:pt x="257536" y="266976"/>
                </a:lnTo>
                <a:lnTo>
                  <a:pt x="135577" y="266976"/>
                </a:lnTo>
                <a:lnTo>
                  <a:pt x="107497" y="263680"/>
                </a:lnTo>
                <a:lnTo>
                  <a:pt x="86701" y="253792"/>
                </a:lnTo>
                <a:lnTo>
                  <a:pt x="73173" y="237304"/>
                </a:lnTo>
                <a:lnTo>
                  <a:pt x="66898" y="214213"/>
                </a:lnTo>
                <a:close/>
              </a:path>
              <a:path w="270509" h="320040">
                <a:moveTo>
                  <a:pt x="133210" y="0"/>
                </a:moveTo>
                <a:lnTo>
                  <a:pt x="87291" y="4701"/>
                </a:lnTo>
                <a:lnTo>
                  <a:pt x="49296" y="18795"/>
                </a:lnTo>
                <a:lnTo>
                  <a:pt x="17144" y="47265"/>
                </a:lnTo>
                <a:lnTo>
                  <a:pt x="6439" y="86887"/>
                </a:lnTo>
                <a:lnTo>
                  <a:pt x="8349" y="106498"/>
                </a:lnTo>
                <a:lnTo>
                  <a:pt x="36983" y="150801"/>
                </a:lnTo>
                <a:lnTo>
                  <a:pt x="82539" y="171283"/>
                </a:lnTo>
                <a:lnTo>
                  <a:pt x="151234" y="187801"/>
                </a:lnTo>
                <a:lnTo>
                  <a:pt x="164684" y="191175"/>
                </a:lnTo>
                <a:lnTo>
                  <a:pt x="200610" y="216378"/>
                </a:lnTo>
                <a:lnTo>
                  <a:pt x="203030" y="227092"/>
                </a:lnTo>
                <a:lnTo>
                  <a:pt x="199452" y="244553"/>
                </a:lnTo>
                <a:lnTo>
                  <a:pt x="187012" y="257015"/>
                </a:lnTo>
                <a:lnTo>
                  <a:pt x="165718" y="264487"/>
                </a:lnTo>
                <a:lnTo>
                  <a:pt x="135577" y="266976"/>
                </a:lnTo>
                <a:lnTo>
                  <a:pt x="257536" y="266976"/>
                </a:lnTo>
                <a:lnTo>
                  <a:pt x="258900" y="265228"/>
                </a:lnTo>
                <a:lnTo>
                  <a:pt x="267147" y="244688"/>
                </a:lnTo>
                <a:lnTo>
                  <a:pt x="269897" y="221207"/>
                </a:lnTo>
                <a:lnTo>
                  <a:pt x="267988" y="202117"/>
                </a:lnTo>
                <a:lnTo>
                  <a:pt x="239395" y="158476"/>
                </a:lnTo>
                <a:lnTo>
                  <a:pt x="193285" y="138221"/>
                </a:lnTo>
                <a:lnTo>
                  <a:pt x="145927" y="127028"/>
                </a:lnTo>
                <a:lnTo>
                  <a:pt x="126027" y="122500"/>
                </a:lnTo>
                <a:lnTo>
                  <a:pt x="81107" y="102992"/>
                </a:lnTo>
                <a:lnTo>
                  <a:pt x="73338" y="83934"/>
                </a:lnTo>
                <a:lnTo>
                  <a:pt x="76790" y="70335"/>
                </a:lnTo>
                <a:lnTo>
                  <a:pt x="87142" y="60619"/>
                </a:lnTo>
                <a:lnTo>
                  <a:pt x="104388" y="54790"/>
                </a:lnTo>
                <a:lnTo>
                  <a:pt x="128519" y="52846"/>
                </a:lnTo>
                <a:lnTo>
                  <a:pt x="247311" y="52846"/>
                </a:lnTo>
                <a:lnTo>
                  <a:pt x="246597" y="51241"/>
                </a:lnTo>
                <a:lnTo>
                  <a:pt x="217082" y="21161"/>
                </a:lnTo>
                <a:lnTo>
                  <a:pt x="179701" y="5291"/>
                </a:lnTo>
                <a:lnTo>
                  <a:pt x="157597" y="1323"/>
                </a:lnTo>
                <a:lnTo>
                  <a:pt x="133210" y="0"/>
                </a:lnTo>
                <a:close/>
              </a:path>
              <a:path w="270509" h="320040">
                <a:moveTo>
                  <a:pt x="247311" y="52846"/>
                </a:moveTo>
                <a:lnTo>
                  <a:pt x="128519" y="52846"/>
                </a:lnTo>
                <a:lnTo>
                  <a:pt x="152368" y="55376"/>
                </a:lnTo>
                <a:lnTo>
                  <a:pt x="170589" y="62965"/>
                </a:lnTo>
                <a:lnTo>
                  <a:pt x="183174" y="75609"/>
                </a:lnTo>
                <a:lnTo>
                  <a:pt x="190119" y="93306"/>
                </a:lnTo>
                <a:lnTo>
                  <a:pt x="259950" y="93306"/>
                </a:lnTo>
                <a:lnTo>
                  <a:pt x="255301" y="70786"/>
                </a:lnTo>
                <a:lnTo>
                  <a:pt x="247311" y="528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8093277" y="812015"/>
            <a:ext cx="304165" cy="321310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45" y="52815"/>
                </a:moveTo>
                <a:lnTo>
                  <a:pt x="145524" y="52815"/>
                </a:lnTo>
                <a:lnTo>
                  <a:pt x="172994" y="55418"/>
                </a:lnTo>
                <a:lnTo>
                  <a:pt x="192632" y="63229"/>
                </a:lnTo>
                <a:lnTo>
                  <a:pt x="204426" y="76249"/>
                </a:lnTo>
                <a:lnTo>
                  <a:pt x="208360" y="94478"/>
                </a:lnTo>
                <a:lnTo>
                  <a:pt x="206661" y="105988"/>
                </a:lnTo>
                <a:lnTo>
                  <a:pt x="169308" y="129689"/>
                </a:lnTo>
                <a:lnTo>
                  <a:pt x="140770" y="133460"/>
                </a:lnTo>
                <a:lnTo>
                  <a:pt x="131286" y="134812"/>
                </a:lnTo>
                <a:lnTo>
                  <a:pt x="123494" y="136094"/>
                </a:lnTo>
                <a:lnTo>
                  <a:pt x="117399" y="137336"/>
                </a:lnTo>
                <a:lnTo>
                  <a:pt x="91710" y="141048"/>
                </a:lnTo>
                <a:lnTo>
                  <a:pt x="51798" y="151630"/>
                </a:lnTo>
                <a:lnTo>
                  <a:pt x="9391" y="188199"/>
                </a:lnTo>
                <a:lnTo>
                  <a:pt x="0" y="231783"/>
                </a:lnTo>
                <a:lnTo>
                  <a:pt x="1980" y="252017"/>
                </a:lnTo>
                <a:lnTo>
                  <a:pt x="31674" y="298650"/>
                </a:lnTo>
                <a:lnTo>
                  <a:pt x="83403" y="319541"/>
                </a:lnTo>
                <a:lnTo>
                  <a:pt x="104457" y="320932"/>
                </a:lnTo>
                <a:lnTo>
                  <a:pt x="136331" y="318624"/>
                </a:lnTo>
                <a:lnTo>
                  <a:pt x="164463" y="311697"/>
                </a:lnTo>
                <a:lnTo>
                  <a:pt x="188853" y="300144"/>
                </a:lnTo>
                <a:lnTo>
                  <a:pt x="209501" y="283959"/>
                </a:lnTo>
                <a:lnTo>
                  <a:pt x="303948" y="283959"/>
                </a:lnTo>
                <a:lnTo>
                  <a:pt x="303948" y="268138"/>
                </a:lnTo>
                <a:lnTo>
                  <a:pt x="129106" y="268138"/>
                </a:lnTo>
                <a:lnTo>
                  <a:pt x="118032" y="267624"/>
                </a:lnTo>
                <a:lnTo>
                  <a:pt x="79435" y="254036"/>
                </a:lnTo>
                <a:lnTo>
                  <a:pt x="66898" y="228820"/>
                </a:lnTo>
                <a:lnTo>
                  <a:pt x="70349" y="210056"/>
                </a:lnTo>
                <a:lnTo>
                  <a:pt x="80695" y="195402"/>
                </a:lnTo>
                <a:lnTo>
                  <a:pt x="97948" y="184843"/>
                </a:lnTo>
                <a:lnTo>
                  <a:pt x="122111" y="178382"/>
                </a:lnTo>
                <a:lnTo>
                  <a:pt x="149185" y="175122"/>
                </a:lnTo>
                <a:lnTo>
                  <a:pt x="171901" y="171195"/>
                </a:lnTo>
                <a:lnTo>
                  <a:pt x="190238" y="166609"/>
                </a:lnTo>
                <a:lnTo>
                  <a:pt x="204171" y="161377"/>
                </a:lnTo>
                <a:lnTo>
                  <a:pt x="271677" y="161377"/>
                </a:lnTo>
                <a:lnTo>
                  <a:pt x="271677" y="88594"/>
                </a:lnTo>
                <a:lnTo>
                  <a:pt x="269257" y="67374"/>
                </a:lnTo>
                <a:lnTo>
                  <a:pt x="263545" y="52815"/>
                </a:lnTo>
                <a:close/>
              </a:path>
              <a:path w="304165" h="321309">
                <a:moveTo>
                  <a:pt x="303948" y="283959"/>
                </a:moveTo>
                <a:lnTo>
                  <a:pt x="209501" y="283959"/>
                </a:lnTo>
                <a:lnTo>
                  <a:pt x="215381" y="300144"/>
                </a:lnTo>
                <a:lnTo>
                  <a:pt x="226042" y="311697"/>
                </a:lnTo>
                <a:lnTo>
                  <a:pt x="241474" y="318624"/>
                </a:lnTo>
                <a:lnTo>
                  <a:pt x="261667" y="320932"/>
                </a:lnTo>
                <a:lnTo>
                  <a:pt x="272025" y="320453"/>
                </a:lnTo>
                <a:lnTo>
                  <a:pt x="282533" y="319019"/>
                </a:lnTo>
                <a:lnTo>
                  <a:pt x="293178" y="316630"/>
                </a:lnTo>
                <a:lnTo>
                  <a:pt x="303948" y="313288"/>
                </a:lnTo>
                <a:lnTo>
                  <a:pt x="303948" y="283959"/>
                </a:lnTo>
                <a:close/>
              </a:path>
              <a:path w="304165" h="321309">
                <a:moveTo>
                  <a:pt x="271677" y="161377"/>
                </a:moveTo>
                <a:lnTo>
                  <a:pt x="204171" y="161377"/>
                </a:lnTo>
                <a:lnTo>
                  <a:pt x="204171" y="210060"/>
                </a:lnTo>
                <a:lnTo>
                  <a:pt x="202524" y="223677"/>
                </a:lnTo>
                <a:lnTo>
                  <a:pt x="177795" y="255227"/>
                </a:lnTo>
                <a:lnTo>
                  <a:pt x="129106" y="268138"/>
                </a:lnTo>
                <a:lnTo>
                  <a:pt x="281258" y="268138"/>
                </a:lnTo>
                <a:lnTo>
                  <a:pt x="276986" y="266358"/>
                </a:lnTo>
                <a:lnTo>
                  <a:pt x="274609" y="262871"/>
                </a:lnTo>
                <a:lnTo>
                  <a:pt x="272651" y="259332"/>
                </a:lnTo>
                <a:lnTo>
                  <a:pt x="271771" y="254036"/>
                </a:lnTo>
                <a:lnTo>
                  <a:pt x="271677" y="161377"/>
                </a:lnTo>
                <a:close/>
              </a:path>
              <a:path w="304165" h="321309">
                <a:moveTo>
                  <a:pt x="303948" y="266944"/>
                </a:moveTo>
                <a:lnTo>
                  <a:pt x="299257" y="267761"/>
                </a:lnTo>
                <a:lnTo>
                  <a:pt x="296127" y="268138"/>
                </a:lnTo>
                <a:lnTo>
                  <a:pt x="303948" y="268138"/>
                </a:lnTo>
                <a:lnTo>
                  <a:pt x="303948" y="266944"/>
                </a:lnTo>
                <a:close/>
              </a:path>
              <a:path w="304165" h="321309">
                <a:moveTo>
                  <a:pt x="149660" y="0"/>
                </a:moveTo>
                <a:lnTo>
                  <a:pt x="97457" y="5289"/>
                </a:lnTo>
                <a:lnTo>
                  <a:pt x="57003" y="21140"/>
                </a:lnTo>
                <a:lnTo>
                  <a:pt x="24312" y="54117"/>
                </a:lnTo>
                <a:lnTo>
                  <a:pt x="11120" y="101504"/>
                </a:lnTo>
                <a:lnTo>
                  <a:pt x="78049" y="101504"/>
                </a:lnTo>
                <a:lnTo>
                  <a:pt x="84026" y="80198"/>
                </a:lnTo>
                <a:lnTo>
                  <a:pt x="97262" y="64983"/>
                </a:lnTo>
                <a:lnTo>
                  <a:pt x="117760" y="55856"/>
                </a:lnTo>
                <a:lnTo>
                  <a:pt x="145524" y="52815"/>
                </a:lnTo>
                <a:lnTo>
                  <a:pt x="263545" y="52815"/>
                </a:lnTo>
                <a:lnTo>
                  <a:pt x="261995" y="48866"/>
                </a:lnTo>
                <a:lnTo>
                  <a:pt x="232956" y="19967"/>
                </a:lnTo>
                <a:lnTo>
                  <a:pt x="195686" y="4989"/>
                </a:lnTo>
                <a:lnTo>
                  <a:pt x="173761" y="1247"/>
                </a:lnTo>
                <a:lnTo>
                  <a:pt x="1496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8415209" y="812588"/>
            <a:ext cx="266700" cy="311785"/>
          </a:xfrm>
          <a:custGeom>
            <a:avLst/>
            <a:gdLst/>
            <a:ahLst/>
            <a:cxnLst/>
            <a:rect l="l" t="t" r="r" b="b"/>
            <a:pathLst>
              <a:path w="266700" h="311784">
                <a:moveTo>
                  <a:pt x="63380" y="8251"/>
                </a:moveTo>
                <a:lnTo>
                  <a:pt x="0" y="8251"/>
                </a:lnTo>
                <a:lnTo>
                  <a:pt x="0" y="311582"/>
                </a:lnTo>
                <a:lnTo>
                  <a:pt x="66867" y="311582"/>
                </a:lnTo>
                <a:lnTo>
                  <a:pt x="66867" y="132645"/>
                </a:lnTo>
                <a:lnTo>
                  <a:pt x="68114" y="116316"/>
                </a:lnTo>
                <a:lnTo>
                  <a:pt x="86866" y="75704"/>
                </a:lnTo>
                <a:lnTo>
                  <a:pt x="124566" y="54246"/>
                </a:lnTo>
                <a:lnTo>
                  <a:pt x="127389" y="53987"/>
                </a:lnTo>
                <a:lnTo>
                  <a:pt x="64532" y="53987"/>
                </a:lnTo>
                <a:lnTo>
                  <a:pt x="63380" y="52815"/>
                </a:lnTo>
                <a:lnTo>
                  <a:pt x="63380" y="8251"/>
                </a:lnTo>
                <a:close/>
              </a:path>
              <a:path w="266700" h="311784">
                <a:moveTo>
                  <a:pt x="256243" y="52815"/>
                </a:moveTo>
                <a:lnTo>
                  <a:pt x="140205" y="52815"/>
                </a:lnTo>
                <a:lnTo>
                  <a:pt x="165268" y="57069"/>
                </a:lnTo>
                <a:lnTo>
                  <a:pt x="183497" y="69831"/>
                </a:lnTo>
                <a:lnTo>
                  <a:pt x="194901" y="91100"/>
                </a:lnTo>
                <a:lnTo>
                  <a:pt x="199491" y="120875"/>
                </a:lnTo>
                <a:lnTo>
                  <a:pt x="199491" y="311582"/>
                </a:lnTo>
                <a:lnTo>
                  <a:pt x="266410" y="311582"/>
                </a:lnTo>
                <a:lnTo>
                  <a:pt x="266410" y="103284"/>
                </a:lnTo>
                <a:lnTo>
                  <a:pt x="264607" y="79532"/>
                </a:lnTo>
                <a:lnTo>
                  <a:pt x="259201" y="58698"/>
                </a:lnTo>
                <a:lnTo>
                  <a:pt x="256243" y="52815"/>
                </a:lnTo>
                <a:close/>
              </a:path>
              <a:path w="266700" h="311784">
                <a:moveTo>
                  <a:pt x="159031" y="0"/>
                </a:moveTo>
                <a:lnTo>
                  <a:pt x="129998" y="3379"/>
                </a:lnTo>
                <a:lnTo>
                  <a:pt x="104564" y="13510"/>
                </a:lnTo>
                <a:lnTo>
                  <a:pt x="82740" y="30382"/>
                </a:lnTo>
                <a:lnTo>
                  <a:pt x="64532" y="53987"/>
                </a:lnTo>
                <a:lnTo>
                  <a:pt x="127389" y="53987"/>
                </a:lnTo>
                <a:lnTo>
                  <a:pt x="140205" y="52815"/>
                </a:lnTo>
                <a:lnTo>
                  <a:pt x="256243" y="52815"/>
                </a:lnTo>
                <a:lnTo>
                  <a:pt x="222163" y="14559"/>
                </a:lnTo>
                <a:lnTo>
                  <a:pt x="182854" y="1625"/>
                </a:lnTo>
                <a:lnTo>
                  <a:pt x="1590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8701500" y="812015"/>
            <a:ext cx="304165" cy="321310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53" y="52815"/>
                </a:moveTo>
                <a:lnTo>
                  <a:pt x="145534" y="52815"/>
                </a:lnTo>
                <a:lnTo>
                  <a:pt x="172981" y="55418"/>
                </a:lnTo>
                <a:lnTo>
                  <a:pt x="192600" y="63229"/>
                </a:lnTo>
                <a:lnTo>
                  <a:pt x="204379" y="76249"/>
                </a:lnTo>
                <a:lnTo>
                  <a:pt x="208307" y="94478"/>
                </a:lnTo>
                <a:lnTo>
                  <a:pt x="206617" y="105988"/>
                </a:lnTo>
                <a:lnTo>
                  <a:pt x="169293" y="129689"/>
                </a:lnTo>
                <a:lnTo>
                  <a:pt x="140783" y="133460"/>
                </a:lnTo>
                <a:lnTo>
                  <a:pt x="131276" y="134812"/>
                </a:lnTo>
                <a:lnTo>
                  <a:pt x="123452" y="136094"/>
                </a:lnTo>
                <a:lnTo>
                  <a:pt x="117315" y="137336"/>
                </a:lnTo>
                <a:lnTo>
                  <a:pt x="91668" y="141048"/>
                </a:lnTo>
                <a:lnTo>
                  <a:pt x="51779" y="151630"/>
                </a:lnTo>
                <a:lnTo>
                  <a:pt x="9384" y="188199"/>
                </a:lnTo>
                <a:lnTo>
                  <a:pt x="0" y="231783"/>
                </a:lnTo>
                <a:lnTo>
                  <a:pt x="1973" y="252017"/>
                </a:lnTo>
                <a:lnTo>
                  <a:pt x="31684" y="298650"/>
                </a:lnTo>
                <a:lnTo>
                  <a:pt x="83405" y="319541"/>
                </a:lnTo>
                <a:lnTo>
                  <a:pt x="104457" y="320932"/>
                </a:lnTo>
                <a:lnTo>
                  <a:pt x="136301" y="318624"/>
                </a:lnTo>
                <a:lnTo>
                  <a:pt x="164420" y="311697"/>
                </a:lnTo>
                <a:lnTo>
                  <a:pt x="188810" y="300144"/>
                </a:lnTo>
                <a:lnTo>
                  <a:pt x="209470" y="283959"/>
                </a:lnTo>
                <a:lnTo>
                  <a:pt x="303917" y="283959"/>
                </a:lnTo>
                <a:lnTo>
                  <a:pt x="303917" y="268138"/>
                </a:lnTo>
                <a:lnTo>
                  <a:pt x="129085" y="268138"/>
                </a:lnTo>
                <a:lnTo>
                  <a:pt x="117993" y="267624"/>
                </a:lnTo>
                <a:lnTo>
                  <a:pt x="79426" y="254036"/>
                </a:lnTo>
                <a:lnTo>
                  <a:pt x="66929" y="228820"/>
                </a:lnTo>
                <a:lnTo>
                  <a:pt x="70370" y="210056"/>
                </a:lnTo>
                <a:lnTo>
                  <a:pt x="80691" y="195402"/>
                </a:lnTo>
                <a:lnTo>
                  <a:pt x="97913" y="184843"/>
                </a:lnTo>
                <a:lnTo>
                  <a:pt x="122048" y="178382"/>
                </a:lnTo>
                <a:lnTo>
                  <a:pt x="149159" y="175122"/>
                </a:lnTo>
                <a:lnTo>
                  <a:pt x="171901" y="171195"/>
                </a:lnTo>
                <a:lnTo>
                  <a:pt x="190263" y="166609"/>
                </a:lnTo>
                <a:lnTo>
                  <a:pt x="204234" y="161377"/>
                </a:lnTo>
                <a:lnTo>
                  <a:pt x="271709" y="161377"/>
                </a:lnTo>
                <a:lnTo>
                  <a:pt x="271709" y="88594"/>
                </a:lnTo>
                <a:lnTo>
                  <a:pt x="269280" y="67374"/>
                </a:lnTo>
                <a:lnTo>
                  <a:pt x="263553" y="52815"/>
                </a:lnTo>
                <a:close/>
              </a:path>
              <a:path w="304165" h="321309">
                <a:moveTo>
                  <a:pt x="303917" y="283959"/>
                </a:moveTo>
                <a:lnTo>
                  <a:pt x="209470" y="283959"/>
                </a:lnTo>
                <a:lnTo>
                  <a:pt x="215391" y="300144"/>
                </a:lnTo>
                <a:lnTo>
                  <a:pt x="226070" y="311697"/>
                </a:lnTo>
                <a:lnTo>
                  <a:pt x="241506" y="318624"/>
                </a:lnTo>
                <a:lnTo>
                  <a:pt x="261698" y="320932"/>
                </a:lnTo>
                <a:lnTo>
                  <a:pt x="272031" y="320453"/>
                </a:lnTo>
                <a:lnTo>
                  <a:pt x="282513" y="319019"/>
                </a:lnTo>
                <a:lnTo>
                  <a:pt x="293143" y="316630"/>
                </a:lnTo>
                <a:lnTo>
                  <a:pt x="303917" y="313288"/>
                </a:lnTo>
                <a:lnTo>
                  <a:pt x="303917" y="283959"/>
                </a:lnTo>
                <a:close/>
              </a:path>
              <a:path w="304165" h="321309">
                <a:moveTo>
                  <a:pt x="271709" y="161377"/>
                </a:moveTo>
                <a:lnTo>
                  <a:pt x="204234" y="161377"/>
                </a:lnTo>
                <a:lnTo>
                  <a:pt x="204234" y="210060"/>
                </a:lnTo>
                <a:lnTo>
                  <a:pt x="202576" y="223677"/>
                </a:lnTo>
                <a:lnTo>
                  <a:pt x="177732" y="255227"/>
                </a:lnTo>
                <a:lnTo>
                  <a:pt x="129085" y="268138"/>
                </a:lnTo>
                <a:lnTo>
                  <a:pt x="281289" y="268138"/>
                </a:lnTo>
                <a:lnTo>
                  <a:pt x="276923" y="266358"/>
                </a:lnTo>
                <a:lnTo>
                  <a:pt x="274588" y="262871"/>
                </a:lnTo>
                <a:lnTo>
                  <a:pt x="272651" y="259332"/>
                </a:lnTo>
                <a:lnTo>
                  <a:pt x="271800" y="254036"/>
                </a:lnTo>
                <a:lnTo>
                  <a:pt x="271709" y="161377"/>
                </a:lnTo>
                <a:close/>
              </a:path>
              <a:path w="304165" h="321309">
                <a:moveTo>
                  <a:pt x="303917" y="266944"/>
                </a:moveTo>
                <a:lnTo>
                  <a:pt x="299205" y="267761"/>
                </a:lnTo>
                <a:lnTo>
                  <a:pt x="296158" y="268138"/>
                </a:lnTo>
                <a:lnTo>
                  <a:pt x="303917" y="268138"/>
                </a:lnTo>
                <a:lnTo>
                  <a:pt x="303917" y="266944"/>
                </a:lnTo>
                <a:close/>
              </a:path>
              <a:path w="304165" h="321309">
                <a:moveTo>
                  <a:pt x="149628" y="0"/>
                </a:moveTo>
                <a:lnTo>
                  <a:pt x="97391" y="5289"/>
                </a:lnTo>
                <a:lnTo>
                  <a:pt x="56940" y="21140"/>
                </a:lnTo>
                <a:lnTo>
                  <a:pt x="24364" y="54117"/>
                </a:lnTo>
                <a:lnTo>
                  <a:pt x="11130" y="101504"/>
                </a:lnTo>
                <a:lnTo>
                  <a:pt x="78081" y="101504"/>
                </a:lnTo>
                <a:lnTo>
                  <a:pt x="84041" y="80198"/>
                </a:lnTo>
                <a:lnTo>
                  <a:pt x="97264" y="64983"/>
                </a:lnTo>
                <a:lnTo>
                  <a:pt x="117758" y="55856"/>
                </a:lnTo>
                <a:lnTo>
                  <a:pt x="145534" y="52815"/>
                </a:lnTo>
                <a:lnTo>
                  <a:pt x="263553" y="52815"/>
                </a:lnTo>
                <a:lnTo>
                  <a:pt x="261999" y="48866"/>
                </a:lnTo>
                <a:lnTo>
                  <a:pt x="232924" y="19967"/>
                </a:lnTo>
                <a:lnTo>
                  <a:pt x="195666" y="4989"/>
                </a:lnTo>
                <a:lnTo>
                  <a:pt x="173743" y="1247"/>
                </a:lnTo>
                <a:lnTo>
                  <a:pt x="149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9023440" y="812588"/>
            <a:ext cx="177800" cy="311785"/>
          </a:xfrm>
          <a:custGeom>
            <a:avLst/>
            <a:gdLst/>
            <a:ahLst/>
            <a:cxnLst/>
            <a:rect l="l" t="t" r="r" b="b"/>
            <a:pathLst>
              <a:path w="177800" h="311784">
                <a:moveTo>
                  <a:pt x="62793" y="8251"/>
                </a:moveTo>
                <a:lnTo>
                  <a:pt x="0" y="8251"/>
                </a:lnTo>
                <a:lnTo>
                  <a:pt x="0" y="311582"/>
                </a:lnTo>
                <a:lnTo>
                  <a:pt x="66835" y="311582"/>
                </a:lnTo>
                <a:lnTo>
                  <a:pt x="66835" y="167251"/>
                </a:lnTo>
                <a:lnTo>
                  <a:pt x="68353" y="144158"/>
                </a:lnTo>
                <a:lnTo>
                  <a:pt x="80423" y="105404"/>
                </a:lnTo>
                <a:lnTo>
                  <a:pt x="116891" y="69979"/>
                </a:lnTo>
                <a:lnTo>
                  <a:pt x="126416" y="66898"/>
                </a:lnTo>
                <a:lnTo>
                  <a:pt x="62793" y="66898"/>
                </a:lnTo>
                <a:lnTo>
                  <a:pt x="62793" y="8251"/>
                </a:lnTo>
                <a:close/>
              </a:path>
              <a:path w="177800" h="311784">
                <a:moveTo>
                  <a:pt x="156445" y="0"/>
                </a:moveTo>
                <a:lnTo>
                  <a:pt x="152529" y="0"/>
                </a:lnTo>
                <a:lnTo>
                  <a:pt x="138030" y="1322"/>
                </a:lnTo>
                <a:lnTo>
                  <a:pt x="96227" y="21130"/>
                </a:lnTo>
                <a:lnTo>
                  <a:pt x="68184" y="54584"/>
                </a:lnTo>
                <a:lnTo>
                  <a:pt x="63966" y="66898"/>
                </a:lnTo>
                <a:lnTo>
                  <a:pt x="126416" y="66898"/>
                </a:lnTo>
                <a:lnTo>
                  <a:pt x="132190" y="65030"/>
                </a:lnTo>
                <a:lnTo>
                  <a:pt x="149042" y="63380"/>
                </a:lnTo>
                <a:lnTo>
                  <a:pt x="177764" y="63380"/>
                </a:lnTo>
                <a:lnTo>
                  <a:pt x="177764" y="1780"/>
                </a:lnTo>
                <a:lnTo>
                  <a:pt x="164885" y="617"/>
                </a:lnTo>
                <a:lnTo>
                  <a:pt x="156445" y="0"/>
                </a:lnTo>
                <a:close/>
              </a:path>
              <a:path w="177800" h="311784">
                <a:moveTo>
                  <a:pt x="177764" y="63380"/>
                </a:moveTo>
                <a:lnTo>
                  <a:pt x="149042" y="63380"/>
                </a:lnTo>
                <a:lnTo>
                  <a:pt x="155649" y="63561"/>
                </a:lnTo>
                <a:lnTo>
                  <a:pt x="162637" y="64107"/>
                </a:lnTo>
                <a:lnTo>
                  <a:pt x="170052" y="65030"/>
                </a:lnTo>
                <a:lnTo>
                  <a:pt x="177764" y="66312"/>
                </a:lnTo>
                <a:lnTo>
                  <a:pt x="177764" y="633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6633873" y="706540"/>
            <a:ext cx="291465" cy="417830"/>
          </a:xfrm>
          <a:custGeom>
            <a:avLst/>
            <a:gdLst/>
            <a:ahLst/>
            <a:cxnLst/>
            <a:rect l="l" t="t" r="r" b="b"/>
            <a:pathLst>
              <a:path w="291465" h="417830">
                <a:moveTo>
                  <a:pt x="291362" y="0"/>
                </a:moveTo>
                <a:lnTo>
                  <a:pt x="84583" y="0"/>
                </a:lnTo>
                <a:lnTo>
                  <a:pt x="83997" y="62"/>
                </a:lnTo>
                <a:lnTo>
                  <a:pt x="36480" y="8955"/>
                </a:lnTo>
                <a:lnTo>
                  <a:pt x="6277" y="45215"/>
                </a:lnTo>
                <a:lnTo>
                  <a:pt x="0" y="90060"/>
                </a:lnTo>
                <a:lnTo>
                  <a:pt x="94" y="417631"/>
                </a:lnTo>
                <a:lnTo>
                  <a:pt x="73924" y="417631"/>
                </a:lnTo>
                <a:lnTo>
                  <a:pt x="73924" y="232223"/>
                </a:lnTo>
                <a:lnTo>
                  <a:pt x="264861" y="232223"/>
                </a:lnTo>
                <a:lnTo>
                  <a:pt x="264861" y="172560"/>
                </a:lnTo>
                <a:lnTo>
                  <a:pt x="73924" y="172560"/>
                </a:lnTo>
                <a:lnTo>
                  <a:pt x="73924" y="63212"/>
                </a:lnTo>
                <a:lnTo>
                  <a:pt x="291362" y="63212"/>
                </a:lnTo>
                <a:lnTo>
                  <a:pt x="2913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8934937" y="1212996"/>
            <a:ext cx="31115" cy="26670"/>
          </a:xfrm>
          <a:custGeom>
            <a:avLst/>
            <a:gdLst/>
            <a:ahLst/>
            <a:cxnLst/>
            <a:rect l="l" t="t" r="r" b="b"/>
            <a:pathLst>
              <a:path w="31115" h="26669">
                <a:moveTo>
                  <a:pt x="17894" y="0"/>
                </a:moveTo>
                <a:lnTo>
                  <a:pt x="0" y="0"/>
                </a:lnTo>
                <a:lnTo>
                  <a:pt x="0" y="26114"/>
                </a:lnTo>
                <a:lnTo>
                  <a:pt x="24742" y="26114"/>
                </a:lnTo>
                <a:lnTo>
                  <a:pt x="30564" y="21727"/>
                </a:lnTo>
                <a:lnTo>
                  <a:pt x="30564" y="8376"/>
                </a:lnTo>
                <a:lnTo>
                  <a:pt x="29077" y="5099"/>
                </a:lnTo>
                <a:lnTo>
                  <a:pt x="26177" y="3047"/>
                </a:lnTo>
                <a:lnTo>
                  <a:pt x="23161" y="1026"/>
                </a:lnTo>
                <a:lnTo>
                  <a:pt x="178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6536770" y="1179012"/>
            <a:ext cx="2694940" cy="135890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35" y="0"/>
                </a:moveTo>
                <a:lnTo>
                  <a:pt x="65139" y="0"/>
                </a:lnTo>
                <a:lnTo>
                  <a:pt x="52019" y="2376"/>
                </a:lnTo>
                <a:lnTo>
                  <a:pt x="24679" y="29601"/>
                </a:lnTo>
                <a:lnTo>
                  <a:pt x="1842" y="111954"/>
                </a:lnTo>
                <a:lnTo>
                  <a:pt x="0" y="118718"/>
                </a:lnTo>
                <a:lnTo>
                  <a:pt x="1057" y="124572"/>
                </a:lnTo>
                <a:lnTo>
                  <a:pt x="4512" y="128959"/>
                </a:lnTo>
                <a:lnTo>
                  <a:pt x="7989" y="133273"/>
                </a:lnTo>
                <a:lnTo>
                  <a:pt x="13936" y="135692"/>
                </a:lnTo>
                <a:lnTo>
                  <a:pt x="2629333" y="135692"/>
                </a:lnTo>
                <a:lnTo>
                  <a:pt x="2642390" y="133319"/>
                </a:lnTo>
                <a:lnTo>
                  <a:pt x="2652496" y="127933"/>
                </a:lnTo>
                <a:lnTo>
                  <a:pt x="2531881" y="127933"/>
                </a:lnTo>
                <a:lnTo>
                  <a:pt x="2522608" y="127255"/>
                </a:lnTo>
                <a:lnTo>
                  <a:pt x="2517354" y="126153"/>
                </a:lnTo>
                <a:lnTo>
                  <a:pt x="2245942" y="126153"/>
                </a:lnTo>
                <a:lnTo>
                  <a:pt x="2245942" y="13172"/>
                </a:lnTo>
                <a:lnTo>
                  <a:pt x="2517881" y="13172"/>
                </a:lnTo>
                <a:lnTo>
                  <a:pt x="2523902" y="11971"/>
                </a:lnTo>
                <a:lnTo>
                  <a:pt x="2533200" y="11413"/>
                </a:lnTo>
                <a:lnTo>
                  <a:pt x="2693425" y="11413"/>
                </a:lnTo>
                <a:lnTo>
                  <a:pt x="2693373" y="11120"/>
                </a:lnTo>
                <a:lnTo>
                  <a:pt x="2689939" y="6701"/>
                </a:lnTo>
                <a:lnTo>
                  <a:pt x="2686483" y="2460"/>
                </a:lnTo>
                <a:lnTo>
                  <a:pt x="2680724" y="52"/>
                </a:lnTo>
                <a:lnTo>
                  <a:pt x="2673635" y="0"/>
                </a:lnTo>
                <a:close/>
              </a:path>
              <a:path w="2694940" h="135890">
                <a:moveTo>
                  <a:pt x="2535535" y="32208"/>
                </a:moveTo>
                <a:lnTo>
                  <a:pt x="2530383" y="32208"/>
                </a:lnTo>
                <a:lnTo>
                  <a:pt x="2526310" y="33025"/>
                </a:lnTo>
                <a:lnTo>
                  <a:pt x="2523357" y="34805"/>
                </a:lnTo>
                <a:lnTo>
                  <a:pt x="2520373" y="36532"/>
                </a:lnTo>
                <a:lnTo>
                  <a:pt x="2518939" y="38763"/>
                </a:lnTo>
                <a:lnTo>
                  <a:pt x="2518939" y="45841"/>
                </a:lnTo>
                <a:lnTo>
                  <a:pt x="2523828" y="49967"/>
                </a:lnTo>
                <a:lnTo>
                  <a:pt x="2543879" y="57821"/>
                </a:lnTo>
                <a:lnTo>
                  <a:pt x="2551938" y="61197"/>
                </a:lnTo>
                <a:lnTo>
                  <a:pt x="2576759" y="93180"/>
                </a:lnTo>
                <a:lnTo>
                  <a:pt x="2576079" y="100140"/>
                </a:lnTo>
                <a:lnTo>
                  <a:pt x="2542722" y="127301"/>
                </a:lnTo>
                <a:lnTo>
                  <a:pt x="2531881" y="127933"/>
                </a:lnTo>
                <a:lnTo>
                  <a:pt x="2652496" y="127933"/>
                </a:lnTo>
                <a:lnTo>
                  <a:pt x="2654436" y="126899"/>
                </a:lnTo>
                <a:lnTo>
                  <a:pt x="2664052" y="117474"/>
                </a:lnTo>
                <a:lnTo>
                  <a:pt x="2669824" y="106091"/>
                </a:lnTo>
                <a:lnTo>
                  <a:pt x="2687378" y="42626"/>
                </a:lnTo>
                <a:lnTo>
                  <a:pt x="2571544" y="42626"/>
                </a:lnTo>
                <a:lnTo>
                  <a:pt x="2560895" y="38057"/>
                </a:lnTo>
                <a:lnTo>
                  <a:pt x="2551345" y="34802"/>
                </a:lnTo>
                <a:lnTo>
                  <a:pt x="2542891" y="32855"/>
                </a:lnTo>
                <a:lnTo>
                  <a:pt x="2535535" y="32208"/>
                </a:lnTo>
                <a:close/>
              </a:path>
              <a:path w="2694940" h="135890">
                <a:moveTo>
                  <a:pt x="2369980" y="13172"/>
                </a:moveTo>
                <a:lnTo>
                  <a:pt x="2328724" y="13172"/>
                </a:lnTo>
                <a:lnTo>
                  <a:pt x="2328724" y="33988"/>
                </a:lnTo>
                <a:lnTo>
                  <a:pt x="2274182" y="33988"/>
                </a:lnTo>
                <a:lnTo>
                  <a:pt x="2274182" y="57705"/>
                </a:lnTo>
                <a:lnTo>
                  <a:pt x="2326065" y="57705"/>
                </a:lnTo>
                <a:lnTo>
                  <a:pt x="2326065" y="78489"/>
                </a:lnTo>
                <a:lnTo>
                  <a:pt x="2274182" y="78489"/>
                </a:lnTo>
                <a:lnTo>
                  <a:pt x="2274182" y="105389"/>
                </a:lnTo>
                <a:lnTo>
                  <a:pt x="2330044" y="105389"/>
                </a:lnTo>
                <a:lnTo>
                  <a:pt x="2330044" y="126153"/>
                </a:lnTo>
                <a:lnTo>
                  <a:pt x="2369980" y="126153"/>
                </a:lnTo>
                <a:lnTo>
                  <a:pt x="2369980" y="13172"/>
                </a:lnTo>
                <a:close/>
              </a:path>
              <a:path w="2694940" h="135890">
                <a:moveTo>
                  <a:pt x="2517881" y="13172"/>
                </a:moveTo>
                <a:lnTo>
                  <a:pt x="2419455" y="13172"/>
                </a:lnTo>
                <a:lnTo>
                  <a:pt x="2428144" y="13798"/>
                </a:lnTo>
                <a:lnTo>
                  <a:pt x="2435762" y="15676"/>
                </a:lnTo>
                <a:lnTo>
                  <a:pt x="2457893" y="46815"/>
                </a:lnTo>
                <a:lnTo>
                  <a:pt x="2457284" y="53511"/>
                </a:lnTo>
                <a:lnTo>
                  <a:pt x="2428964" y="80257"/>
                </a:lnTo>
                <a:lnTo>
                  <a:pt x="2420596" y="80887"/>
                </a:lnTo>
                <a:lnTo>
                  <a:pt x="2398178" y="80887"/>
                </a:lnTo>
                <a:lnTo>
                  <a:pt x="2398178" y="126153"/>
                </a:lnTo>
                <a:lnTo>
                  <a:pt x="2517354" y="126153"/>
                </a:lnTo>
                <a:lnTo>
                  <a:pt x="2512930" y="125225"/>
                </a:lnTo>
                <a:lnTo>
                  <a:pt x="2502845" y="121850"/>
                </a:lnTo>
                <a:lnTo>
                  <a:pt x="2492353" y="117137"/>
                </a:lnTo>
                <a:lnTo>
                  <a:pt x="2492353" y="92866"/>
                </a:lnTo>
                <a:lnTo>
                  <a:pt x="2547629" y="92866"/>
                </a:lnTo>
                <a:lnTo>
                  <a:pt x="2547629" y="92049"/>
                </a:lnTo>
                <a:lnTo>
                  <a:pt x="2542330" y="87599"/>
                </a:lnTo>
                <a:lnTo>
                  <a:pt x="2514394" y="76500"/>
                </a:lnTo>
                <a:lnTo>
                  <a:pt x="2510237" y="74772"/>
                </a:lnTo>
                <a:lnTo>
                  <a:pt x="2506960" y="73254"/>
                </a:lnTo>
                <a:lnTo>
                  <a:pt x="2504593" y="71840"/>
                </a:lnTo>
                <a:lnTo>
                  <a:pt x="2499494" y="68856"/>
                </a:lnTo>
                <a:lnTo>
                  <a:pt x="2495745" y="64961"/>
                </a:lnTo>
                <a:lnTo>
                  <a:pt x="2490887" y="55537"/>
                </a:lnTo>
                <a:lnTo>
                  <a:pt x="2489714" y="50092"/>
                </a:lnTo>
                <a:lnTo>
                  <a:pt x="2489714" y="44030"/>
                </a:lnTo>
                <a:lnTo>
                  <a:pt x="2515546" y="13638"/>
                </a:lnTo>
                <a:lnTo>
                  <a:pt x="2517881" y="13172"/>
                </a:lnTo>
                <a:close/>
              </a:path>
              <a:path w="2694940" h="135890">
                <a:moveTo>
                  <a:pt x="2547629" y="92866"/>
                </a:moveTo>
                <a:lnTo>
                  <a:pt x="2492353" y="92866"/>
                </a:lnTo>
                <a:lnTo>
                  <a:pt x="2500520" y="98133"/>
                </a:lnTo>
                <a:lnTo>
                  <a:pt x="2507431" y="101797"/>
                </a:lnTo>
                <a:lnTo>
                  <a:pt x="2512939" y="104017"/>
                </a:lnTo>
                <a:lnTo>
                  <a:pt x="2518436" y="106091"/>
                </a:lnTo>
                <a:lnTo>
                  <a:pt x="2524174" y="107148"/>
                </a:lnTo>
                <a:lnTo>
                  <a:pt x="2541796" y="107148"/>
                </a:lnTo>
                <a:lnTo>
                  <a:pt x="2547629" y="103640"/>
                </a:lnTo>
                <a:lnTo>
                  <a:pt x="2547629" y="92866"/>
                </a:lnTo>
                <a:close/>
              </a:path>
              <a:path w="2694940" h="135890">
                <a:moveTo>
                  <a:pt x="2693425" y="11413"/>
                </a:moveTo>
                <a:lnTo>
                  <a:pt x="2533200" y="11413"/>
                </a:lnTo>
                <a:lnTo>
                  <a:pt x="2542612" y="11973"/>
                </a:lnTo>
                <a:lnTo>
                  <a:pt x="2552140" y="13656"/>
                </a:lnTo>
                <a:lnTo>
                  <a:pt x="2561785" y="16466"/>
                </a:lnTo>
                <a:lnTo>
                  <a:pt x="2571544" y="20407"/>
                </a:lnTo>
                <a:lnTo>
                  <a:pt x="2571544" y="42626"/>
                </a:lnTo>
                <a:lnTo>
                  <a:pt x="2687378" y="42626"/>
                </a:lnTo>
                <a:lnTo>
                  <a:pt x="2694420" y="17067"/>
                </a:lnTo>
                <a:lnTo>
                  <a:pt x="2693425" y="114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6536773" y="1179011"/>
            <a:ext cx="2694940" cy="135890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25" y="0"/>
                </a:moveTo>
                <a:lnTo>
                  <a:pt x="65139" y="0"/>
                </a:lnTo>
                <a:lnTo>
                  <a:pt x="52019" y="2378"/>
                </a:lnTo>
                <a:lnTo>
                  <a:pt x="24669" y="29601"/>
                </a:lnTo>
                <a:lnTo>
                  <a:pt x="1842" y="111954"/>
                </a:lnTo>
                <a:lnTo>
                  <a:pt x="0" y="118680"/>
                </a:lnTo>
                <a:lnTo>
                  <a:pt x="1047" y="124572"/>
                </a:lnTo>
                <a:lnTo>
                  <a:pt x="4502" y="128969"/>
                </a:lnTo>
                <a:lnTo>
                  <a:pt x="7978" y="133273"/>
                </a:lnTo>
                <a:lnTo>
                  <a:pt x="13900" y="135692"/>
                </a:lnTo>
                <a:lnTo>
                  <a:pt x="2629391" y="135692"/>
                </a:lnTo>
                <a:lnTo>
                  <a:pt x="2642385" y="133328"/>
                </a:lnTo>
                <a:lnTo>
                  <a:pt x="2652499" y="127933"/>
                </a:lnTo>
                <a:lnTo>
                  <a:pt x="2531870" y="127933"/>
                </a:lnTo>
                <a:lnTo>
                  <a:pt x="2522602" y="127255"/>
                </a:lnTo>
                <a:lnTo>
                  <a:pt x="2517348" y="126153"/>
                </a:lnTo>
                <a:lnTo>
                  <a:pt x="2245931" y="126153"/>
                </a:lnTo>
                <a:lnTo>
                  <a:pt x="2245931" y="13172"/>
                </a:lnTo>
                <a:lnTo>
                  <a:pt x="2517907" y="13172"/>
                </a:lnTo>
                <a:lnTo>
                  <a:pt x="2523896" y="11980"/>
                </a:lnTo>
                <a:lnTo>
                  <a:pt x="2533189" y="11423"/>
                </a:lnTo>
                <a:lnTo>
                  <a:pt x="2693415" y="11423"/>
                </a:lnTo>
                <a:lnTo>
                  <a:pt x="2693363" y="11130"/>
                </a:lnTo>
                <a:lnTo>
                  <a:pt x="2689939" y="6701"/>
                </a:lnTo>
                <a:lnTo>
                  <a:pt x="2686483" y="2460"/>
                </a:lnTo>
                <a:lnTo>
                  <a:pt x="2680714" y="52"/>
                </a:lnTo>
                <a:lnTo>
                  <a:pt x="2673625" y="0"/>
                </a:lnTo>
                <a:close/>
              </a:path>
              <a:path w="2694940" h="135890">
                <a:moveTo>
                  <a:pt x="2535524" y="32208"/>
                </a:moveTo>
                <a:lnTo>
                  <a:pt x="2530383" y="32208"/>
                </a:lnTo>
                <a:lnTo>
                  <a:pt x="2526310" y="33025"/>
                </a:lnTo>
                <a:lnTo>
                  <a:pt x="2523357" y="34815"/>
                </a:lnTo>
                <a:lnTo>
                  <a:pt x="2520363" y="36532"/>
                </a:lnTo>
                <a:lnTo>
                  <a:pt x="2518939" y="38763"/>
                </a:lnTo>
                <a:lnTo>
                  <a:pt x="2518939" y="45841"/>
                </a:lnTo>
                <a:lnTo>
                  <a:pt x="2523818" y="49977"/>
                </a:lnTo>
                <a:lnTo>
                  <a:pt x="2543874" y="57817"/>
                </a:lnTo>
                <a:lnTo>
                  <a:pt x="2551936" y="61195"/>
                </a:lnTo>
                <a:lnTo>
                  <a:pt x="2576748" y="93180"/>
                </a:lnTo>
                <a:lnTo>
                  <a:pt x="2576070" y="100144"/>
                </a:lnTo>
                <a:lnTo>
                  <a:pt x="2542711" y="127301"/>
                </a:lnTo>
                <a:lnTo>
                  <a:pt x="2531870" y="127933"/>
                </a:lnTo>
                <a:lnTo>
                  <a:pt x="2652499" y="127933"/>
                </a:lnTo>
                <a:lnTo>
                  <a:pt x="2654428" y="126904"/>
                </a:lnTo>
                <a:lnTo>
                  <a:pt x="2664046" y="117476"/>
                </a:lnTo>
                <a:lnTo>
                  <a:pt x="2669824" y="106091"/>
                </a:lnTo>
                <a:lnTo>
                  <a:pt x="2687376" y="42626"/>
                </a:lnTo>
                <a:lnTo>
                  <a:pt x="2571544" y="42626"/>
                </a:lnTo>
                <a:lnTo>
                  <a:pt x="2560894" y="38061"/>
                </a:lnTo>
                <a:lnTo>
                  <a:pt x="2551339" y="34806"/>
                </a:lnTo>
                <a:lnTo>
                  <a:pt x="2542883" y="32857"/>
                </a:lnTo>
                <a:lnTo>
                  <a:pt x="2535524" y="32208"/>
                </a:lnTo>
                <a:close/>
              </a:path>
              <a:path w="2694940" h="135890">
                <a:moveTo>
                  <a:pt x="2369969" y="13172"/>
                </a:moveTo>
                <a:lnTo>
                  <a:pt x="2328724" y="13172"/>
                </a:lnTo>
                <a:lnTo>
                  <a:pt x="2328724" y="33988"/>
                </a:lnTo>
                <a:lnTo>
                  <a:pt x="2274182" y="33988"/>
                </a:lnTo>
                <a:lnTo>
                  <a:pt x="2274182" y="57705"/>
                </a:lnTo>
                <a:lnTo>
                  <a:pt x="2326054" y="57705"/>
                </a:lnTo>
                <a:lnTo>
                  <a:pt x="2326054" y="78489"/>
                </a:lnTo>
                <a:lnTo>
                  <a:pt x="2274182" y="78489"/>
                </a:lnTo>
                <a:lnTo>
                  <a:pt x="2274182" y="105399"/>
                </a:lnTo>
                <a:lnTo>
                  <a:pt x="2330044" y="105399"/>
                </a:lnTo>
                <a:lnTo>
                  <a:pt x="2330044" y="126153"/>
                </a:lnTo>
                <a:lnTo>
                  <a:pt x="2369969" y="126153"/>
                </a:lnTo>
                <a:lnTo>
                  <a:pt x="2369969" y="13172"/>
                </a:lnTo>
                <a:close/>
              </a:path>
              <a:path w="2694940" h="135890">
                <a:moveTo>
                  <a:pt x="2517907" y="13172"/>
                </a:moveTo>
                <a:lnTo>
                  <a:pt x="2419455" y="13172"/>
                </a:lnTo>
                <a:lnTo>
                  <a:pt x="2428142" y="13798"/>
                </a:lnTo>
                <a:lnTo>
                  <a:pt x="2435758" y="15677"/>
                </a:lnTo>
                <a:lnTo>
                  <a:pt x="2457893" y="46815"/>
                </a:lnTo>
                <a:lnTo>
                  <a:pt x="2457282" y="53516"/>
                </a:lnTo>
                <a:lnTo>
                  <a:pt x="2428964" y="80266"/>
                </a:lnTo>
                <a:lnTo>
                  <a:pt x="2420596" y="80898"/>
                </a:lnTo>
                <a:lnTo>
                  <a:pt x="2398167" y="80898"/>
                </a:lnTo>
                <a:lnTo>
                  <a:pt x="2398167" y="126153"/>
                </a:lnTo>
                <a:lnTo>
                  <a:pt x="2517348" y="126153"/>
                </a:lnTo>
                <a:lnTo>
                  <a:pt x="2512924" y="125225"/>
                </a:lnTo>
                <a:lnTo>
                  <a:pt x="2502840" y="121850"/>
                </a:lnTo>
                <a:lnTo>
                  <a:pt x="2492353" y="117137"/>
                </a:lnTo>
                <a:lnTo>
                  <a:pt x="2492353" y="92866"/>
                </a:lnTo>
                <a:lnTo>
                  <a:pt x="2547629" y="92866"/>
                </a:lnTo>
                <a:lnTo>
                  <a:pt x="2547629" y="92039"/>
                </a:lnTo>
                <a:lnTo>
                  <a:pt x="2542320" y="87588"/>
                </a:lnTo>
                <a:lnTo>
                  <a:pt x="2514394" y="76500"/>
                </a:lnTo>
                <a:lnTo>
                  <a:pt x="2510237" y="74772"/>
                </a:lnTo>
                <a:lnTo>
                  <a:pt x="2489714" y="50092"/>
                </a:lnTo>
                <a:lnTo>
                  <a:pt x="2489714" y="44030"/>
                </a:lnTo>
                <a:lnTo>
                  <a:pt x="2515541" y="13643"/>
                </a:lnTo>
                <a:lnTo>
                  <a:pt x="2517907" y="13172"/>
                </a:lnTo>
                <a:close/>
              </a:path>
              <a:path w="2694940" h="135890">
                <a:moveTo>
                  <a:pt x="2547629" y="92866"/>
                </a:moveTo>
                <a:lnTo>
                  <a:pt x="2492353" y="92866"/>
                </a:lnTo>
                <a:lnTo>
                  <a:pt x="2500520" y="98143"/>
                </a:lnTo>
                <a:lnTo>
                  <a:pt x="2507431" y="101797"/>
                </a:lnTo>
                <a:lnTo>
                  <a:pt x="2512928" y="104017"/>
                </a:lnTo>
                <a:lnTo>
                  <a:pt x="2518436" y="106091"/>
                </a:lnTo>
                <a:lnTo>
                  <a:pt x="2524174" y="107159"/>
                </a:lnTo>
                <a:lnTo>
                  <a:pt x="2541796" y="107159"/>
                </a:lnTo>
                <a:lnTo>
                  <a:pt x="2547629" y="103640"/>
                </a:lnTo>
                <a:lnTo>
                  <a:pt x="2547629" y="92866"/>
                </a:lnTo>
                <a:close/>
              </a:path>
              <a:path w="2694940" h="135890">
                <a:moveTo>
                  <a:pt x="2693415" y="11423"/>
                </a:moveTo>
                <a:lnTo>
                  <a:pt x="2533189" y="11423"/>
                </a:lnTo>
                <a:lnTo>
                  <a:pt x="2542603" y="11982"/>
                </a:lnTo>
                <a:lnTo>
                  <a:pt x="2552135" y="13660"/>
                </a:lnTo>
                <a:lnTo>
                  <a:pt x="2561783" y="16463"/>
                </a:lnTo>
                <a:lnTo>
                  <a:pt x="2571544" y="20397"/>
                </a:lnTo>
                <a:lnTo>
                  <a:pt x="2571544" y="42626"/>
                </a:lnTo>
                <a:lnTo>
                  <a:pt x="2687376" y="42626"/>
                </a:lnTo>
                <a:lnTo>
                  <a:pt x="2694420" y="17067"/>
                </a:lnTo>
                <a:lnTo>
                  <a:pt x="2693415" y="1142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218" name="Picture 2" descr="Antes de hacer una pagina web | Web-Gd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50862" y="4583105"/>
            <a:ext cx="4857784" cy="3214710"/>
          </a:xfrm>
          <a:prstGeom prst="rect">
            <a:avLst/>
          </a:prstGeom>
          <a:noFill/>
        </p:spPr>
      </p:pic>
      <p:sp>
        <p:nvSpPr>
          <p:cNvPr id="33" name="32 Rectángulo"/>
          <p:cNvSpPr/>
          <p:nvPr/>
        </p:nvSpPr>
        <p:spPr>
          <a:xfrm>
            <a:off x="1050862" y="3154345"/>
            <a:ext cx="45720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19125" indent="-607060">
              <a:lnSpc>
                <a:spcPct val="100000"/>
              </a:lnSpc>
              <a:spcBef>
                <a:spcPts val="3095"/>
              </a:spcBef>
              <a:buFont typeface="Wingdings" pitchFamily="2" charset="2"/>
              <a:buChar char="ü"/>
              <a:tabLst>
                <a:tab pos="619760" algn="l"/>
              </a:tabLst>
            </a:pPr>
            <a:r>
              <a:rPr lang="es-ES" sz="5400" spc="-30" dirty="0">
                <a:solidFill>
                  <a:srgbClr val="1C4583"/>
                </a:solidFill>
                <a:cs typeface="Calibri"/>
              </a:rPr>
              <a:t>Pagina Web </a:t>
            </a:r>
            <a:endParaRPr lang="es-ES" sz="5400" dirty="0">
              <a:cs typeface="Calibri"/>
            </a:endParaRPr>
          </a:p>
        </p:txBody>
      </p:sp>
      <p:sp>
        <p:nvSpPr>
          <p:cNvPr id="9220" name="AutoShape 4" descr="Publicidad en radio | Cuñas de radio « Categories « EstaHecho.c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9222" name="AutoShape 6" descr="Publicidad en radio | Cuñas de radio « Categories « EstaHecho.c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36" name="35 Rectángulo"/>
          <p:cNvSpPr/>
          <p:nvPr/>
        </p:nvSpPr>
        <p:spPr>
          <a:xfrm>
            <a:off x="6337274" y="3225783"/>
            <a:ext cx="68580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19125" indent="-607060">
              <a:lnSpc>
                <a:spcPct val="100000"/>
              </a:lnSpc>
              <a:spcBef>
                <a:spcPts val="3095"/>
              </a:spcBef>
              <a:buFont typeface="Wingdings" pitchFamily="2" charset="2"/>
              <a:buChar char="ü"/>
              <a:tabLst>
                <a:tab pos="619760" algn="l"/>
              </a:tabLst>
            </a:pPr>
            <a:r>
              <a:rPr lang="es-ES" sz="5400" spc="-30" dirty="0">
                <a:solidFill>
                  <a:srgbClr val="1C4583"/>
                </a:solidFill>
                <a:cs typeface="Calibri"/>
              </a:rPr>
              <a:t>Pauta Publicitaria</a:t>
            </a:r>
            <a:endParaRPr lang="es-ES" sz="5400" dirty="0">
              <a:cs typeface="Calibri"/>
            </a:endParaRPr>
          </a:p>
        </p:txBody>
      </p:sp>
      <p:pic>
        <p:nvPicPr>
          <p:cNvPr id="9224" name="Picture 8" descr="Publicidad en radio | Cuñas de radio « Categories « EstaHecho.com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08844" y="4297353"/>
            <a:ext cx="4643470" cy="2928958"/>
          </a:xfrm>
          <a:prstGeom prst="rect">
            <a:avLst/>
          </a:prstGeom>
          <a:noFill/>
        </p:spPr>
      </p:pic>
      <p:sp>
        <p:nvSpPr>
          <p:cNvPr id="11266" name="AutoShape 2" descr="Icono De Correo Electrónico, Estilo De Dibujos Animados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11270" name="Picture 6" descr="CORREO ELECTRÓNICO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981008" y="4368791"/>
            <a:ext cx="4786346" cy="2928958"/>
          </a:xfrm>
          <a:prstGeom prst="rect">
            <a:avLst/>
          </a:prstGeom>
          <a:noFill/>
        </p:spPr>
      </p:pic>
      <p:sp>
        <p:nvSpPr>
          <p:cNvPr id="39" name="38 Rectángulo"/>
          <p:cNvSpPr/>
          <p:nvPr/>
        </p:nvSpPr>
        <p:spPr>
          <a:xfrm>
            <a:off x="12123752" y="3225783"/>
            <a:ext cx="68580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19125" indent="-607060">
              <a:lnSpc>
                <a:spcPct val="100000"/>
              </a:lnSpc>
              <a:spcBef>
                <a:spcPts val="3095"/>
              </a:spcBef>
              <a:buFont typeface="Wingdings" pitchFamily="2" charset="2"/>
              <a:buChar char="ü"/>
              <a:tabLst>
                <a:tab pos="619760" algn="l"/>
              </a:tabLst>
            </a:pPr>
            <a:r>
              <a:rPr lang="es-ES" sz="5400" spc="-30" dirty="0">
                <a:solidFill>
                  <a:srgbClr val="1C4583"/>
                </a:solidFill>
                <a:cs typeface="Calibri"/>
              </a:rPr>
              <a:t>Correo electrónico</a:t>
            </a:r>
            <a:endParaRPr lang="es-ES" sz="5400" dirty="0">
              <a:cs typeface="Calibri"/>
            </a:endParaRPr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BAAD53D6-5356-4268-89DC-010614CC92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855821" y="-16209"/>
            <a:ext cx="3248279" cy="1925843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62757" y="0"/>
            <a:ext cx="16441342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4208"/>
            <a:ext cx="12208760" cy="112843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454531" y="3215278"/>
            <a:ext cx="176530" cy="1125220"/>
          </a:xfrm>
          <a:custGeom>
            <a:avLst/>
            <a:gdLst/>
            <a:ahLst/>
            <a:cxnLst/>
            <a:rect l="l" t="t" r="r" b="b"/>
            <a:pathLst>
              <a:path w="176529" h="1125220">
                <a:moveTo>
                  <a:pt x="176526" y="0"/>
                </a:moveTo>
                <a:lnTo>
                  <a:pt x="0" y="1124732"/>
                </a:lnTo>
              </a:path>
            </a:pathLst>
          </a:custGeom>
          <a:ln w="1439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814401" y="6348137"/>
            <a:ext cx="485775" cy="3094355"/>
          </a:xfrm>
          <a:custGeom>
            <a:avLst/>
            <a:gdLst/>
            <a:ahLst/>
            <a:cxnLst/>
            <a:rect l="l" t="t" r="r" b="b"/>
            <a:pathLst>
              <a:path w="485775" h="3094354">
                <a:moveTo>
                  <a:pt x="485559" y="0"/>
                </a:moveTo>
                <a:lnTo>
                  <a:pt x="0" y="3093729"/>
                </a:lnTo>
              </a:path>
            </a:pathLst>
          </a:custGeom>
          <a:ln w="1439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673295" y="6186463"/>
            <a:ext cx="382270" cy="2432050"/>
          </a:xfrm>
          <a:custGeom>
            <a:avLst/>
            <a:gdLst/>
            <a:ahLst/>
            <a:cxnLst/>
            <a:rect l="l" t="t" r="r" b="b"/>
            <a:pathLst>
              <a:path w="382270" h="2432050">
                <a:moveTo>
                  <a:pt x="381642" y="0"/>
                </a:moveTo>
                <a:lnTo>
                  <a:pt x="0" y="2431611"/>
                </a:lnTo>
              </a:path>
            </a:pathLst>
          </a:custGeom>
          <a:ln w="1439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77680" y="1219960"/>
            <a:ext cx="118844" cy="1158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16339" y="1245615"/>
            <a:ext cx="433070" cy="166370"/>
          </a:xfrm>
          <a:custGeom>
            <a:avLst/>
            <a:gdLst/>
            <a:ahLst/>
            <a:cxnLst/>
            <a:rect l="l" t="t" r="r" b="b"/>
            <a:pathLst>
              <a:path w="433069" h="166369">
                <a:moveTo>
                  <a:pt x="26962" y="0"/>
                </a:moveTo>
                <a:lnTo>
                  <a:pt x="16415" y="2072"/>
                </a:lnTo>
                <a:lnTo>
                  <a:pt x="7850" y="7740"/>
                </a:lnTo>
                <a:lnTo>
                  <a:pt x="2101" y="16176"/>
                </a:lnTo>
                <a:lnTo>
                  <a:pt x="0" y="26554"/>
                </a:lnTo>
                <a:lnTo>
                  <a:pt x="0" y="32375"/>
                </a:lnTo>
                <a:lnTo>
                  <a:pt x="2157" y="38312"/>
                </a:lnTo>
                <a:lnTo>
                  <a:pt x="6261" y="43035"/>
                </a:lnTo>
                <a:lnTo>
                  <a:pt x="30546" y="79442"/>
                </a:lnTo>
                <a:lnTo>
                  <a:pt x="61447" y="110726"/>
                </a:lnTo>
                <a:lnTo>
                  <a:pt x="97777" y="136087"/>
                </a:lnTo>
                <a:lnTo>
                  <a:pt x="138348" y="154721"/>
                </a:lnTo>
                <a:lnTo>
                  <a:pt x="181973" y="165827"/>
                </a:lnTo>
                <a:lnTo>
                  <a:pt x="193977" y="148203"/>
                </a:lnTo>
                <a:lnTo>
                  <a:pt x="210206" y="134587"/>
                </a:lnTo>
                <a:lnTo>
                  <a:pt x="229497" y="125808"/>
                </a:lnTo>
                <a:lnTo>
                  <a:pt x="250683" y="122697"/>
                </a:lnTo>
                <a:lnTo>
                  <a:pt x="359698" y="122697"/>
                </a:lnTo>
                <a:lnTo>
                  <a:pt x="368521" y="116195"/>
                </a:lnTo>
                <a:lnTo>
                  <a:pt x="218098" y="116195"/>
                </a:lnTo>
                <a:lnTo>
                  <a:pt x="169024" y="109689"/>
                </a:lnTo>
                <a:lnTo>
                  <a:pt x="123744" y="90748"/>
                </a:lnTo>
                <a:lnTo>
                  <a:pt x="84433" y="60235"/>
                </a:lnTo>
                <a:lnTo>
                  <a:pt x="53265" y="19015"/>
                </a:lnTo>
                <a:lnTo>
                  <a:pt x="47771" y="10526"/>
                </a:lnTo>
                <a:lnTo>
                  <a:pt x="41417" y="4603"/>
                </a:lnTo>
                <a:lnTo>
                  <a:pt x="34411" y="1132"/>
                </a:lnTo>
                <a:lnTo>
                  <a:pt x="26962" y="0"/>
                </a:lnTo>
                <a:close/>
              </a:path>
              <a:path w="433069" h="166369">
                <a:moveTo>
                  <a:pt x="359698" y="122697"/>
                </a:moveTo>
                <a:lnTo>
                  <a:pt x="250683" y="122697"/>
                </a:lnTo>
                <a:lnTo>
                  <a:pt x="268074" y="124720"/>
                </a:lnTo>
                <a:lnTo>
                  <a:pt x="284389" y="130480"/>
                </a:lnTo>
                <a:lnTo>
                  <a:pt x="298850" y="139519"/>
                </a:lnTo>
                <a:lnTo>
                  <a:pt x="310681" y="151377"/>
                </a:lnTo>
                <a:lnTo>
                  <a:pt x="345611" y="133079"/>
                </a:lnTo>
                <a:lnTo>
                  <a:pt x="359698" y="122697"/>
                </a:lnTo>
                <a:close/>
              </a:path>
              <a:path w="433069" h="166369">
                <a:moveTo>
                  <a:pt x="406102" y="6795"/>
                </a:moveTo>
                <a:lnTo>
                  <a:pt x="353459" y="59096"/>
                </a:lnTo>
                <a:lnTo>
                  <a:pt x="314375" y="89620"/>
                </a:lnTo>
                <a:lnTo>
                  <a:pt x="268376" y="109252"/>
                </a:lnTo>
                <a:lnTo>
                  <a:pt x="218098" y="116195"/>
                </a:lnTo>
                <a:lnTo>
                  <a:pt x="368521" y="116195"/>
                </a:lnTo>
                <a:lnTo>
                  <a:pt x="377174" y="109818"/>
                </a:lnTo>
                <a:lnTo>
                  <a:pt x="404539" y="81900"/>
                </a:lnTo>
                <a:lnTo>
                  <a:pt x="426877" y="49631"/>
                </a:lnTo>
                <a:lnTo>
                  <a:pt x="430719" y="45003"/>
                </a:lnTo>
                <a:lnTo>
                  <a:pt x="432845" y="39035"/>
                </a:lnTo>
                <a:lnTo>
                  <a:pt x="432845" y="33150"/>
                </a:lnTo>
                <a:lnTo>
                  <a:pt x="430751" y="22923"/>
                </a:lnTo>
                <a:lnTo>
                  <a:pt x="425034" y="14542"/>
                </a:lnTo>
                <a:lnTo>
                  <a:pt x="416536" y="8877"/>
                </a:lnTo>
                <a:lnTo>
                  <a:pt x="406102" y="67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14785" y="1038806"/>
            <a:ext cx="118760" cy="1159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80964" y="943627"/>
            <a:ext cx="408940" cy="316230"/>
          </a:xfrm>
          <a:custGeom>
            <a:avLst/>
            <a:gdLst/>
            <a:ahLst/>
            <a:cxnLst/>
            <a:rect l="l" t="t" r="r" b="b"/>
            <a:pathLst>
              <a:path w="408940" h="316230">
                <a:moveTo>
                  <a:pt x="387955" y="262552"/>
                </a:moveTo>
                <a:lnTo>
                  <a:pt x="155639" y="262552"/>
                </a:lnTo>
                <a:lnTo>
                  <a:pt x="180116" y="266565"/>
                </a:lnTo>
                <a:lnTo>
                  <a:pt x="201395" y="277726"/>
                </a:lnTo>
                <a:lnTo>
                  <a:pt x="217961" y="294715"/>
                </a:lnTo>
                <a:lnTo>
                  <a:pt x="228296" y="316215"/>
                </a:lnTo>
                <a:lnTo>
                  <a:pt x="232045" y="315556"/>
                </a:lnTo>
                <a:lnTo>
                  <a:pt x="239349" y="315556"/>
                </a:lnTo>
                <a:lnTo>
                  <a:pt x="282566" y="311459"/>
                </a:lnTo>
                <a:lnTo>
                  <a:pt x="325593" y="299234"/>
                </a:lnTo>
                <a:lnTo>
                  <a:pt x="365332" y="279670"/>
                </a:lnTo>
                <a:lnTo>
                  <a:pt x="387955" y="262552"/>
                </a:lnTo>
                <a:close/>
              </a:path>
              <a:path w="408940" h="316230">
                <a:moveTo>
                  <a:pt x="239349" y="315556"/>
                </a:moveTo>
                <a:lnTo>
                  <a:pt x="232045" y="315556"/>
                </a:lnTo>
                <a:lnTo>
                  <a:pt x="235081" y="315681"/>
                </a:lnTo>
                <a:lnTo>
                  <a:pt x="238024" y="315681"/>
                </a:lnTo>
                <a:lnTo>
                  <a:pt x="239349" y="315556"/>
                </a:lnTo>
                <a:close/>
              </a:path>
              <a:path w="408940" h="316230">
                <a:moveTo>
                  <a:pt x="33418" y="0"/>
                </a:moveTo>
                <a:lnTo>
                  <a:pt x="6595" y="32811"/>
                </a:lnTo>
                <a:lnTo>
                  <a:pt x="0" y="83479"/>
                </a:lnTo>
                <a:lnTo>
                  <a:pt x="3973" y="130241"/>
                </a:lnTo>
                <a:lnTo>
                  <a:pt x="17565" y="173888"/>
                </a:lnTo>
                <a:lnTo>
                  <a:pt x="39863" y="213636"/>
                </a:lnTo>
                <a:lnTo>
                  <a:pt x="69899" y="248528"/>
                </a:lnTo>
                <a:lnTo>
                  <a:pt x="106719" y="277651"/>
                </a:lnTo>
                <a:lnTo>
                  <a:pt x="118331" y="271307"/>
                </a:lnTo>
                <a:lnTo>
                  <a:pt x="130499" y="266560"/>
                </a:lnTo>
                <a:lnTo>
                  <a:pt x="143008" y="263583"/>
                </a:lnTo>
                <a:lnTo>
                  <a:pt x="155639" y="262552"/>
                </a:lnTo>
                <a:lnTo>
                  <a:pt x="387955" y="262552"/>
                </a:lnTo>
                <a:lnTo>
                  <a:pt x="391567" y="259819"/>
                </a:lnTo>
                <a:lnTo>
                  <a:pt x="237835" y="259819"/>
                </a:lnTo>
                <a:lnTo>
                  <a:pt x="189865" y="253497"/>
                </a:lnTo>
                <a:lnTo>
                  <a:pt x="146729" y="235669"/>
                </a:lnTo>
                <a:lnTo>
                  <a:pt x="110161" y="208044"/>
                </a:lnTo>
                <a:lnTo>
                  <a:pt x="81895" y="172332"/>
                </a:lnTo>
                <a:lnTo>
                  <a:pt x="63658" y="130198"/>
                </a:lnTo>
                <a:lnTo>
                  <a:pt x="57202" y="83479"/>
                </a:lnTo>
                <a:lnTo>
                  <a:pt x="57607" y="72447"/>
                </a:lnTo>
                <a:lnTo>
                  <a:pt x="58860" y="61020"/>
                </a:lnTo>
                <a:lnTo>
                  <a:pt x="61023" y="49399"/>
                </a:lnTo>
                <a:lnTo>
                  <a:pt x="64155" y="37784"/>
                </a:lnTo>
                <a:lnTo>
                  <a:pt x="65525" y="31132"/>
                </a:lnTo>
                <a:lnTo>
                  <a:pt x="44475" y="624"/>
                </a:lnTo>
                <a:lnTo>
                  <a:pt x="33418" y="0"/>
                </a:lnTo>
                <a:close/>
              </a:path>
              <a:path w="408940" h="316230">
                <a:moveTo>
                  <a:pt x="379642" y="204836"/>
                </a:moveTo>
                <a:lnTo>
                  <a:pt x="373674" y="204836"/>
                </a:lnTo>
                <a:lnTo>
                  <a:pt x="367727" y="206554"/>
                </a:lnTo>
                <a:lnTo>
                  <a:pt x="361695" y="211475"/>
                </a:lnTo>
                <a:lnTo>
                  <a:pt x="334235" y="232104"/>
                </a:lnTo>
                <a:lnTo>
                  <a:pt x="303786" y="247270"/>
                </a:lnTo>
                <a:lnTo>
                  <a:pt x="271327" y="256624"/>
                </a:lnTo>
                <a:lnTo>
                  <a:pt x="237835" y="259819"/>
                </a:lnTo>
                <a:lnTo>
                  <a:pt x="391567" y="259819"/>
                </a:lnTo>
                <a:lnTo>
                  <a:pt x="400008" y="253432"/>
                </a:lnTo>
                <a:lnTo>
                  <a:pt x="404982" y="248657"/>
                </a:lnTo>
                <a:lnTo>
                  <a:pt x="408605" y="240898"/>
                </a:lnTo>
                <a:lnTo>
                  <a:pt x="408605" y="233014"/>
                </a:lnTo>
                <a:lnTo>
                  <a:pt x="406328" y="222002"/>
                </a:lnTo>
                <a:lnTo>
                  <a:pt x="400120" y="213051"/>
                </a:lnTo>
                <a:lnTo>
                  <a:pt x="390913" y="207036"/>
                </a:lnTo>
                <a:lnTo>
                  <a:pt x="379642" y="2048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07592" y="1382187"/>
            <a:ext cx="118677" cy="11603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06511" y="1358082"/>
            <a:ext cx="347980" cy="236220"/>
          </a:xfrm>
          <a:custGeom>
            <a:avLst/>
            <a:gdLst/>
            <a:ahLst/>
            <a:cxnLst/>
            <a:rect l="l" t="t" r="r" b="b"/>
            <a:pathLst>
              <a:path w="347980" h="236219">
                <a:moveTo>
                  <a:pt x="29004" y="163523"/>
                </a:moveTo>
                <a:lnTo>
                  <a:pt x="27056" y="163523"/>
                </a:lnTo>
                <a:lnTo>
                  <a:pt x="16552" y="165571"/>
                </a:lnTo>
                <a:lnTo>
                  <a:pt x="7948" y="171181"/>
                </a:lnTo>
                <a:lnTo>
                  <a:pt x="2135" y="179554"/>
                </a:lnTo>
                <a:lnTo>
                  <a:pt x="0" y="189889"/>
                </a:lnTo>
                <a:lnTo>
                  <a:pt x="1298" y="197785"/>
                </a:lnTo>
                <a:lnTo>
                  <a:pt x="42978" y="224698"/>
                </a:lnTo>
                <a:lnTo>
                  <a:pt x="90795" y="234801"/>
                </a:lnTo>
                <a:lnTo>
                  <a:pt x="114980" y="236087"/>
                </a:lnTo>
                <a:lnTo>
                  <a:pt x="164836" y="230772"/>
                </a:lnTo>
                <a:lnTo>
                  <a:pt x="211208" y="215569"/>
                </a:lnTo>
                <a:lnTo>
                  <a:pt x="252868" y="191589"/>
                </a:lnTo>
                <a:lnTo>
                  <a:pt x="264598" y="181198"/>
                </a:lnTo>
                <a:lnTo>
                  <a:pt x="114980" y="181198"/>
                </a:lnTo>
                <a:lnTo>
                  <a:pt x="95884" y="180088"/>
                </a:lnTo>
                <a:lnTo>
                  <a:pt x="76385" y="176851"/>
                </a:lnTo>
                <a:lnTo>
                  <a:pt x="56673" y="171626"/>
                </a:lnTo>
                <a:lnTo>
                  <a:pt x="36941" y="164549"/>
                </a:lnTo>
                <a:lnTo>
                  <a:pt x="31067" y="163586"/>
                </a:lnTo>
                <a:lnTo>
                  <a:pt x="29004" y="163523"/>
                </a:lnTo>
                <a:close/>
              </a:path>
              <a:path w="347980" h="236219">
                <a:moveTo>
                  <a:pt x="320848" y="0"/>
                </a:moveTo>
                <a:lnTo>
                  <a:pt x="283944" y="65881"/>
                </a:lnTo>
                <a:lnTo>
                  <a:pt x="264112" y="103780"/>
                </a:lnTo>
                <a:lnTo>
                  <a:pt x="235767" y="135617"/>
                </a:lnTo>
                <a:lnTo>
                  <a:pt x="200442" y="160036"/>
                </a:lnTo>
                <a:lnTo>
                  <a:pt x="159668" y="175682"/>
                </a:lnTo>
                <a:lnTo>
                  <a:pt x="114980" y="181198"/>
                </a:lnTo>
                <a:lnTo>
                  <a:pt x="264598" y="181198"/>
                </a:lnTo>
                <a:lnTo>
                  <a:pt x="288592" y="159943"/>
                </a:lnTo>
                <a:lnTo>
                  <a:pt x="317151" y="121743"/>
                </a:lnTo>
                <a:lnTo>
                  <a:pt x="337321" y="78100"/>
                </a:lnTo>
                <a:lnTo>
                  <a:pt x="347874" y="30124"/>
                </a:lnTo>
                <a:lnTo>
                  <a:pt x="347622" y="28219"/>
                </a:lnTo>
                <a:lnTo>
                  <a:pt x="347622" y="26187"/>
                </a:lnTo>
                <a:lnTo>
                  <a:pt x="345511" y="15907"/>
                </a:lnTo>
                <a:lnTo>
                  <a:pt x="339760" y="7592"/>
                </a:lnTo>
                <a:lnTo>
                  <a:pt x="331247" y="2028"/>
                </a:lnTo>
                <a:lnTo>
                  <a:pt x="3208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789372" y="1059151"/>
            <a:ext cx="325120" cy="342900"/>
          </a:xfrm>
          <a:custGeom>
            <a:avLst/>
            <a:gdLst/>
            <a:ahLst/>
            <a:cxnLst/>
            <a:rect l="l" t="t" r="r" b="b"/>
            <a:pathLst>
              <a:path w="325119" h="342900">
                <a:moveTo>
                  <a:pt x="281580" y="56427"/>
                </a:moveTo>
                <a:lnTo>
                  <a:pt x="155482" y="56427"/>
                </a:lnTo>
                <a:lnTo>
                  <a:pt x="184849" y="59208"/>
                </a:lnTo>
                <a:lnTo>
                  <a:pt x="205823" y="67551"/>
                </a:lnTo>
                <a:lnTo>
                  <a:pt x="218406" y="81461"/>
                </a:lnTo>
                <a:lnTo>
                  <a:pt x="222600" y="100939"/>
                </a:lnTo>
                <a:lnTo>
                  <a:pt x="220785" y="113238"/>
                </a:lnTo>
                <a:lnTo>
                  <a:pt x="188017" y="137301"/>
                </a:lnTo>
                <a:lnTo>
                  <a:pt x="150418" y="142586"/>
                </a:lnTo>
                <a:lnTo>
                  <a:pt x="140290" y="144033"/>
                </a:lnTo>
                <a:lnTo>
                  <a:pt x="131962" y="145404"/>
                </a:lnTo>
                <a:lnTo>
                  <a:pt x="125420" y="146728"/>
                </a:lnTo>
                <a:lnTo>
                  <a:pt x="97973" y="150700"/>
                </a:lnTo>
                <a:lnTo>
                  <a:pt x="55344" y="162002"/>
                </a:lnTo>
                <a:lnTo>
                  <a:pt x="22621" y="183339"/>
                </a:lnTo>
                <a:lnTo>
                  <a:pt x="2519" y="222502"/>
                </a:lnTo>
                <a:lnTo>
                  <a:pt x="0" y="247636"/>
                </a:lnTo>
                <a:lnTo>
                  <a:pt x="2126" y="269250"/>
                </a:lnTo>
                <a:lnTo>
                  <a:pt x="19083" y="304964"/>
                </a:lnTo>
                <a:lnTo>
                  <a:pt x="50272" y="329494"/>
                </a:lnTo>
                <a:lnTo>
                  <a:pt x="89118" y="341394"/>
                </a:lnTo>
                <a:lnTo>
                  <a:pt x="111567" y="342879"/>
                </a:lnTo>
                <a:lnTo>
                  <a:pt x="145640" y="340414"/>
                </a:lnTo>
                <a:lnTo>
                  <a:pt x="175702" y="333012"/>
                </a:lnTo>
                <a:lnTo>
                  <a:pt x="201754" y="320664"/>
                </a:lnTo>
                <a:lnTo>
                  <a:pt x="223794" y="303362"/>
                </a:lnTo>
                <a:lnTo>
                  <a:pt x="324723" y="303362"/>
                </a:lnTo>
                <a:lnTo>
                  <a:pt x="324723" y="286483"/>
                </a:lnTo>
                <a:lnTo>
                  <a:pt x="137932" y="286483"/>
                </a:lnTo>
                <a:lnTo>
                  <a:pt x="126101" y="285932"/>
                </a:lnTo>
                <a:lnTo>
                  <a:pt x="84876" y="271402"/>
                </a:lnTo>
                <a:lnTo>
                  <a:pt x="71474" y="244474"/>
                </a:lnTo>
                <a:lnTo>
                  <a:pt x="75162" y="224422"/>
                </a:lnTo>
                <a:lnTo>
                  <a:pt x="86209" y="208763"/>
                </a:lnTo>
                <a:lnTo>
                  <a:pt x="104613" y="197481"/>
                </a:lnTo>
                <a:lnTo>
                  <a:pt x="130362" y="190580"/>
                </a:lnTo>
                <a:lnTo>
                  <a:pt x="159389" y="187099"/>
                </a:lnTo>
                <a:lnTo>
                  <a:pt x="183697" y="182901"/>
                </a:lnTo>
                <a:lnTo>
                  <a:pt x="203295" y="177998"/>
                </a:lnTo>
                <a:lnTo>
                  <a:pt x="218192" y="172403"/>
                </a:lnTo>
                <a:lnTo>
                  <a:pt x="290284" y="172403"/>
                </a:lnTo>
                <a:lnTo>
                  <a:pt x="290284" y="106101"/>
                </a:lnTo>
                <a:lnTo>
                  <a:pt x="289844" y="106101"/>
                </a:lnTo>
                <a:lnTo>
                  <a:pt x="289907" y="105661"/>
                </a:lnTo>
                <a:lnTo>
                  <a:pt x="290158" y="105159"/>
                </a:lnTo>
                <a:lnTo>
                  <a:pt x="290284" y="94646"/>
                </a:lnTo>
                <a:lnTo>
                  <a:pt x="287693" y="71983"/>
                </a:lnTo>
                <a:lnTo>
                  <a:pt x="281580" y="56427"/>
                </a:lnTo>
                <a:close/>
              </a:path>
              <a:path w="325119" h="342900">
                <a:moveTo>
                  <a:pt x="324723" y="303362"/>
                </a:moveTo>
                <a:lnTo>
                  <a:pt x="223794" y="303362"/>
                </a:lnTo>
                <a:lnTo>
                  <a:pt x="230129" y="320664"/>
                </a:lnTo>
                <a:lnTo>
                  <a:pt x="241538" y="333012"/>
                </a:lnTo>
                <a:lnTo>
                  <a:pt x="258030" y="340414"/>
                </a:lnTo>
                <a:lnTo>
                  <a:pt x="279614" y="342879"/>
                </a:lnTo>
                <a:lnTo>
                  <a:pt x="290647" y="342367"/>
                </a:lnTo>
                <a:lnTo>
                  <a:pt x="301838" y="340832"/>
                </a:lnTo>
                <a:lnTo>
                  <a:pt x="313195" y="338276"/>
                </a:lnTo>
                <a:lnTo>
                  <a:pt x="324723" y="334701"/>
                </a:lnTo>
                <a:lnTo>
                  <a:pt x="324723" y="303362"/>
                </a:lnTo>
                <a:close/>
              </a:path>
              <a:path w="325119" h="342900">
                <a:moveTo>
                  <a:pt x="290284" y="172403"/>
                </a:moveTo>
                <a:lnTo>
                  <a:pt x="218192" y="172403"/>
                </a:lnTo>
                <a:lnTo>
                  <a:pt x="218191" y="224426"/>
                </a:lnTo>
                <a:lnTo>
                  <a:pt x="216427" y="238972"/>
                </a:lnTo>
                <a:lnTo>
                  <a:pt x="189983" y="272682"/>
                </a:lnTo>
                <a:lnTo>
                  <a:pt x="152007" y="285619"/>
                </a:lnTo>
                <a:lnTo>
                  <a:pt x="137932" y="286483"/>
                </a:lnTo>
                <a:lnTo>
                  <a:pt x="300514" y="286483"/>
                </a:lnTo>
                <a:lnTo>
                  <a:pt x="295886" y="284567"/>
                </a:lnTo>
                <a:lnTo>
                  <a:pt x="293320" y="280850"/>
                </a:lnTo>
                <a:lnTo>
                  <a:pt x="291289" y="277059"/>
                </a:lnTo>
                <a:lnTo>
                  <a:pt x="290379" y="271402"/>
                </a:lnTo>
                <a:lnTo>
                  <a:pt x="290284" y="172403"/>
                </a:lnTo>
                <a:close/>
              </a:path>
              <a:path w="325119" h="342900">
                <a:moveTo>
                  <a:pt x="324723" y="285195"/>
                </a:moveTo>
                <a:lnTo>
                  <a:pt x="319686" y="286075"/>
                </a:lnTo>
                <a:lnTo>
                  <a:pt x="316335" y="286483"/>
                </a:lnTo>
                <a:lnTo>
                  <a:pt x="324723" y="286483"/>
                </a:lnTo>
                <a:lnTo>
                  <a:pt x="324723" y="285195"/>
                </a:lnTo>
                <a:close/>
              </a:path>
              <a:path w="325119" h="342900">
                <a:moveTo>
                  <a:pt x="159859" y="0"/>
                </a:moveTo>
                <a:lnTo>
                  <a:pt x="104068" y="5655"/>
                </a:lnTo>
                <a:lnTo>
                  <a:pt x="60804" y="22596"/>
                </a:lnTo>
                <a:lnTo>
                  <a:pt x="26045" y="57825"/>
                </a:lnTo>
                <a:lnTo>
                  <a:pt x="11978" y="108446"/>
                </a:lnTo>
                <a:lnTo>
                  <a:pt x="83390" y="108446"/>
                </a:lnTo>
                <a:lnTo>
                  <a:pt x="89777" y="85684"/>
                </a:lnTo>
                <a:lnTo>
                  <a:pt x="103926" y="69428"/>
                </a:lnTo>
                <a:lnTo>
                  <a:pt x="125829" y="59677"/>
                </a:lnTo>
                <a:lnTo>
                  <a:pt x="155482" y="56427"/>
                </a:lnTo>
                <a:lnTo>
                  <a:pt x="281580" y="56427"/>
                </a:lnTo>
                <a:lnTo>
                  <a:pt x="279924" y="52213"/>
                </a:lnTo>
                <a:lnTo>
                  <a:pt x="248872" y="21339"/>
                </a:lnTo>
                <a:lnTo>
                  <a:pt x="209057" y="5333"/>
                </a:lnTo>
                <a:lnTo>
                  <a:pt x="185633" y="1333"/>
                </a:lnTo>
                <a:lnTo>
                  <a:pt x="159859" y="0"/>
                </a:lnTo>
                <a:close/>
              </a:path>
              <a:path w="325119" h="342900">
                <a:moveTo>
                  <a:pt x="290284" y="105755"/>
                </a:moveTo>
                <a:lnTo>
                  <a:pt x="290095" y="105850"/>
                </a:lnTo>
                <a:lnTo>
                  <a:pt x="290001" y="106038"/>
                </a:lnTo>
                <a:lnTo>
                  <a:pt x="289844" y="106101"/>
                </a:lnTo>
                <a:lnTo>
                  <a:pt x="290284" y="106101"/>
                </a:lnTo>
                <a:lnTo>
                  <a:pt x="290284" y="1057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133312" y="1059765"/>
            <a:ext cx="470534" cy="333375"/>
          </a:xfrm>
          <a:custGeom>
            <a:avLst/>
            <a:gdLst/>
            <a:ahLst/>
            <a:cxnLst/>
            <a:rect l="l" t="t" r="r" b="b"/>
            <a:pathLst>
              <a:path w="470535" h="333375">
                <a:moveTo>
                  <a:pt x="67746" y="8826"/>
                </a:moveTo>
                <a:lnTo>
                  <a:pt x="0" y="8826"/>
                </a:lnTo>
                <a:lnTo>
                  <a:pt x="0" y="332879"/>
                </a:lnTo>
                <a:lnTo>
                  <a:pt x="71495" y="332879"/>
                </a:lnTo>
                <a:lnTo>
                  <a:pt x="71495" y="140435"/>
                </a:lnTo>
                <a:lnTo>
                  <a:pt x="72832" y="122204"/>
                </a:lnTo>
                <a:lnTo>
                  <a:pt x="92803" y="78385"/>
                </a:lnTo>
                <a:lnTo>
                  <a:pt x="128155" y="57799"/>
                </a:lnTo>
                <a:lnTo>
                  <a:pt x="142309" y="56427"/>
                </a:lnTo>
                <a:lnTo>
                  <a:pt x="460383" y="56427"/>
                </a:lnTo>
                <a:lnTo>
                  <a:pt x="458891" y="53925"/>
                </a:lnTo>
                <a:lnTo>
                  <a:pt x="67746" y="53925"/>
                </a:lnTo>
                <a:lnTo>
                  <a:pt x="67746" y="8826"/>
                </a:lnTo>
                <a:close/>
              </a:path>
              <a:path w="470535" h="333375">
                <a:moveTo>
                  <a:pt x="339759" y="56427"/>
                </a:moveTo>
                <a:lnTo>
                  <a:pt x="142309" y="56427"/>
                </a:lnTo>
                <a:lnTo>
                  <a:pt x="156849" y="57484"/>
                </a:lnTo>
                <a:lnTo>
                  <a:pt x="169093" y="60655"/>
                </a:lnTo>
                <a:lnTo>
                  <a:pt x="196195" y="94362"/>
                </a:lnTo>
                <a:lnTo>
                  <a:pt x="199334" y="332879"/>
                </a:lnTo>
                <a:lnTo>
                  <a:pt x="270798" y="332879"/>
                </a:lnTo>
                <a:lnTo>
                  <a:pt x="270798" y="142969"/>
                </a:lnTo>
                <a:lnTo>
                  <a:pt x="275103" y="105102"/>
                </a:lnTo>
                <a:lnTo>
                  <a:pt x="288025" y="78059"/>
                </a:lnTo>
                <a:lnTo>
                  <a:pt x="309574" y="61834"/>
                </a:lnTo>
                <a:lnTo>
                  <a:pt x="339759" y="56427"/>
                </a:lnTo>
                <a:close/>
              </a:path>
              <a:path w="470535" h="333375">
                <a:moveTo>
                  <a:pt x="460383" y="56427"/>
                </a:moveTo>
                <a:lnTo>
                  <a:pt x="339759" y="56427"/>
                </a:lnTo>
                <a:lnTo>
                  <a:pt x="357233" y="57917"/>
                </a:lnTo>
                <a:lnTo>
                  <a:pt x="371416" y="62382"/>
                </a:lnTo>
                <a:lnTo>
                  <a:pt x="396460" y="104558"/>
                </a:lnTo>
                <a:lnTo>
                  <a:pt x="398626" y="332879"/>
                </a:lnTo>
                <a:lnTo>
                  <a:pt x="470100" y="332879"/>
                </a:lnTo>
                <a:lnTo>
                  <a:pt x="469996" y="108388"/>
                </a:lnTo>
                <a:lnTo>
                  <a:pt x="463329" y="61371"/>
                </a:lnTo>
                <a:lnTo>
                  <a:pt x="460383" y="56427"/>
                </a:lnTo>
                <a:close/>
              </a:path>
              <a:path w="470535" h="333375">
                <a:moveTo>
                  <a:pt x="169209" y="0"/>
                </a:moveTo>
                <a:lnTo>
                  <a:pt x="139483" y="3367"/>
                </a:lnTo>
                <a:lnTo>
                  <a:pt x="112975" y="13474"/>
                </a:lnTo>
                <a:lnTo>
                  <a:pt x="89663" y="30325"/>
                </a:lnTo>
                <a:lnTo>
                  <a:pt x="69526" y="53925"/>
                </a:lnTo>
                <a:lnTo>
                  <a:pt x="260138" y="53925"/>
                </a:lnTo>
                <a:lnTo>
                  <a:pt x="246464" y="30325"/>
                </a:lnTo>
                <a:lnTo>
                  <a:pt x="226752" y="13474"/>
                </a:lnTo>
                <a:lnTo>
                  <a:pt x="201001" y="3367"/>
                </a:lnTo>
                <a:lnTo>
                  <a:pt x="169209" y="0"/>
                </a:lnTo>
                <a:close/>
              </a:path>
              <a:path w="470535" h="333375">
                <a:moveTo>
                  <a:pt x="361653" y="0"/>
                </a:moveTo>
                <a:lnTo>
                  <a:pt x="332055" y="3367"/>
                </a:lnTo>
                <a:lnTo>
                  <a:pt x="305269" y="13474"/>
                </a:lnTo>
                <a:lnTo>
                  <a:pt x="281296" y="30325"/>
                </a:lnTo>
                <a:lnTo>
                  <a:pt x="260138" y="53925"/>
                </a:lnTo>
                <a:lnTo>
                  <a:pt x="458891" y="53925"/>
                </a:lnTo>
                <a:lnTo>
                  <a:pt x="443006" y="27270"/>
                </a:lnTo>
                <a:lnTo>
                  <a:pt x="409118" y="6816"/>
                </a:lnTo>
                <a:lnTo>
                  <a:pt x="36165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680693" y="1068592"/>
            <a:ext cx="0" cy="324485"/>
          </a:xfrm>
          <a:custGeom>
            <a:avLst/>
            <a:gdLst/>
            <a:ahLst/>
            <a:cxnLst/>
            <a:rect l="l" t="t" r="r" b="b"/>
            <a:pathLst>
              <a:path h="324484">
                <a:moveTo>
                  <a:pt x="0" y="0"/>
                </a:moveTo>
                <a:lnTo>
                  <a:pt x="0" y="324052"/>
                </a:lnTo>
              </a:path>
            </a:pathLst>
          </a:custGeom>
          <a:ln w="7141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644987" y="945109"/>
            <a:ext cx="71755" cy="67945"/>
          </a:xfrm>
          <a:custGeom>
            <a:avLst/>
            <a:gdLst/>
            <a:ahLst/>
            <a:cxnLst/>
            <a:rect l="l" t="t" r="r" b="b"/>
            <a:pathLst>
              <a:path w="71755" h="67944">
                <a:moveTo>
                  <a:pt x="71411" y="0"/>
                </a:moveTo>
                <a:lnTo>
                  <a:pt x="0" y="0"/>
                </a:lnTo>
                <a:lnTo>
                  <a:pt x="0" y="67683"/>
                </a:lnTo>
                <a:lnTo>
                  <a:pt x="71411" y="67683"/>
                </a:lnTo>
                <a:lnTo>
                  <a:pt x="714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743166" y="1059762"/>
            <a:ext cx="288925" cy="342265"/>
          </a:xfrm>
          <a:custGeom>
            <a:avLst/>
            <a:gdLst/>
            <a:ahLst/>
            <a:cxnLst/>
            <a:rect l="l" t="t" r="r" b="b"/>
            <a:pathLst>
              <a:path w="288925" h="342265">
                <a:moveTo>
                  <a:pt x="71463" y="228851"/>
                </a:moveTo>
                <a:lnTo>
                  <a:pt x="0" y="228851"/>
                </a:lnTo>
                <a:lnTo>
                  <a:pt x="3089" y="254850"/>
                </a:lnTo>
                <a:lnTo>
                  <a:pt x="24086" y="297462"/>
                </a:lnTo>
                <a:lnTo>
                  <a:pt x="62457" y="326151"/>
                </a:lnTo>
                <a:lnTo>
                  <a:pt x="113241" y="339941"/>
                </a:lnTo>
                <a:lnTo>
                  <a:pt x="143587" y="341664"/>
                </a:lnTo>
                <a:lnTo>
                  <a:pt x="171553" y="340175"/>
                </a:lnTo>
                <a:lnTo>
                  <a:pt x="220448" y="328249"/>
                </a:lnTo>
                <a:lnTo>
                  <a:pt x="261911" y="302151"/>
                </a:lnTo>
                <a:lnTo>
                  <a:pt x="275134" y="285216"/>
                </a:lnTo>
                <a:lnTo>
                  <a:pt x="144843" y="285216"/>
                </a:lnTo>
                <a:lnTo>
                  <a:pt x="114839" y="281697"/>
                </a:lnTo>
                <a:lnTo>
                  <a:pt x="92620" y="271134"/>
                </a:lnTo>
                <a:lnTo>
                  <a:pt x="78167" y="253521"/>
                </a:lnTo>
                <a:lnTo>
                  <a:pt x="71463" y="228851"/>
                </a:lnTo>
                <a:close/>
              </a:path>
              <a:path w="288925" h="342265">
                <a:moveTo>
                  <a:pt x="142309" y="0"/>
                </a:moveTo>
                <a:lnTo>
                  <a:pt x="93252" y="5019"/>
                </a:lnTo>
                <a:lnTo>
                  <a:pt x="52668" y="20083"/>
                </a:lnTo>
                <a:lnTo>
                  <a:pt x="18312" y="50493"/>
                </a:lnTo>
                <a:lnTo>
                  <a:pt x="6879" y="92824"/>
                </a:lnTo>
                <a:lnTo>
                  <a:pt x="8918" y="113774"/>
                </a:lnTo>
                <a:lnTo>
                  <a:pt x="39496" y="161105"/>
                </a:lnTo>
                <a:lnTo>
                  <a:pt x="88171" y="182985"/>
                </a:lnTo>
                <a:lnTo>
                  <a:pt x="161563" y="200635"/>
                </a:lnTo>
                <a:lnTo>
                  <a:pt x="175936" y="204239"/>
                </a:lnTo>
                <a:lnTo>
                  <a:pt x="214314" y="231163"/>
                </a:lnTo>
                <a:lnTo>
                  <a:pt x="216904" y="242610"/>
                </a:lnTo>
                <a:lnTo>
                  <a:pt x="213079" y="261260"/>
                </a:lnTo>
                <a:lnTo>
                  <a:pt x="199788" y="274574"/>
                </a:lnTo>
                <a:lnTo>
                  <a:pt x="177040" y="282557"/>
                </a:lnTo>
                <a:lnTo>
                  <a:pt x="144843" y="285216"/>
                </a:lnTo>
                <a:lnTo>
                  <a:pt x="275134" y="285216"/>
                </a:lnTo>
                <a:lnTo>
                  <a:pt x="276591" y="283351"/>
                </a:lnTo>
                <a:lnTo>
                  <a:pt x="285400" y="261407"/>
                </a:lnTo>
                <a:lnTo>
                  <a:pt x="288336" y="236327"/>
                </a:lnTo>
                <a:lnTo>
                  <a:pt x="286297" y="215932"/>
                </a:lnTo>
                <a:lnTo>
                  <a:pt x="255751" y="169303"/>
                </a:lnTo>
                <a:lnTo>
                  <a:pt x="206488" y="147664"/>
                </a:lnTo>
                <a:lnTo>
                  <a:pt x="155890" y="135705"/>
                </a:lnTo>
                <a:lnTo>
                  <a:pt x="134629" y="130870"/>
                </a:lnTo>
                <a:lnTo>
                  <a:pt x="97037" y="118107"/>
                </a:lnTo>
                <a:lnTo>
                  <a:pt x="78343" y="89672"/>
                </a:lnTo>
                <a:lnTo>
                  <a:pt x="82031" y="75138"/>
                </a:lnTo>
                <a:lnTo>
                  <a:pt x="93091" y="64755"/>
                </a:lnTo>
                <a:lnTo>
                  <a:pt x="111517" y="58525"/>
                </a:lnTo>
                <a:lnTo>
                  <a:pt x="137304" y="56448"/>
                </a:lnTo>
                <a:lnTo>
                  <a:pt x="264199" y="56448"/>
                </a:lnTo>
                <a:lnTo>
                  <a:pt x="263439" y="54741"/>
                </a:lnTo>
                <a:lnTo>
                  <a:pt x="231909" y="22617"/>
                </a:lnTo>
                <a:lnTo>
                  <a:pt x="191978" y="5650"/>
                </a:lnTo>
                <a:lnTo>
                  <a:pt x="168366" y="1412"/>
                </a:lnTo>
                <a:lnTo>
                  <a:pt x="142309" y="0"/>
                </a:lnTo>
                <a:close/>
              </a:path>
              <a:path w="288925" h="342265">
                <a:moveTo>
                  <a:pt x="264199" y="56448"/>
                </a:moveTo>
                <a:lnTo>
                  <a:pt x="137304" y="56448"/>
                </a:lnTo>
                <a:lnTo>
                  <a:pt x="162777" y="59151"/>
                </a:lnTo>
                <a:lnTo>
                  <a:pt x="182239" y="67259"/>
                </a:lnTo>
                <a:lnTo>
                  <a:pt x="195683" y="80770"/>
                </a:lnTo>
                <a:lnTo>
                  <a:pt x="203103" y="99682"/>
                </a:lnTo>
                <a:lnTo>
                  <a:pt x="277708" y="99682"/>
                </a:lnTo>
                <a:lnTo>
                  <a:pt x="272740" y="75620"/>
                </a:lnTo>
                <a:lnTo>
                  <a:pt x="264199" y="564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053774" y="1059151"/>
            <a:ext cx="325120" cy="342900"/>
          </a:xfrm>
          <a:custGeom>
            <a:avLst/>
            <a:gdLst/>
            <a:ahLst/>
            <a:cxnLst/>
            <a:rect l="l" t="t" r="r" b="b"/>
            <a:pathLst>
              <a:path w="325120" h="342900">
                <a:moveTo>
                  <a:pt x="281562" y="56427"/>
                </a:moveTo>
                <a:lnTo>
                  <a:pt x="155482" y="56427"/>
                </a:lnTo>
                <a:lnTo>
                  <a:pt x="184822" y="59208"/>
                </a:lnTo>
                <a:lnTo>
                  <a:pt x="205800" y="67551"/>
                </a:lnTo>
                <a:lnTo>
                  <a:pt x="218397" y="81461"/>
                </a:lnTo>
                <a:lnTo>
                  <a:pt x="222600" y="100939"/>
                </a:lnTo>
                <a:lnTo>
                  <a:pt x="220785" y="113238"/>
                </a:lnTo>
                <a:lnTo>
                  <a:pt x="188012" y="137301"/>
                </a:lnTo>
                <a:lnTo>
                  <a:pt x="150396" y="142586"/>
                </a:lnTo>
                <a:lnTo>
                  <a:pt x="140262" y="144033"/>
                </a:lnTo>
                <a:lnTo>
                  <a:pt x="131935" y="145404"/>
                </a:lnTo>
                <a:lnTo>
                  <a:pt x="125420" y="146728"/>
                </a:lnTo>
                <a:lnTo>
                  <a:pt x="97982" y="150700"/>
                </a:lnTo>
                <a:lnTo>
                  <a:pt x="55345" y="162002"/>
                </a:lnTo>
                <a:lnTo>
                  <a:pt x="22581" y="183339"/>
                </a:lnTo>
                <a:lnTo>
                  <a:pt x="2510" y="222502"/>
                </a:lnTo>
                <a:lnTo>
                  <a:pt x="0" y="247636"/>
                </a:lnTo>
                <a:lnTo>
                  <a:pt x="2117" y="269250"/>
                </a:lnTo>
                <a:lnTo>
                  <a:pt x="19043" y="304964"/>
                </a:lnTo>
                <a:lnTo>
                  <a:pt x="50229" y="329494"/>
                </a:lnTo>
                <a:lnTo>
                  <a:pt x="89109" y="341394"/>
                </a:lnTo>
                <a:lnTo>
                  <a:pt x="111598" y="342879"/>
                </a:lnTo>
                <a:lnTo>
                  <a:pt x="145653" y="340414"/>
                </a:lnTo>
                <a:lnTo>
                  <a:pt x="175710" y="333012"/>
                </a:lnTo>
                <a:lnTo>
                  <a:pt x="201768" y="320664"/>
                </a:lnTo>
                <a:lnTo>
                  <a:pt x="223825" y="303362"/>
                </a:lnTo>
                <a:lnTo>
                  <a:pt x="324723" y="303362"/>
                </a:lnTo>
                <a:lnTo>
                  <a:pt x="324723" y="286483"/>
                </a:lnTo>
                <a:lnTo>
                  <a:pt x="137932" y="286483"/>
                </a:lnTo>
                <a:lnTo>
                  <a:pt x="126100" y="285932"/>
                </a:lnTo>
                <a:lnTo>
                  <a:pt x="84863" y="271402"/>
                </a:lnTo>
                <a:lnTo>
                  <a:pt x="71474" y="244474"/>
                </a:lnTo>
                <a:lnTo>
                  <a:pt x="75161" y="224422"/>
                </a:lnTo>
                <a:lnTo>
                  <a:pt x="86213" y="208763"/>
                </a:lnTo>
                <a:lnTo>
                  <a:pt x="104644" y="197481"/>
                </a:lnTo>
                <a:lnTo>
                  <a:pt x="130456" y="190580"/>
                </a:lnTo>
                <a:lnTo>
                  <a:pt x="159383" y="187099"/>
                </a:lnTo>
                <a:lnTo>
                  <a:pt x="183654" y="182901"/>
                </a:lnTo>
                <a:lnTo>
                  <a:pt x="203243" y="177998"/>
                </a:lnTo>
                <a:lnTo>
                  <a:pt x="218129" y="172403"/>
                </a:lnTo>
                <a:lnTo>
                  <a:pt x="290252" y="172403"/>
                </a:lnTo>
                <a:lnTo>
                  <a:pt x="290252" y="94646"/>
                </a:lnTo>
                <a:lnTo>
                  <a:pt x="287667" y="71983"/>
                </a:lnTo>
                <a:lnTo>
                  <a:pt x="281562" y="56427"/>
                </a:lnTo>
                <a:close/>
              </a:path>
              <a:path w="325120" h="342900">
                <a:moveTo>
                  <a:pt x="324723" y="303362"/>
                </a:moveTo>
                <a:lnTo>
                  <a:pt x="223825" y="303362"/>
                </a:lnTo>
                <a:lnTo>
                  <a:pt x="230110" y="320664"/>
                </a:lnTo>
                <a:lnTo>
                  <a:pt x="241500" y="333012"/>
                </a:lnTo>
                <a:lnTo>
                  <a:pt x="257986" y="340414"/>
                </a:lnTo>
                <a:lnTo>
                  <a:pt x="279562" y="342879"/>
                </a:lnTo>
                <a:lnTo>
                  <a:pt x="290625" y="342367"/>
                </a:lnTo>
                <a:lnTo>
                  <a:pt x="301848" y="340832"/>
                </a:lnTo>
                <a:lnTo>
                  <a:pt x="313218" y="338276"/>
                </a:lnTo>
                <a:lnTo>
                  <a:pt x="324723" y="334701"/>
                </a:lnTo>
                <a:lnTo>
                  <a:pt x="324723" y="303362"/>
                </a:lnTo>
                <a:close/>
              </a:path>
              <a:path w="325120" h="342900">
                <a:moveTo>
                  <a:pt x="290252" y="172403"/>
                </a:moveTo>
                <a:lnTo>
                  <a:pt x="218129" y="172403"/>
                </a:lnTo>
                <a:lnTo>
                  <a:pt x="218128" y="224426"/>
                </a:lnTo>
                <a:lnTo>
                  <a:pt x="216369" y="238972"/>
                </a:lnTo>
                <a:lnTo>
                  <a:pt x="189952" y="272682"/>
                </a:lnTo>
                <a:lnTo>
                  <a:pt x="151971" y="285619"/>
                </a:lnTo>
                <a:lnTo>
                  <a:pt x="137932" y="286483"/>
                </a:lnTo>
                <a:lnTo>
                  <a:pt x="300482" y="286483"/>
                </a:lnTo>
                <a:lnTo>
                  <a:pt x="295917" y="284567"/>
                </a:lnTo>
                <a:lnTo>
                  <a:pt x="293383" y="280850"/>
                </a:lnTo>
                <a:lnTo>
                  <a:pt x="291289" y="277059"/>
                </a:lnTo>
                <a:lnTo>
                  <a:pt x="290351" y="271402"/>
                </a:lnTo>
                <a:lnTo>
                  <a:pt x="290252" y="172403"/>
                </a:lnTo>
                <a:close/>
              </a:path>
              <a:path w="325120" h="342900">
                <a:moveTo>
                  <a:pt x="324723" y="285195"/>
                </a:moveTo>
                <a:lnTo>
                  <a:pt x="319718" y="286075"/>
                </a:lnTo>
                <a:lnTo>
                  <a:pt x="316367" y="286483"/>
                </a:lnTo>
                <a:lnTo>
                  <a:pt x="324723" y="286483"/>
                </a:lnTo>
                <a:lnTo>
                  <a:pt x="324723" y="285195"/>
                </a:lnTo>
                <a:close/>
              </a:path>
              <a:path w="325120" h="342900">
                <a:moveTo>
                  <a:pt x="159890" y="0"/>
                </a:moveTo>
                <a:lnTo>
                  <a:pt x="104119" y="5655"/>
                </a:lnTo>
                <a:lnTo>
                  <a:pt x="60898" y="22596"/>
                </a:lnTo>
                <a:lnTo>
                  <a:pt x="25978" y="57825"/>
                </a:lnTo>
                <a:lnTo>
                  <a:pt x="11884" y="108446"/>
                </a:lnTo>
                <a:lnTo>
                  <a:pt x="83390" y="108446"/>
                </a:lnTo>
                <a:lnTo>
                  <a:pt x="89774" y="85684"/>
                </a:lnTo>
                <a:lnTo>
                  <a:pt x="103918" y="69428"/>
                </a:lnTo>
                <a:lnTo>
                  <a:pt x="125820" y="59677"/>
                </a:lnTo>
                <a:lnTo>
                  <a:pt x="155482" y="56427"/>
                </a:lnTo>
                <a:lnTo>
                  <a:pt x="281562" y="56427"/>
                </a:lnTo>
                <a:lnTo>
                  <a:pt x="279909" y="52213"/>
                </a:lnTo>
                <a:lnTo>
                  <a:pt x="248872" y="21339"/>
                </a:lnTo>
                <a:lnTo>
                  <a:pt x="209061" y="5333"/>
                </a:lnTo>
                <a:lnTo>
                  <a:pt x="185638" y="1333"/>
                </a:lnTo>
                <a:lnTo>
                  <a:pt x="1598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397717" y="1059765"/>
            <a:ext cx="285115" cy="333375"/>
          </a:xfrm>
          <a:custGeom>
            <a:avLst/>
            <a:gdLst/>
            <a:ahLst/>
            <a:cxnLst/>
            <a:rect l="l" t="t" r="r" b="b"/>
            <a:pathLst>
              <a:path w="285114" h="333375">
                <a:moveTo>
                  <a:pt x="67715" y="8826"/>
                </a:moveTo>
                <a:lnTo>
                  <a:pt x="0" y="8826"/>
                </a:lnTo>
                <a:lnTo>
                  <a:pt x="0" y="332879"/>
                </a:lnTo>
                <a:lnTo>
                  <a:pt x="71432" y="332879"/>
                </a:lnTo>
                <a:lnTo>
                  <a:pt x="71432" y="141712"/>
                </a:lnTo>
                <a:lnTo>
                  <a:pt x="72764" y="124275"/>
                </a:lnTo>
                <a:lnTo>
                  <a:pt x="92803" y="80887"/>
                </a:lnTo>
                <a:lnTo>
                  <a:pt x="133075" y="57956"/>
                </a:lnTo>
                <a:lnTo>
                  <a:pt x="136170" y="57673"/>
                </a:lnTo>
                <a:lnTo>
                  <a:pt x="68929" y="57673"/>
                </a:lnTo>
                <a:lnTo>
                  <a:pt x="67715" y="56427"/>
                </a:lnTo>
                <a:lnTo>
                  <a:pt x="67715" y="8826"/>
                </a:lnTo>
                <a:close/>
              </a:path>
              <a:path w="285114" h="333375">
                <a:moveTo>
                  <a:pt x="273749" y="56427"/>
                </a:moveTo>
                <a:lnTo>
                  <a:pt x="149786" y="56427"/>
                </a:lnTo>
                <a:lnTo>
                  <a:pt x="176557" y="60972"/>
                </a:lnTo>
                <a:lnTo>
                  <a:pt x="196030" y="74607"/>
                </a:lnTo>
                <a:lnTo>
                  <a:pt x="208216" y="97332"/>
                </a:lnTo>
                <a:lnTo>
                  <a:pt x="213124" y="129147"/>
                </a:lnTo>
                <a:lnTo>
                  <a:pt x="213124" y="332879"/>
                </a:lnTo>
                <a:lnTo>
                  <a:pt x="284619" y="332879"/>
                </a:lnTo>
                <a:lnTo>
                  <a:pt x="284619" y="110342"/>
                </a:lnTo>
                <a:lnTo>
                  <a:pt x="282691" y="84974"/>
                </a:lnTo>
                <a:lnTo>
                  <a:pt x="276913" y="62719"/>
                </a:lnTo>
                <a:lnTo>
                  <a:pt x="273749" y="56427"/>
                </a:lnTo>
                <a:close/>
              </a:path>
              <a:path w="285114" h="333375">
                <a:moveTo>
                  <a:pt x="169900" y="0"/>
                </a:moveTo>
                <a:lnTo>
                  <a:pt x="138883" y="3610"/>
                </a:lnTo>
                <a:lnTo>
                  <a:pt x="111711" y="14434"/>
                </a:lnTo>
                <a:lnTo>
                  <a:pt x="88390" y="32459"/>
                </a:lnTo>
                <a:lnTo>
                  <a:pt x="68929" y="57673"/>
                </a:lnTo>
                <a:lnTo>
                  <a:pt x="136170" y="57673"/>
                </a:lnTo>
                <a:lnTo>
                  <a:pt x="149786" y="56427"/>
                </a:lnTo>
                <a:lnTo>
                  <a:pt x="273749" y="56427"/>
                </a:lnTo>
                <a:lnTo>
                  <a:pt x="237345" y="15558"/>
                </a:lnTo>
                <a:lnTo>
                  <a:pt x="195353" y="1737"/>
                </a:lnTo>
                <a:lnTo>
                  <a:pt x="1699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703570" y="1059151"/>
            <a:ext cx="325120" cy="342900"/>
          </a:xfrm>
          <a:custGeom>
            <a:avLst/>
            <a:gdLst/>
            <a:ahLst/>
            <a:cxnLst/>
            <a:rect l="l" t="t" r="r" b="b"/>
            <a:pathLst>
              <a:path w="325120" h="342900">
                <a:moveTo>
                  <a:pt x="281567" y="56427"/>
                </a:moveTo>
                <a:lnTo>
                  <a:pt x="155482" y="56427"/>
                </a:lnTo>
                <a:lnTo>
                  <a:pt x="184799" y="59208"/>
                </a:lnTo>
                <a:lnTo>
                  <a:pt x="205756" y="67551"/>
                </a:lnTo>
                <a:lnTo>
                  <a:pt x="218340" y="81461"/>
                </a:lnTo>
                <a:lnTo>
                  <a:pt x="222537" y="100939"/>
                </a:lnTo>
                <a:lnTo>
                  <a:pt x="220733" y="113238"/>
                </a:lnTo>
                <a:lnTo>
                  <a:pt x="188017" y="137301"/>
                </a:lnTo>
                <a:lnTo>
                  <a:pt x="150403" y="142586"/>
                </a:lnTo>
                <a:lnTo>
                  <a:pt x="140243" y="144033"/>
                </a:lnTo>
                <a:lnTo>
                  <a:pt x="131882" y="145404"/>
                </a:lnTo>
                <a:lnTo>
                  <a:pt x="125326" y="146728"/>
                </a:lnTo>
                <a:lnTo>
                  <a:pt x="97929" y="150700"/>
                </a:lnTo>
                <a:lnTo>
                  <a:pt x="55316" y="162002"/>
                </a:lnTo>
                <a:lnTo>
                  <a:pt x="22568" y="183339"/>
                </a:lnTo>
                <a:lnTo>
                  <a:pt x="2505" y="222502"/>
                </a:lnTo>
                <a:lnTo>
                  <a:pt x="0" y="247636"/>
                </a:lnTo>
                <a:lnTo>
                  <a:pt x="2108" y="269250"/>
                </a:lnTo>
                <a:lnTo>
                  <a:pt x="19016" y="304964"/>
                </a:lnTo>
                <a:lnTo>
                  <a:pt x="50229" y="329494"/>
                </a:lnTo>
                <a:lnTo>
                  <a:pt x="89109" y="341394"/>
                </a:lnTo>
                <a:lnTo>
                  <a:pt x="111598" y="342879"/>
                </a:lnTo>
                <a:lnTo>
                  <a:pt x="145617" y="340414"/>
                </a:lnTo>
                <a:lnTo>
                  <a:pt x="175659" y="333012"/>
                </a:lnTo>
                <a:lnTo>
                  <a:pt x="201719" y="320664"/>
                </a:lnTo>
                <a:lnTo>
                  <a:pt x="223794" y="303362"/>
                </a:lnTo>
                <a:lnTo>
                  <a:pt x="324691" y="303362"/>
                </a:lnTo>
                <a:lnTo>
                  <a:pt x="324691" y="286483"/>
                </a:lnTo>
                <a:lnTo>
                  <a:pt x="137901" y="286483"/>
                </a:lnTo>
                <a:lnTo>
                  <a:pt x="126056" y="285932"/>
                </a:lnTo>
                <a:lnTo>
                  <a:pt x="84855" y="271402"/>
                </a:lnTo>
                <a:lnTo>
                  <a:pt x="71505" y="244474"/>
                </a:lnTo>
                <a:lnTo>
                  <a:pt x="75180" y="224422"/>
                </a:lnTo>
                <a:lnTo>
                  <a:pt x="86205" y="208763"/>
                </a:lnTo>
                <a:lnTo>
                  <a:pt x="104605" y="197481"/>
                </a:lnTo>
                <a:lnTo>
                  <a:pt x="130393" y="190580"/>
                </a:lnTo>
                <a:lnTo>
                  <a:pt x="159358" y="187099"/>
                </a:lnTo>
                <a:lnTo>
                  <a:pt x="183654" y="182901"/>
                </a:lnTo>
                <a:lnTo>
                  <a:pt x="203269" y="177998"/>
                </a:lnTo>
                <a:lnTo>
                  <a:pt x="218192" y="172403"/>
                </a:lnTo>
                <a:lnTo>
                  <a:pt x="290284" y="172403"/>
                </a:lnTo>
                <a:lnTo>
                  <a:pt x="290284" y="94646"/>
                </a:lnTo>
                <a:lnTo>
                  <a:pt x="287688" y="71983"/>
                </a:lnTo>
                <a:lnTo>
                  <a:pt x="281567" y="56427"/>
                </a:lnTo>
                <a:close/>
              </a:path>
              <a:path w="325120" h="342900">
                <a:moveTo>
                  <a:pt x="324691" y="303362"/>
                </a:moveTo>
                <a:lnTo>
                  <a:pt x="223794" y="303362"/>
                </a:lnTo>
                <a:lnTo>
                  <a:pt x="230115" y="320664"/>
                </a:lnTo>
                <a:lnTo>
                  <a:pt x="241524" y="333012"/>
                </a:lnTo>
                <a:lnTo>
                  <a:pt x="258017" y="340414"/>
                </a:lnTo>
                <a:lnTo>
                  <a:pt x="279593" y="342879"/>
                </a:lnTo>
                <a:lnTo>
                  <a:pt x="290629" y="342367"/>
                </a:lnTo>
                <a:lnTo>
                  <a:pt x="301824" y="340832"/>
                </a:lnTo>
                <a:lnTo>
                  <a:pt x="313179" y="338276"/>
                </a:lnTo>
                <a:lnTo>
                  <a:pt x="324691" y="334701"/>
                </a:lnTo>
                <a:lnTo>
                  <a:pt x="324691" y="303362"/>
                </a:lnTo>
                <a:close/>
              </a:path>
              <a:path w="325120" h="342900">
                <a:moveTo>
                  <a:pt x="290284" y="172403"/>
                </a:moveTo>
                <a:lnTo>
                  <a:pt x="218192" y="172403"/>
                </a:lnTo>
                <a:lnTo>
                  <a:pt x="218191" y="224426"/>
                </a:lnTo>
                <a:lnTo>
                  <a:pt x="216421" y="238972"/>
                </a:lnTo>
                <a:lnTo>
                  <a:pt x="189889" y="272682"/>
                </a:lnTo>
                <a:lnTo>
                  <a:pt x="151970" y="285619"/>
                </a:lnTo>
                <a:lnTo>
                  <a:pt x="137901" y="286483"/>
                </a:lnTo>
                <a:lnTo>
                  <a:pt x="300514" y="286483"/>
                </a:lnTo>
                <a:lnTo>
                  <a:pt x="295854" y="284567"/>
                </a:lnTo>
                <a:lnTo>
                  <a:pt x="293352" y="280850"/>
                </a:lnTo>
                <a:lnTo>
                  <a:pt x="291289" y="277059"/>
                </a:lnTo>
                <a:lnTo>
                  <a:pt x="290379" y="271402"/>
                </a:lnTo>
                <a:lnTo>
                  <a:pt x="290284" y="172403"/>
                </a:lnTo>
                <a:close/>
              </a:path>
              <a:path w="325120" h="342900">
                <a:moveTo>
                  <a:pt x="324691" y="285195"/>
                </a:moveTo>
                <a:lnTo>
                  <a:pt x="319655" y="286075"/>
                </a:lnTo>
                <a:lnTo>
                  <a:pt x="316398" y="286483"/>
                </a:lnTo>
                <a:lnTo>
                  <a:pt x="324691" y="286483"/>
                </a:lnTo>
                <a:lnTo>
                  <a:pt x="324691" y="285195"/>
                </a:lnTo>
                <a:close/>
              </a:path>
              <a:path w="325120" h="342900">
                <a:moveTo>
                  <a:pt x="159859" y="0"/>
                </a:moveTo>
                <a:lnTo>
                  <a:pt x="104049" y="5655"/>
                </a:lnTo>
                <a:lnTo>
                  <a:pt x="60835" y="22596"/>
                </a:lnTo>
                <a:lnTo>
                  <a:pt x="26025" y="57825"/>
                </a:lnTo>
                <a:lnTo>
                  <a:pt x="11884" y="108446"/>
                </a:lnTo>
                <a:lnTo>
                  <a:pt x="83421" y="108446"/>
                </a:lnTo>
                <a:lnTo>
                  <a:pt x="89782" y="85684"/>
                </a:lnTo>
                <a:lnTo>
                  <a:pt x="103906" y="69428"/>
                </a:lnTo>
                <a:lnTo>
                  <a:pt x="125803" y="59677"/>
                </a:lnTo>
                <a:lnTo>
                  <a:pt x="155482" y="56427"/>
                </a:lnTo>
                <a:lnTo>
                  <a:pt x="281567" y="56427"/>
                </a:lnTo>
                <a:lnTo>
                  <a:pt x="279909" y="52213"/>
                </a:lnTo>
                <a:lnTo>
                  <a:pt x="248840" y="21339"/>
                </a:lnTo>
                <a:lnTo>
                  <a:pt x="209042" y="5333"/>
                </a:lnTo>
                <a:lnTo>
                  <a:pt x="185620" y="1333"/>
                </a:lnTo>
                <a:lnTo>
                  <a:pt x="1598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047511" y="1059765"/>
            <a:ext cx="190500" cy="333375"/>
          </a:xfrm>
          <a:custGeom>
            <a:avLst/>
            <a:gdLst/>
            <a:ahLst/>
            <a:cxnLst/>
            <a:rect l="l" t="t" r="r" b="b"/>
            <a:pathLst>
              <a:path w="190500" h="333375">
                <a:moveTo>
                  <a:pt x="67086" y="8826"/>
                </a:moveTo>
                <a:lnTo>
                  <a:pt x="0" y="8826"/>
                </a:lnTo>
                <a:lnTo>
                  <a:pt x="0" y="332879"/>
                </a:lnTo>
                <a:lnTo>
                  <a:pt x="71400" y="332879"/>
                </a:lnTo>
                <a:lnTo>
                  <a:pt x="71400" y="178696"/>
                </a:lnTo>
                <a:lnTo>
                  <a:pt x="73022" y="154022"/>
                </a:lnTo>
                <a:lnTo>
                  <a:pt x="85920" y="112614"/>
                </a:lnTo>
                <a:lnTo>
                  <a:pt x="124883" y="74767"/>
                </a:lnTo>
                <a:lnTo>
                  <a:pt x="135094" y="71463"/>
                </a:lnTo>
                <a:lnTo>
                  <a:pt x="67086" y="71463"/>
                </a:lnTo>
                <a:lnTo>
                  <a:pt x="67086" y="8826"/>
                </a:lnTo>
                <a:close/>
              </a:path>
              <a:path w="190500" h="333375">
                <a:moveTo>
                  <a:pt x="162958" y="0"/>
                </a:moveTo>
                <a:lnTo>
                  <a:pt x="117364" y="12704"/>
                </a:lnTo>
                <a:lnTo>
                  <a:pt x="80107" y="45786"/>
                </a:lnTo>
                <a:lnTo>
                  <a:pt x="68343" y="71463"/>
                </a:lnTo>
                <a:lnTo>
                  <a:pt x="135094" y="71463"/>
                </a:lnTo>
                <a:lnTo>
                  <a:pt x="141228" y="69479"/>
                </a:lnTo>
                <a:lnTo>
                  <a:pt x="159230" y="67715"/>
                </a:lnTo>
                <a:lnTo>
                  <a:pt x="189910" y="67715"/>
                </a:lnTo>
                <a:lnTo>
                  <a:pt x="189910" y="1916"/>
                </a:lnTo>
                <a:lnTo>
                  <a:pt x="172845" y="486"/>
                </a:lnTo>
                <a:lnTo>
                  <a:pt x="167001" y="122"/>
                </a:lnTo>
                <a:lnTo>
                  <a:pt x="162958" y="0"/>
                </a:lnTo>
                <a:close/>
              </a:path>
              <a:path w="190500" h="333375">
                <a:moveTo>
                  <a:pt x="189910" y="67715"/>
                </a:moveTo>
                <a:lnTo>
                  <a:pt x="159230" y="67715"/>
                </a:lnTo>
                <a:lnTo>
                  <a:pt x="166284" y="67909"/>
                </a:lnTo>
                <a:lnTo>
                  <a:pt x="173749" y="68495"/>
                </a:lnTo>
                <a:lnTo>
                  <a:pt x="181661" y="69479"/>
                </a:lnTo>
                <a:lnTo>
                  <a:pt x="189910" y="70846"/>
                </a:lnTo>
                <a:lnTo>
                  <a:pt x="189910" y="677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494642" y="946482"/>
            <a:ext cx="311785" cy="446405"/>
          </a:xfrm>
          <a:custGeom>
            <a:avLst/>
            <a:gdLst/>
            <a:ahLst/>
            <a:cxnLst/>
            <a:rect l="l" t="t" r="r" b="b"/>
            <a:pathLst>
              <a:path w="311785" h="446405">
                <a:moveTo>
                  <a:pt x="311268" y="0"/>
                </a:moveTo>
                <a:lnTo>
                  <a:pt x="90353" y="0"/>
                </a:lnTo>
                <a:lnTo>
                  <a:pt x="89735" y="62"/>
                </a:lnTo>
                <a:lnTo>
                  <a:pt x="38969" y="9564"/>
                </a:lnTo>
                <a:lnTo>
                  <a:pt x="6702" y="48298"/>
                </a:lnTo>
                <a:lnTo>
                  <a:pt x="0" y="96206"/>
                </a:lnTo>
                <a:lnTo>
                  <a:pt x="94" y="446164"/>
                </a:lnTo>
                <a:lnTo>
                  <a:pt x="78971" y="446164"/>
                </a:lnTo>
                <a:lnTo>
                  <a:pt x="78971" y="248086"/>
                </a:lnTo>
                <a:lnTo>
                  <a:pt x="282965" y="248086"/>
                </a:lnTo>
                <a:lnTo>
                  <a:pt x="282965" y="184339"/>
                </a:lnTo>
                <a:lnTo>
                  <a:pt x="78971" y="184339"/>
                </a:lnTo>
                <a:lnTo>
                  <a:pt x="78971" y="67526"/>
                </a:lnTo>
                <a:lnTo>
                  <a:pt x="311268" y="67526"/>
                </a:lnTo>
                <a:lnTo>
                  <a:pt x="3112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952968" y="1487541"/>
            <a:ext cx="33020" cy="27940"/>
          </a:xfrm>
          <a:custGeom>
            <a:avLst/>
            <a:gdLst/>
            <a:ahLst/>
            <a:cxnLst/>
            <a:rect l="l" t="t" r="r" b="b"/>
            <a:pathLst>
              <a:path w="33020" h="27940">
                <a:moveTo>
                  <a:pt x="19109" y="0"/>
                </a:moveTo>
                <a:lnTo>
                  <a:pt x="0" y="0"/>
                </a:lnTo>
                <a:lnTo>
                  <a:pt x="0" y="27904"/>
                </a:lnTo>
                <a:lnTo>
                  <a:pt x="26418" y="27904"/>
                </a:lnTo>
                <a:lnTo>
                  <a:pt x="32648" y="23213"/>
                </a:lnTo>
                <a:lnTo>
                  <a:pt x="32648" y="8942"/>
                </a:lnTo>
                <a:lnTo>
                  <a:pt x="31056" y="5455"/>
                </a:lnTo>
                <a:lnTo>
                  <a:pt x="27957" y="3266"/>
                </a:lnTo>
                <a:lnTo>
                  <a:pt x="24732" y="1099"/>
                </a:lnTo>
                <a:lnTo>
                  <a:pt x="1910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390903" y="1451240"/>
            <a:ext cx="2879090" cy="145415"/>
          </a:xfrm>
          <a:custGeom>
            <a:avLst/>
            <a:gdLst/>
            <a:ahLst/>
            <a:cxnLst/>
            <a:rect l="l" t="t" r="r" b="b"/>
            <a:pathLst>
              <a:path w="2879090" h="145415">
                <a:moveTo>
                  <a:pt x="2856352" y="0"/>
                </a:moveTo>
                <a:lnTo>
                  <a:pt x="69589" y="0"/>
                </a:lnTo>
                <a:lnTo>
                  <a:pt x="55575" y="2539"/>
                </a:lnTo>
                <a:lnTo>
                  <a:pt x="26365" y="31622"/>
                </a:lnTo>
                <a:lnTo>
                  <a:pt x="1968" y="119598"/>
                </a:lnTo>
                <a:lnTo>
                  <a:pt x="0" y="126823"/>
                </a:lnTo>
                <a:lnTo>
                  <a:pt x="1120" y="133084"/>
                </a:lnTo>
                <a:lnTo>
                  <a:pt x="4816" y="137765"/>
                </a:lnTo>
                <a:lnTo>
                  <a:pt x="8533" y="142372"/>
                </a:lnTo>
                <a:lnTo>
                  <a:pt x="14889" y="144969"/>
                </a:lnTo>
                <a:lnTo>
                  <a:pt x="2809024" y="144969"/>
                </a:lnTo>
                <a:lnTo>
                  <a:pt x="2822974" y="142434"/>
                </a:lnTo>
                <a:lnTo>
                  <a:pt x="2833774" y="136676"/>
                </a:lnTo>
                <a:lnTo>
                  <a:pt x="2704912" y="136676"/>
                </a:lnTo>
                <a:lnTo>
                  <a:pt x="2695005" y="135951"/>
                </a:lnTo>
                <a:lnTo>
                  <a:pt x="2689380" y="134770"/>
                </a:lnTo>
                <a:lnTo>
                  <a:pt x="2399424" y="134770"/>
                </a:lnTo>
                <a:lnTo>
                  <a:pt x="2399424" y="14072"/>
                </a:lnTo>
                <a:lnTo>
                  <a:pt x="2689943" y="14072"/>
                </a:lnTo>
                <a:lnTo>
                  <a:pt x="2696381" y="12786"/>
                </a:lnTo>
                <a:lnTo>
                  <a:pt x="2706315" y="12188"/>
                </a:lnTo>
                <a:lnTo>
                  <a:pt x="2877484" y="12188"/>
                </a:lnTo>
                <a:lnTo>
                  <a:pt x="2877430" y="11884"/>
                </a:lnTo>
                <a:lnTo>
                  <a:pt x="2873776" y="7162"/>
                </a:lnTo>
                <a:lnTo>
                  <a:pt x="2870080" y="2628"/>
                </a:lnTo>
                <a:lnTo>
                  <a:pt x="2863923" y="62"/>
                </a:lnTo>
                <a:lnTo>
                  <a:pt x="2856352" y="0"/>
                </a:lnTo>
                <a:close/>
              </a:path>
              <a:path w="2879090" h="145415">
                <a:moveTo>
                  <a:pt x="2708818" y="34396"/>
                </a:moveTo>
                <a:lnTo>
                  <a:pt x="2703310" y="34396"/>
                </a:lnTo>
                <a:lnTo>
                  <a:pt x="2698964" y="35276"/>
                </a:lnTo>
                <a:lnTo>
                  <a:pt x="2695802" y="37182"/>
                </a:lnTo>
                <a:lnTo>
                  <a:pt x="2692619" y="39035"/>
                </a:lnTo>
                <a:lnTo>
                  <a:pt x="2691080" y="41401"/>
                </a:lnTo>
                <a:lnTo>
                  <a:pt x="2691080" y="48982"/>
                </a:lnTo>
                <a:lnTo>
                  <a:pt x="2696305" y="53391"/>
                </a:lnTo>
                <a:lnTo>
                  <a:pt x="2717727" y="61766"/>
                </a:lnTo>
                <a:lnTo>
                  <a:pt x="2726335" y="65369"/>
                </a:lnTo>
                <a:lnTo>
                  <a:pt x="2752858" y="99557"/>
                </a:lnTo>
                <a:lnTo>
                  <a:pt x="2752131" y="106986"/>
                </a:lnTo>
                <a:lnTo>
                  <a:pt x="2716493" y="136001"/>
                </a:lnTo>
                <a:lnTo>
                  <a:pt x="2704912" y="136676"/>
                </a:lnTo>
                <a:lnTo>
                  <a:pt x="2833774" y="136676"/>
                </a:lnTo>
                <a:lnTo>
                  <a:pt x="2835844" y="135573"/>
                </a:lnTo>
                <a:lnTo>
                  <a:pt x="2846120" y="125501"/>
                </a:lnTo>
                <a:lnTo>
                  <a:pt x="2852290" y="113336"/>
                </a:lnTo>
                <a:lnTo>
                  <a:pt x="2871036" y="45537"/>
                </a:lnTo>
                <a:lnTo>
                  <a:pt x="2747288" y="45537"/>
                </a:lnTo>
                <a:lnTo>
                  <a:pt x="2735912" y="40656"/>
                </a:lnTo>
                <a:lnTo>
                  <a:pt x="2725708" y="37175"/>
                </a:lnTo>
                <a:lnTo>
                  <a:pt x="2716676" y="35090"/>
                </a:lnTo>
                <a:lnTo>
                  <a:pt x="2708818" y="34396"/>
                </a:lnTo>
                <a:close/>
              </a:path>
              <a:path w="2879090" h="145415">
                <a:moveTo>
                  <a:pt x="2531943" y="14072"/>
                </a:moveTo>
                <a:lnTo>
                  <a:pt x="2487871" y="14072"/>
                </a:lnTo>
                <a:lnTo>
                  <a:pt x="2487871" y="36313"/>
                </a:lnTo>
                <a:lnTo>
                  <a:pt x="2429601" y="36313"/>
                </a:lnTo>
                <a:lnTo>
                  <a:pt x="2429601" y="61642"/>
                </a:lnTo>
                <a:lnTo>
                  <a:pt x="2485034" y="61642"/>
                </a:lnTo>
                <a:lnTo>
                  <a:pt x="2485034" y="83850"/>
                </a:lnTo>
                <a:lnTo>
                  <a:pt x="2429601" y="83850"/>
                </a:lnTo>
                <a:lnTo>
                  <a:pt x="2429601" y="112593"/>
                </a:lnTo>
                <a:lnTo>
                  <a:pt x="2489285" y="112593"/>
                </a:lnTo>
                <a:lnTo>
                  <a:pt x="2489285" y="134770"/>
                </a:lnTo>
                <a:lnTo>
                  <a:pt x="2531943" y="134770"/>
                </a:lnTo>
                <a:lnTo>
                  <a:pt x="2531943" y="14072"/>
                </a:lnTo>
                <a:close/>
              </a:path>
              <a:path w="2879090" h="145415">
                <a:moveTo>
                  <a:pt x="2689943" y="14072"/>
                </a:moveTo>
                <a:lnTo>
                  <a:pt x="2584800" y="14072"/>
                </a:lnTo>
                <a:lnTo>
                  <a:pt x="2594081" y="14742"/>
                </a:lnTo>
                <a:lnTo>
                  <a:pt x="2602219" y="16748"/>
                </a:lnTo>
                <a:lnTo>
                  <a:pt x="2625867" y="50008"/>
                </a:lnTo>
                <a:lnTo>
                  <a:pt x="2625216" y="57165"/>
                </a:lnTo>
                <a:lnTo>
                  <a:pt x="2594960" y="85741"/>
                </a:lnTo>
                <a:lnTo>
                  <a:pt x="2586025" y="86416"/>
                </a:lnTo>
                <a:lnTo>
                  <a:pt x="2562058" y="86416"/>
                </a:lnTo>
                <a:lnTo>
                  <a:pt x="2562058" y="134770"/>
                </a:lnTo>
                <a:lnTo>
                  <a:pt x="2689380" y="134770"/>
                </a:lnTo>
                <a:lnTo>
                  <a:pt x="2684665" y="133781"/>
                </a:lnTo>
                <a:lnTo>
                  <a:pt x="2673891" y="130174"/>
                </a:lnTo>
                <a:lnTo>
                  <a:pt x="2662683" y="125137"/>
                </a:lnTo>
                <a:lnTo>
                  <a:pt x="2662683" y="99211"/>
                </a:lnTo>
                <a:lnTo>
                  <a:pt x="2721739" y="99211"/>
                </a:lnTo>
                <a:lnTo>
                  <a:pt x="2721739" y="98332"/>
                </a:lnTo>
                <a:lnTo>
                  <a:pt x="2716074" y="93578"/>
                </a:lnTo>
                <a:lnTo>
                  <a:pt x="2686232" y="81725"/>
                </a:lnTo>
                <a:lnTo>
                  <a:pt x="2681792" y="79882"/>
                </a:lnTo>
                <a:lnTo>
                  <a:pt x="2659866" y="53506"/>
                </a:lnTo>
                <a:lnTo>
                  <a:pt x="2659866" y="47035"/>
                </a:lnTo>
                <a:lnTo>
                  <a:pt x="2687454" y="14570"/>
                </a:lnTo>
                <a:lnTo>
                  <a:pt x="2689943" y="14072"/>
                </a:lnTo>
                <a:close/>
              </a:path>
              <a:path w="2879090" h="145415">
                <a:moveTo>
                  <a:pt x="2721739" y="99211"/>
                </a:moveTo>
                <a:lnTo>
                  <a:pt x="2662683" y="99211"/>
                </a:lnTo>
                <a:lnTo>
                  <a:pt x="2671405" y="104844"/>
                </a:lnTo>
                <a:lnTo>
                  <a:pt x="2678787" y="108750"/>
                </a:lnTo>
                <a:lnTo>
                  <a:pt x="2684672" y="111117"/>
                </a:lnTo>
                <a:lnTo>
                  <a:pt x="2690546" y="113336"/>
                </a:lnTo>
                <a:lnTo>
                  <a:pt x="2696682" y="114478"/>
                </a:lnTo>
                <a:lnTo>
                  <a:pt x="2715508" y="114478"/>
                </a:lnTo>
                <a:lnTo>
                  <a:pt x="2721739" y="110719"/>
                </a:lnTo>
                <a:lnTo>
                  <a:pt x="2721739" y="99211"/>
                </a:lnTo>
                <a:close/>
              </a:path>
              <a:path w="2879090" h="145415">
                <a:moveTo>
                  <a:pt x="2877484" y="12188"/>
                </a:moveTo>
                <a:lnTo>
                  <a:pt x="2706315" y="12188"/>
                </a:lnTo>
                <a:lnTo>
                  <a:pt x="2716370" y="12788"/>
                </a:lnTo>
                <a:lnTo>
                  <a:pt x="2726554" y="14589"/>
                </a:lnTo>
                <a:lnTo>
                  <a:pt x="2736861" y="17590"/>
                </a:lnTo>
                <a:lnTo>
                  <a:pt x="2747288" y="21789"/>
                </a:lnTo>
                <a:lnTo>
                  <a:pt x="2747288" y="45537"/>
                </a:lnTo>
                <a:lnTo>
                  <a:pt x="2871036" y="45537"/>
                </a:lnTo>
                <a:lnTo>
                  <a:pt x="2878561" y="18229"/>
                </a:lnTo>
                <a:lnTo>
                  <a:pt x="2877484" y="1218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390900" y="1451243"/>
            <a:ext cx="2879090" cy="145415"/>
          </a:xfrm>
          <a:custGeom>
            <a:avLst/>
            <a:gdLst/>
            <a:ahLst/>
            <a:cxnLst/>
            <a:rect l="l" t="t" r="r" b="b"/>
            <a:pathLst>
              <a:path w="2879090" h="145415">
                <a:moveTo>
                  <a:pt x="2857434" y="0"/>
                </a:moveTo>
                <a:lnTo>
                  <a:pt x="69531" y="0"/>
                </a:lnTo>
                <a:lnTo>
                  <a:pt x="55575" y="2528"/>
                </a:lnTo>
                <a:lnTo>
                  <a:pt x="26376" y="31611"/>
                </a:lnTo>
                <a:lnTo>
                  <a:pt x="1978" y="119587"/>
                </a:lnTo>
                <a:lnTo>
                  <a:pt x="0" y="126823"/>
                </a:lnTo>
                <a:lnTo>
                  <a:pt x="1130" y="133084"/>
                </a:lnTo>
                <a:lnTo>
                  <a:pt x="4816" y="137765"/>
                </a:lnTo>
                <a:lnTo>
                  <a:pt x="8544" y="142372"/>
                </a:lnTo>
                <a:lnTo>
                  <a:pt x="14889" y="144958"/>
                </a:lnTo>
                <a:lnTo>
                  <a:pt x="2809034" y="144958"/>
                </a:lnTo>
                <a:lnTo>
                  <a:pt x="2822979" y="142425"/>
                </a:lnTo>
                <a:lnTo>
                  <a:pt x="2833785" y="136665"/>
                </a:lnTo>
                <a:lnTo>
                  <a:pt x="2704912" y="136665"/>
                </a:lnTo>
                <a:lnTo>
                  <a:pt x="2695009" y="135941"/>
                </a:lnTo>
                <a:lnTo>
                  <a:pt x="2689430" y="134770"/>
                </a:lnTo>
                <a:lnTo>
                  <a:pt x="2399424" y="134770"/>
                </a:lnTo>
                <a:lnTo>
                  <a:pt x="2399424" y="14062"/>
                </a:lnTo>
                <a:lnTo>
                  <a:pt x="2689983" y="14062"/>
                </a:lnTo>
                <a:lnTo>
                  <a:pt x="2696383" y="12784"/>
                </a:lnTo>
                <a:lnTo>
                  <a:pt x="2706315" y="12188"/>
                </a:lnTo>
                <a:lnTo>
                  <a:pt x="2877496" y="12188"/>
                </a:lnTo>
                <a:lnTo>
                  <a:pt x="2877441" y="11873"/>
                </a:lnTo>
                <a:lnTo>
                  <a:pt x="2873776" y="7151"/>
                </a:lnTo>
                <a:lnTo>
                  <a:pt x="2870090" y="2617"/>
                </a:lnTo>
                <a:lnTo>
                  <a:pt x="2863923" y="62"/>
                </a:lnTo>
                <a:lnTo>
                  <a:pt x="2857434" y="0"/>
                </a:lnTo>
                <a:close/>
              </a:path>
              <a:path w="2879090" h="145415">
                <a:moveTo>
                  <a:pt x="2708818" y="34396"/>
                </a:moveTo>
                <a:lnTo>
                  <a:pt x="2703310" y="34396"/>
                </a:lnTo>
                <a:lnTo>
                  <a:pt x="2698975" y="35276"/>
                </a:lnTo>
                <a:lnTo>
                  <a:pt x="2695802" y="37182"/>
                </a:lnTo>
                <a:lnTo>
                  <a:pt x="2692619" y="39024"/>
                </a:lnTo>
                <a:lnTo>
                  <a:pt x="2691080" y="41401"/>
                </a:lnTo>
                <a:lnTo>
                  <a:pt x="2691080" y="48982"/>
                </a:lnTo>
                <a:lnTo>
                  <a:pt x="2696305" y="53391"/>
                </a:lnTo>
                <a:lnTo>
                  <a:pt x="2717731" y="61766"/>
                </a:lnTo>
                <a:lnTo>
                  <a:pt x="2726339" y="65369"/>
                </a:lnTo>
                <a:lnTo>
                  <a:pt x="2752858" y="99557"/>
                </a:lnTo>
                <a:lnTo>
                  <a:pt x="2752133" y="106986"/>
                </a:lnTo>
                <a:lnTo>
                  <a:pt x="2716493" y="135992"/>
                </a:lnTo>
                <a:lnTo>
                  <a:pt x="2704912" y="136665"/>
                </a:lnTo>
                <a:lnTo>
                  <a:pt x="2833785" y="136665"/>
                </a:lnTo>
                <a:lnTo>
                  <a:pt x="2835845" y="135567"/>
                </a:lnTo>
                <a:lnTo>
                  <a:pt x="2846120" y="125500"/>
                </a:lnTo>
                <a:lnTo>
                  <a:pt x="2852290" y="113336"/>
                </a:lnTo>
                <a:lnTo>
                  <a:pt x="2871021" y="45527"/>
                </a:lnTo>
                <a:lnTo>
                  <a:pt x="2747288" y="45527"/>
                </a:lnTo>
                <a:lnTo>
                  <a:pt x="2735912" y="40647"/>
                </a:lnTo>
                <a:lnTo>
                  <a:pt x="2725708" y="37170"/>
                </a:lnTo>
                <a:lnTo>
                  <a:pt x="2716676" y="35089"/>
                </a:lnTo>
                <a:lnTo>
                  <a:pt x="2708818" y="34396"/>
                </a:lnTo>
                <a:close/>
              </a:path>
              <a:path w="2879090" h="145415">
                <a:moveTo>
                  <a:pt x="2531943" y="14062"/>
                </a:moveTo>
                <a:lnTo>
                  <a:pt x="2487882" y="14062"/>
                </a:lnTo>
                <a:lnTo>
                  <a:pt x="2487882" y="36313"/>
                </a:lnTo>
                <a:lnTo>
                  <a:pt x="2429611" y="36313"/>
                </a:lnTo>
                <a:lnTo>
                  <a:pt x="2429611" y="61631"/>
                </a:lnTo>
                <a:lnTo>
                  <a:pt x="2485034" y="61631"/>
                </a:lnTo>
                <a:lnTo>
                  <a:pt x="2485034" y="83850"/>
                </a:lnTo>
                <a:lnTo>
                  <a:pt x="2429611" y="83850"/>
                </a:lnTo>
                <a:lnTo>
                  <a:pt x="2429611" y="112593"/>
                </a:lnTo>
                <a:lnTo>
                  <a:pt x="2489285" y="112593"/>
                </a:lnTo>
                <a:lnTo>
                  <a:pt x="2489285" y="134770"/>
                </a:lnTo>
                <a:lnTo>
                  <a:pt x="2531943" y="134770"/>
                </a:lnTo>
                <a:lnTo>
                  <a:pt x="2531943" y="14062"/>
                </a:lnTo>
                <a:close/>
              </a:path>
              <a:path w="2879090" h="145415">
                <a:moveTo>
                  <a:pt x="2689983" y="14062"/>
                </a:moveTo>
                <a:lnTo>
                  <a:pt x="2584800" y="14062"/>
                </a:lnTo>
                <a:lnTo>
                  <a:pt x="2594082" y="14731"/>
                </a:lnTo>
                <a:lnTo>
                  <a:pt x="2602221" y="16739"/>
                </a:lnTo>
                <a:lnTo>
                  <a:pt x="2625867" y="50008"/>
                </a:lnTo>
                <a:lnTo>
                  <a:pt x="2625216" y="57165"/>
                </a:lnTo>
                <a:lnTo>
                  <a:pt x="2594961" y="85732"/>
                </a:lnTo>
                <a:lnTo>
                  <a:pt x="2586025" y="86405"/>
                </a:lnTo>
                <a:lnTo>
                  <a:pt x="2562058" y="86405"/>
                </a:lnTo>
                <a:lnTo>
                  <a:pt x="2562058" y="134770"/>
                </a:lnTo>
                <a:lnTo>
                  <a:pt x="2689430" y="134770"/>
                </a:lnTo>
                <a:lnTo>
                  <a:pt x="2684669" y="133772"/>
                </a:lnTo>
                <a:lnTo>
                  <a:pt x="2673893" y="130167"/>
                </a:lnTo>
                <a:lnTo>
                  <a:pt x="2662683" y="125137"/>
                </a:lnTo>
                <a:lnTo>
                  <a:pt x="2662683" y="99211"/>
                </a:lnTo>
                <a:lnTo>
                  <a:pt x="2721739" y="99211"/>
                </a:lnTo>
                <a:lnTo>
                  <a:pt x="2721739" y="98321"/>
                </a:lnTo>
                <a:lnTo>
                  <a:pt x="2716074" y="93567"/>
                </a:lnTo>
                <a:lnTo>
                  <a:pt x="2686242" y="81714"/>
                </a:lnTo>
                <a:lnTo>
                  <a:pt x="2681792" y="79882"/>
                </a:lnTo>
                <a:lnTo>
                  <a:pt x="2659877" y="53506"/>
                </a:lnTo>
                <a:lnTo>
                  <a:pt x="2659877" y="47035"/>
                </a:lnTo>
                <a:lnTo>
                  <a:pt x="2687458" y="14566"/>
                </a:lnTo>
                <a:lnTo>
                  <a:pt x="2689983" y="14062"/>
                </a:lnTo>
                <a:close/>
              </a:path>
              <a:path w="2879090" h="145415">
                <a:moveTo>
                  <a:pt x="2721739" y="99211"/>
                </a:moveTo>
                <a:lnTo>
                  <a:pt x="2662683" y="99211"/>
                </a:lnTo>
                <a:lnTo>
                  <a:pt x="2671416" y="104844"/>
                </a:lnTo>
                <a:lnTo>
                  <a:pt x="2678798" y="108740"/>
                </a:lnTo>
                <a:lnTo>
                  <a:pt x="2684672" y="111117"/>
                </a:lnTo>
                <a:lnTo>
                  <a:pt x="2690556" y="113336"/>
                </a:lnTo>
                <a:lnTo>
                  <a:pt x="2696682" y="114478"/>
                </a:lnTo>
                <a:lnTo>
                  <a:pt x="2715508" y="114478"/>
                </a:lnTo>
                <a:lnTo>
                  <a:pt x="2721739" y="110719"/>
                </a:lnTo>
                <a:lnTo>
                  <a:pt x="2721739" y="99211"/>
                </a:lnTo>
                <a:close/>
              </a:path>
              <a:path w="2879090" h="145415">
                <a:moveTo>
                  <a:pt x="2877496" y="12188"/>
                </a:moveTo>
                <a:lnTo>
                  <a:pt x="2706315" y="12188"/>
                </a:lnTo>
                <a:lnTo>
                  <a:pt x="2716370" y="12787"/>
                </a:lnTo>
                <a:lnTo>
                  <a:pt x="2726554" y="14585"/>
                </a:lnTo>
                <a:lnTo>
                  <a:pt x="2736861" y="17586"/>
                </a:lnTo>
                <a:lnTo>
                  <a:pt x="2747288" y="21789"/>
                </a:lnTo>
                <a:lnTo>
                  <a:pt x="2747288" y="45527"/>
                </a:lnTo>
                <a:lnTo>
                  <a:pt x="2871021" y="45527"/>
                </a:lnTo>
                <a:lnTo>
                  <a:pt x="2878561" y="18229"/>
                </a:lnTo>
                <a:lnTo>
                  <a:pt x="2877496" y="1218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xfrm>
            <a:off x="1406925" y="4877270"/>
            <a:ext cx="9469755" cy="29514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129665" algn="l"/>
              </a:tabLst>
            </a:pPr>
            <a:r>
              <a:rPr sz="13050" spc="15" baseline="2554"/>
              <a:t>	</a:t>
            </a:r>
            <a:r>
              <a:rPr lang="es-ES" sz="9550" spc="-305" dirty="0"/>
              <a:t>Evidencias de la convocatoria</a:t>
            </a:r>
            <a:endParaRPr sz="9550"/>
          </a:p>
        </p:txBody>
      </p:sp>
      <p:sp>
        <p:nvSpPr>
          <p:cNvPr id="30" name="object 30"/>
          <p:cNvSpPr txBox="1"/>
          <p:nvPr/>
        </p:nvSpPr>
        <p:spPr>
          <a:xfrm>
            <a:off x="17204435" y="10299234"/>
            <a:ext cx="2009775" cy="5035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700"/>
              </a:lnSpc>
            </a:pPr>
            <a:r>
              <a:rPr sz="3100" spc="-114" dirty="0">
                <a:solidFill>
                  <a:srgbClr val="FFFFFF"/>
                </a:solidFill>
                <a:latin typeface="Barlow"/>
                <a:cs typeface="Barlow"/>
              </a:rPr>
              <a:t>Añadir</a:t>
            </a:r>
            <a:r>
              <a:rPr sz="3100" spc="-254" dirty="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sz="3100" spc="-215" dirty="0">
                <a:solidFill>
                  <a:srgbClr val="FFFFFF"/>
                </a:solidFill>
                <a:latin typeface="Barlow"/>
                <a:cs typeface="Barlow"/>
              </a:rPr>
              <a:t>footer</a:t>
            </a:r>
            <a:endParaRPr sz="3100">
              <a:latin typeface="Barlow"/>
              <a:cs typeface="Barlow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585658" y="3579877"/>
            <a:ext cx="8086090" cy="518667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58775" indent="-346710" algn="just">
              <a:lnSpc>
                <a:spcPct val="100000"/>
              </a:lnSpc>
              <a:spcBef>
                <a:spcPts val="125"/>
              </a:spcBef>
              <a:tabLst>
                <a:tab pos="359410" algn="l"/>
              </a:tabLst>
            </a:pPr>
            <a:r>
              <a:rPr lang="es-ES" sz="4800" spc="-60" dirty="0">
                <a:solidFill>
                  <a:srgbClr val="1C4583"/>
                </a:solidFill>
                <a:cs typeface="Barlow"/>
              </a:rPr>
              <a:t>Para la convocatoria se enviaron 191 correos de los cuales 4 fueron rebotados ,2 personas se inscribieron mediante formulario publicado en la web y 0 personas se conectaron a la reunión convocada</a:t>
            </a:r>
            <a:endParaRPr sz="4800" dirty="0">
              <a:cs typeface="Barlow"/>
            </a:endParaRPr>
          </a:p>
        </p:txBody>
      </p:sp>
      <p:sp>
        <p:nvSpPr>
          <p:cNvPr id="74" name="object 74"/>
          <p:cNvSpPr txBox="1">
            <a:spLocks noGrp="1"/>
          </p:cNvSpPr>
          <p:nvPr>
            <p:ph type="title"/>
          </p:nvPr>
        </p:nvSpPr>
        <p:spPr>
          <a:xfrm>
            <a:off x="2563532" y="1361353"/>
            <a:ext cx="13274996" cy="204479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s-ES" sz="6600" spc="-240" dirty="0">
                <a:solidFill>
                  <a:srgbClr val="1C4583"/>
                </a:solidFill>
              </a:rPr>
              <a:t>Representación grafica de la Convocatoria</a:t>
            </a:r>
            <a:endParaRPr sz="6600"/>
          </a:p>
        </p:txBody>
      </p:sp>
      <p:sp>
        <p:nvSpPr>
          <p:cNvPr id="77" name="object 77"/>
          <p:cNvSpPr/>
          <p:nvPr/>
        </p:nvSpPr>
        <p:spPr>
          <a:xfrm>
            <a:off x="2105988" y="1364188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6243583" y="962537"/>
            <a:ext cx="111253" cy="1084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16092571" y="986548"/>
            <a:ext cx="405765" cy="155575"/>
          </a:xfrm>
          <a:custGeom>
            <a:avLst/>
            <a:gdLst/>
            <a:ahLst/>
            <a:cxnLst/>
            <a:rect l="l" t="t" r="r" b="b"/>
            <a:pathLst>
              <a:path w="405765" h="155575">
                <a:moveTo>
                  <a:pt x="25234" y="0"/>
                </a:moveTo>
                <a:lnTo>
                  <a:pt x="15363" y="1938"/>
                </a:lnTo>
                <a:lnTo>
                  <a:pt x="7347" y="7241"/>
                </a:lnTo>
                <a:lnTo>
                  <a:pt x="1966" y="15138"/>
                </a:lnTo>
                <a:lnTo>
                  <a:pt x="0" y="24857"/>
                </a:lnTo>
                <a:lnTo>
                  <a:pt x="0" y="30292"/>
                </a:lnTo>
                <a:lnTo>
                  <a:pt x="2020" y="35862"/>
                </a:lnTo>
                <a:lnTo>
                  <a:pt x="5853" y="40271"/>
                </a:lnTo>
                <a:lnTo>
                  <a:pt x="35282" y="82149"/>
                </a:lnTo>
                <a:lnTo>
                  <a:pt x="73951" y="116243"/>
                </a:lnTo>
                <a:lnTo>
                  <a:pt x="119691" y="141089"/>
                </a:lnTo>
                <a:lnTo>
                  <a:pt x="170329" y="155220"/>
                </a:lnTo>
                <a:lnTo>
                  <a:pt x="181564" y="138722"/>
                </a:lnTo>
                <a:lnTo>
                  <a:pt x="196758" y="125979"/>
                </a:lnTo>
                <a:lnTo>
                  <a:pt x="214819" y="117765"/>
                </a:lnTo>
                <a:lnTo>
                  <a:pt x="234652" y="114855"/>
                </a:lnTo>
                <a:lnTo>
                  <a:pt x="336669" y="114855"/>
                </a:lnTo>
                <a:lnTo>
                  <a:pt x="344939" y="108761"/>
                </a:lnTo>
                <a:lnTo>
                  <a:pt x="204140" y="108761"/>
                </a:lnTo>
                <a:lnTo>
                  <a:pt x="158204" y="102670"/>
                </a:lnTo>
                <a:lnTo>
                  <a:pt x="115821" y="84939"/>
                </a:lnTo>
                <a:lnTo>
                  <a:pt x="79024" y="56379"/>
                </a:lnTo>
                <a:lnTo>
                  <a:pt x="49851" y="17800"/>
                </a:lnTo>
                <a:lnTo>
                  <a:pt x="44711" y="9855"/>
                </a:lnTo>
                <a:lnTo>
                  <a:pt x="38764" y="4310"/>
                </a:lnTo>
                <a:lnTo>
                  <a:pt x="32207" y="1060"/>
                </a:lnTo>
                <a:lnTo>
                  <a:pt x="25234" y="0"/>
                </a:lnTo>
                <a:close/>
              </a:path>
              <a:path w="405765" h="155575">
                <a:moveTo>
                  <a:pt x="336669" y="114855"/>
                </a:moveTo>
                <a:lnTo>
                  <a:pt x="234652" y="114855"/>
                </a:lnTo>
                <a:lnTo>
                  <a:pt x="250924" y="116748"/>
                </a:lnTo>
                <a:lnTo>
                  <a:pt x="266192" y="122140"/>
                </a:lnTo>
                <a:lnTo>
                  <a:pt x="279726" y="130598"/>
                </a:lnTo>
                <a:lnTo>
                  <a:pt x="290797" y="141692"/>
                </a:lnTo>
                <a:lnTo>
                  <a:pt x="323493" y="124564"/>
                </a:lnTo>
                <a:lnTo>
                  <a:pt x="336669" y="114855"/>
                </a:lnTo>
                <a:close/>
              </a:path>
              <a:path w="405765" h="155575">
                <a:moveTo>
                  <a:pt x="380124" y="6345"/>
                </a:moveTo>
                <a:lnTo>
                  <a:pt x="371339" y="6345"/>
                </a:lnTo>
                <a:lnTo>
                  <a:pt x="362941" y="11025"/>
                </a:lnTo>
                <a:lnTo>
                  <a:pt x="358491" y="18240"/>
                </a:lnTo>
                <a:lnTo>
                  <a:pt x="330847" y="55314"/>
                </a:lnTo>
                <a:lnTo>
                  <a:pt x="294261" y="83883"/>
                </a:lnTo>
                <a:lnTo>
                  <a:pt x="251203" y="102260"/>
                </a:lnTo>
                <a:lnTo>
                  <a:pt x="204140" y="108761"/>
                </a:lnTo>
                <a:lnTo>
                  <a:pt x="344939" y="108761"/>
                </a:lnTo>
                <a:lnTo>
                  <a:pt x="353040" y="102791"/>
                </a:lnTo>
                <a:lnTo>
                  <a:pt x="378658" y="76657"/>
                </a:lnTo>
                <a:lnTo>
                  <a:pt x="399568" y="46448"/>
                </a:lnTo>
                <a:lnTo>
                  <a:pt x="403160" y="42124"/>
                </a:lnTo>
                <a:lnTo>
                  <a:pt x="405149" y="36532"/>
                </a:lnTo>
                <a:lnTo>
                  <a:pt x="405149" y="31035"/>
                </a:lnTo>
                <a:lnTo>
                  <a:pt x="403190" y="21457"/>
                </a:lnTo>
                <a:lnTo>
                  <a:pt x="397839" y="13605"/>
                </a:lnTo>
                <a:lnTo>
                  <a:pt x="389887" y="8296"/>
                </a:lnTo>
                <a:lnTo>
                  <a:pt x="380124" y="63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16278322" y="792968"/>
            <a:ext cx="111158" cy="1084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6153058" y="703870"/>
            <a:ext cx="382905" cy="296545"/>
          </a:xfrm>
          <a:custGeom>
            <a:avLst/>
            <a:gdLst/>
            <a:ahLst/>
            <a:cxnLst/>
            <a:rect l="l" t="t" r="r" b="b"/>
            <a:pathLst>
              <a:path w="382905" h="296544">
                <a:moveTo>
                  <a:pt x="363164" y="245748"/>
                </a:moveTo>
                <a:lnTo>
                  <a:pt x="145681" y="245748"/>
                </a:lnTo>
                <a:lnTo>
                  <a:pt x="168589" y="249505"/>
                </a:lnTo>
                <a:lnTo>
                  <a:pt x="188508" y="259955"/>
                </a:lnTo>
                <a:lnTo>
                  <a:pt x="204016" y="275861"/>
                </a:lnTo>
                <a:lnTo>
                  <a:pt x="213689" y="295987"/>
                </a:lnTo>
                <a:lnTo>
                  <a:pt x="217208" y="295380"/>
                </a:lnTo>
                <a:lnTo>
                  <a:pt x="223894" y="295380"/>
                </a:lnTo>
                <a:lnTo>
                  <a:pt x="264483" y="291533"/>
                </a:lnTo>
                <a:lnTo>
                  <a:pt x="304760" y="280095"/>
                </a:lnTo>
                <a:lnTo>
                  <a:pt x="341958" y="261788"/>
                </a:lnTo>
                <a:lnTo>
                  <a:pt x="363164" y="245748"/>
                </a:lnTo>
                <a:close/>
              </a:path>
              <a:path w="382905" h="296544">
                <a:moveTo>
                  <a:pt x="223894" y="295380"/>
                </a:moveTo>
                <a:lnTo>
                  <a:pt x="217208" y="295380"/>
                </a:lnTo>
                <a:lnTo>
                  <a:pt x="220045" y="295484"/>
                </a:lnTo>
                <a:lnTo>
                  <a:pt x="222789" y="295484"/>
                </a:lnTo>
                <a:lnTo>
                  <a:pt x="223894" y="295380"/>
                </a:lnTo>
                <a:close/>
              </a:path>
              <a:path w="382905" h="296544">
                <a:moveTo>
                  <a:pt x="31280" y="0"/>
                </a:moveTo>
                <a:lnTo>
                  <a:pt x="6172" y="30716"/>
                </a:lnTo>
                <a:lnTo>
                  <a:pt x="0" y="78151"/>
                </a:lnTo>
                <a:lnTo>
                  <a:pt x="6078" y="132399"/>
                </a:lnTo>
                <a:lnTo>
                  <a:pt x="25915" y="181886"/>
                </a:lnTo>
                <a:lnTo>
                  <a:pt x="57767" y="224941"/>
                </a:lnTo>
                <a:lnTo>
                  <a:pt x="99892" y="259894"/>
                </a:lnTo>
                <a:lnTo>
                  <a:pt x="110760" y="253951"/>
                </a:lnTo>
                <a:lnTo>
                  <a:pt x="122150" y="249503"/>
                </a:lnTo>
                <a:lnTo>
                  <a:pt x="133859" y="246714"/>
                </a:lnTo>
                <a:lnTo>
                  <a:pt x="145681" y="245748"/>
                </a:lnTo>
                <a:lnTo>
                  <a:pt x="363164" y="245748"/>
                </a:lnTo>
                <a:lnTo>
                  <a:pt x="366527" y="243203"/>
                </a:lnTo>
                <a:lnTo>
                  <a:pt x="222621" y="243203"/>
                </a:lnTo>
                <a:lnTo>
                  <a:pt x="177717" y="237285"/>
                </a:lnTo>
                <a:lnTo>
                  <a:pt x="137341" y="220597"/>
                </a:lnTo>
                <a:lnTo>
                  <a:pt x="103114" y="194740"/>
                </a:lnTo>
                <a:lnTo>
                  <a:pt x="76658" y="161313"/>
                </a:lnTo>
                <a:lnTo>
                  <a:pt x="59596" y="121917"/>
                </a:lnTo>
                <a:lnTo>
                  <a:pt x="53548" y="78151"/>
                </a:lnTo>
                <a:lnTo>
                  <a:pt x="53925" y="67821"/>
                </a:lnTo>
                <a:lnTo>
                  <a:pt x="55095" y="57125"/>
                </a:lnTo>
                <a:lnTo>
                  <a:pt x="57117" y="46248"/>
                </a:lnTo>
                <a:lnTo>
                  <a:pt x="60050" y="35377"/>
                </a:lnTo>
                <a:lnTo>
                  <a:pt x="62647" y="26917"/>
                </a:lnTo>
                <a:lnTo>
                  <a:pt x="61568" y="19011"/>
                </a:lnTo>
                <a:lnTo>
                  <a:pt x="58082" y="12477"/>
                </a:lnTo>
                <a:lnTo>
                  <a:pt x="50962" y="4907"/>
                </a:lnTo>
                <a:lnTo>
                  <a:pt x="41629" y="590"/>
                </a:lnTo>
                <a:lnTo>
                  <a:pt x="31280" y="0"/>
                </a:lnTo>
                <a:close/>
              </a:path>
              <a:path w="382905" h="296544">
                <a:moveTo>
                  <a:pt x="355350" y="191739"/>
                </a:moveTo>
                <a:lnTo>
                  <a:pt x="349769" y="191739"/>
                </a:lnTo>
                <a:lnTo>
                  <a:pt x="344209" y="193351"/>
                </a:lnTo>
                <a:lnTo>
                  <a:pt x="338544" y="197948"/>
                </a:lnTo>
                <a:lnTo>
                  <a:pt x="312848" y="217255"/>
                </a:lnTo>
                <a:lnTo>
                  <a:pt x="284352" y="231452"/>
                </a:lnTo>
                <a:lnTo>
                  <a:pt x="253971" y="240211"/>
                </a:lnTo>
                <a:lnTo>
                  <a:pt x="222621" y="243203"/>
                </a:lnTo>
                <a:lnTo>
                  <a:pt x="366527" y="243203"/>
                </a:lnTo>
                <a:lnTo>
                  <a:pt x="374417" y="237235"/>
                </a:lnTo>
                <a:lnTo>
                  <a:pt x="379066" y="232753"/>
                </a:lnTo>
                <a:lnTo>
                  <a:pt x="382470" y="225497"/>
                </a:lnTo>
                <a:lnTo>
                  <a:pt x="382470" y="218125"/>
                </a:lnTo>
                <a:lnTo>
                  <a:pt x="380336" y="207809"/>
                </a:lnTo>
                <a:lnTo>
                  <a:pt x="374521" y="199427"/>
                </a:lnTo>
                <a:lnTo>
                  <a:pt x="365900" y="193797"/>
                </a:lnTo>
                <a:lnTo>
                  <a:pt x="355350" y="1917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16271589" y="1114375"/>
            <a:ext cx="111075" cy="1086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16176973" y="1091828"/>
            <a:ext cx="325755" cy="220979"/>
          </a:xfrm>
          <a:custGeom>
            <a:avLst/>
            <a:gdLst/>
            <a:ahLst/>
            <a:cxnLst/>
            <a:rect l="l" t="t" r="r" b="b"/>
            <a:pathLst>
              <a:path w="325755" h="220980">
                <a:moveTo>
                  <a:pt x="27140" y="153052"/>
                </a:moveTo>
                <a:lnTo>
                  <a:pt x="25329" y="153052"/>
                </a:lnTo>
                <a:lnTo>
                  <a:pt x="15491" y="154969"/>
                </a:lnTo>
                <a:lnTo>
                  <a:pt x="7438" y="160221"/>
                </a:lnTo>
                <a:lnTo>
                  <a:pt x="1997" y="168058"/>
                </a:lnTo>
                <a:lnTo>
                  <a:pt x="0" y="177732"/>
                </a:lnTo>
                <a:lnTo>
                  <a:pt x="1214" y="185123"/>
                </a:lnTo>
                <a:lnTo>
                  <a:pt x="40224" y="210312"/>
                </a:lnTo>
                <a:lnTo>
                  <a:pt x="84983" y="219763"/>
                </a:lnTo>
                <a:lnTo>
                  <a:pt x="107619" y="220967"/>
                </a:lnTo>
                <a:lnTo>
                  <a:pt x="154288" y="215992"/>
                </a:lnTo>
                <a:lnTo>
                  <a:pt x="197694" y="201762"/>
                </a:lnTo>
                <a:lnTo>
                  <a:pt x="236689" y="179317"/>
                </a:lnTo>
                <a:lnTo>
                  <a:pt x="247674" y="169586"/>
                </a:lnTo>
                <a:lnTo>
                  <a:pt x="107619" y="169586"/>
                </a:lnTo>
                <a:lnTo>
                  <a:pt x="89743" y="168549"/>
                </a:lnTo>
                <a:lnTo>
                  <a:pt x="71493" y="165523"/>
                </a:lnTo>
                <a:lnTo>
                  <a:pt x="53045" y="160636"/>
                </a:lnTo>
                <a:lnTo>
                  <a:pt x="34574" y="154016"/>
                </a:lnTo>
                <a:lnTo>
                  <a:pt x="29077" y="153115"/>
                </a:lnTo>
                <a:lnTo>
                  <a:pt x="27140" y="153052"/>
                </a:lnTo>
                <a:close/>
              </a:path>
              <a:path w="325755" h="220980">
                <a:moveTo>
                  <a:pt x="300315" y="0"/>
                </a:moveTo>
                <a:lnTo>
                  <a:pt x="262768" y="69145"/>
                </a:lnTo>
                <a:lnTo>
                  <a:pt x="237474" y="109800"/>
                </a:lnTo>
                <a:lnTo>
                  <a:pt x="201531" y="141553"/>
                </a:lnTo>
                <a:lnTo>
                  <a:pt x="157420" y="162212"/>
                </a:lnTo>
                <a:lnTo>
                  <a:pt x="107619" y="169586"/>
                </a:lnTo>
                <a:lnTo>
                  <a:pt x="247674" y="169586"/>
                </a:lnTo>
                <a:lnTo>
                  <a:pt x="270126" y="149697"/>
                </a:lnTo>
                <a:lnTo>
                  <a:pt x="296857" y="113941"/>
                </a:lnTo>
                <a:lnTo>
                  <a:pt x="315735" y="73092"/>
                </a:lnTo>
                <a:lnTo>
                  <a:pt x="325613" y="28187"/>
                </a:lnTo>
                <a:lnTo>
                  <a:pt x="325372" y="26397"/>
                </a:lnTo>
                <a:lnTo>
                  <a:pt x="325372" y="24501"/>
                </a:lnTo>
                <a:lnTo>
                  <a:pt x="323396" y="14877"/>
                </a:lnTo>
                <a:lnTo>
                  <a:pt x="318015" y="7099"/>
                </a:lnTo>
                <a:lnTo>
                  <a:pt x="310048" y="1896"/>
                </a:lnTo>
                <a:lnTo>
                  <a:pt x="3003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16909752" y="812014"/>
            <a:ext cx="304165" cy="321310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73" y="52815"/>
                </a:moveTo>
                <a:lnTo>
                  <a:pt x="145534" y="52815"/>
                </a:lnTo>
                <a:lnTo>
                  <a:pt x="173025" y="55418"/>
                </a:lnTo>
                <a:lnTo>
                  <a:pt x="192657" y="63229"/>
                </a:lnTo>
                <a:lnTo>
                  <a:pt x="204435" y="76249"/>
                </a:lnTo>
                <a:lnTo>
                  <a:pt x="208360" y="94478"/>
                </a:lnTo>
                <a:lnTo>
                  <a:pt x="206661" y="105984"/>
                </a:lnTo>
                <a:lnTo>
                  <a:pt x="169324" y="129691"/>
                </a:lnTo>
                <a:lnTo>
                  <a:pt x="140797" y="133465"/>
                </a:lnTo>
                <a:lnTo>
                  <a:pt x="131317" y="134815"/>
                </a:lnTo>
                <a:lnTo>
                  <a:pt x="123523" y="136098"/>
                </a:lnTo>
                <a:lnTo>
                  <a:pt x="117399" y="137346"/>
                </a:lnTo>
                <a:lnTo>
                  <a:pt x="91708" y="141059"/>
                </a:lnTo>
                <a:lnTo>
                  <a:pt x="51802" y="151636"/>
                </a:lnTo>
                <a:lnTo>
                  <a:pt x="9418" y="188199"/>
                </a:lnTo>
                <a:lnTo>
                  <a:pt x="0" y="231783"/>
                </a:lnTo>
                <a:lnTo>
                  <a:pt x="1989" y="252017"/>
                </a:lnTo>
                <a:lnTo>
                  <a:pt x="31705" y="298650"/>
                </a:lnTo>
                <a:lnTo>
                  <a:pt x="83413" y="319543"/>
                </a:lnTo>
                <a:lnTo>
                  <a:pt x="104426" y="320932"/>
                </a:lnTo>
                <a:lnTo>
                  <a:pt x="136323" y="318624"/>
                </a:lnTo>
                <a:lnTo>
                  <a:pt x="164463" y="311697"/>
                </a:lnTo>
                <a:lnTo>
                  <a:pt x="188845" y="300144"/>
                </a:lnTo>
                <a:lnTo>
                  <a:pt x="209470" y="283959"/>
                </a:lnTo>
                <a:lnTo>
                  <a:pt x="303948" y="283959"/>
                </a:lnTo>
                <a:lnTo>
                  <a:pt x="303948" y="268148"/>
                </a:lnTo>
                <a:lnTo>
                  <a:pt x="129106" y="268148"/>
                </a:lnTo>
                <a:lnTo>
                  <a:pt x="118034" y="267633"/>
                </a:lnTo>
                <a:lnTo>
                  <a:pt x="79448" y="254037"/>
                </a:lnTo>
                <a:lnTo>
                  <a:pt x="66898" y="228830"/>
                </a:lnTo>
                <a:lnTo>
                  <a:pt x="70359" y="210056"/>
                </a:lnTo>
                <a:lnTo>
                  <a:pt x="80696" y="195408"/>
                </a:lnTo>
                <a:lnTo>
                  <a:pt x="97926" y="184849"/>
                </a:lnTo>
                <a:lnTo>
                  <a:pt x="122027" y="178392"/>
                </a:lnTo>
                <a:lnTo>
                  <a:pt x="149195" y="175133"/>
                </a:lnTo>
                <a:lnTo>
                  <a:pt x="171946" y="171204"/>
                </a:lnTo>
                <a:lnTo>
                  <a:pt x="190289" y="166615"/>
                </a:lnTo>
                <a:lnTo>
                  <a:pt x="204234" y="161377"/>
                </a:lnTo>
                <a:lnTo>
                  <a:pt x="271719" y="161377"/>
                </a:lnTo>
                <a:lnTo>
                  <a:pt x="271719" y="99305"/>
                </a:lnTo>
                <a:lnTo>
                  <a:pt x="271300" y="99305"/>
                </a:lnTo>
                <a:lnTo>
                  <a:pt x="271363" y="98897"/>
                </a:lnTo>
                <a:lnTo>
                  <a:pt x="271604" y="98426"/>
                </a:lnTo>
                <a:lnTo>
                  <a:pt x="271719" y="88583"/>
                </a:lnTo>
                <a:lnTo>
                  <a:pt x="269293" y="67369"/>
                </a:lnTo>
                <a:lnTo>
                  <a:pt x="263573" y="52815"/>
                </a:lnTo>
                <a:close/>
              </a:path>
              <a:path w="304165" h="321309">
                <a:moveTo>
                  <a:pt x="303948" y="283959"/>
                </a:moveTo>
                <a:lnTo>
                  <a:pt x="209470" y="283959"/>
                </a:lnTo>
                <a:lnTo>
                  <a:pt x="215400" y="300144"/>
                </a:lnTo>
                <a:lnTo>
                  <a:pt x="226082" y="311697"/>
                </a:lnTo>
                <a:lnTo>
                  <a:pt x="241522" y="318624"/>
                </a:lnTo>
                <a:lnTo>
                  <a:pt x="261730" y="320932"/>
                </a:lnTo>
                <a:lnTo>
                  <a:pt x="272058" y="320455"/>
                </a:lnTo>
                <a:lnTo>
                  <a:pt x="282533" y="319023"/>
                </a:lnTo>
                <a:lnTo>
                  <a:pt x="293161" y="316634"/>
                </a:lnTo>
                <a:lnTo>
                  <a:pt x="303948" y="313288"/>
                </a:lnTo>
                <a:lnTo>
                  <a:pt x="303948" y="283959"/>
                </a:lnTo>
                <a:close/>
              </a:path>
              <a:path w="304165" h="321309">
                <a:moveTo>
                  <a:pt x="271719" y="161377"/>
                </a:moveTo>
                <a:lnTo>
                  <a:pt x="204234" y="161377"/>
                </a:lnTo>
                <a:lnTo>
                  <a:pt x="204233" y="210069"/>
                </a:lnTo>
                <a:lnTo>
                  <a:pt x="202582" y="223681"/>
                </a:lnTo>
                <a:lnTo>
                  <a:pt x="177827" y="255227"/>
                </a:lnTo>
                <a:lnTo>
                  <a:pt x="129106" y="268148"/>
                </a:lnTo>
                <a:lnTo>
                  <a:pt x="281289" y="268148"/>
                </a:lnTo>
                <a:lnTo>
                  <a:pt x="276954" y="266358"/>
                </a:lnTo>
                <a:lnTo>
                  <a:pt x="274557" y="262871"/>
                </a:lnTo>
                <a:lnTo>
                  <a:pt x="272651" y="259332"/>
                </a:lnTo>
                <a:lnTo>
                  <a:pt x="271809" y="254037"/>
                </a:lnTo>
                <a:lnTo>
                  <a:pt x="271719" y="161377"/>
                </a:lnTo>
                <a:close/>
              </a:path>
              <a:path w="304165" h="321309">
                <a:moveTo>
                  <a:pt x="303948" y="266944"/>
                </a:moveTo>
                <a:lnTo>
                  <a:pt x="299236" y="267771"/>
                </a:lnTo>
                <a:lnTo>
                  <a:pt x="296095" y="268148"/>
                </a:lnTo>
                <a:lnTo>
                  <a:pt x="303948" y="268148"/>
                </a:lnTo>
                <a:lnTo>
                  <a:pt x="303948" y="266944"/>
                </a:lnTo>
                <a:close/>
              </a:path>
              <a:path w="304165" h="321309">
                <a:moveTo>
                  <a:pt x="149628" y="0"/>
                </a:moveTo>
                <a:lnTo>
                  <a:pt x="97411" y="5289"/>
                </a:lnTo>
                <a:lnTo>
                  <a:pt x="56919" y="21140"/>
                </a:lnTo>
                <a:lnTo>
                  <a:pt x="24384" y="54121"/>
                </a:lnTo>
                <a:lnTo>
                  <a:pt x="11214" y="101504"/>
                </a:lnTo>
                <a:lnTo>
                  <a:pt x="78049" y="101504"/>
                </a:lnTo>
                <a:lnTo>
                  <a:pt x="84035" y="80198"/>
                </a:lnTo>
                <a:lnTo>
                  <a:pt x="97279" y="64983"/>
                </a:lnTo>
                <a:lnTo>
                  <a:pt x="117780" y="55856"/>
                </a:lnTo>
                <a:lnTo>
                  <a:pt x="145534" y="52815"/>
                </a:lnTo>
                <a:lnTo>
                  <a:pt x="263573" y="52815"/>
                </a:lnTo>
                <a:lnTo>
                  <a:pt x="262020" y="48865"/>
                </a:lnTo>
                <a:lnTo>
                  <a:pt x="232956" y="19967"/>
                </a:lnTo>
                <a:lnTo>
                  <a:pt x="195682" y="4989"/>
                </a:lnTo>
                <a:lnTo>
                  <a:pt x="173757" y="1247"/>
                </a:lnTo>
                <a:lnTo>
                  <a:pt x="149628" y="0"/>
                </a:lnTo>
                <a:close/>
              </a:path>
              <a:path w="304165" h="321309">
                <a:moveTo>
                  <a:pt x="271719" y="98991"/>
                </a:moveTo>
                <a:lnTo>
                  <a:pt x="271541" y="99075"/>
                </a:lnTo>
                <a:lnTo>
                  <a:pt x="271447" y="99253"/>
                </a:lnTo>
                <a:lnTo>
                  <a:pt x="271300" y="99305"/>
                </a:lnTo>
                <a:lnTo>
                  <a:pt x="271719" y="99305"/>
                </a:lnTo>
                <a:lnTo>
                  <a:pt x="271719" y="9899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17231693" y="812592"/>
            <a:ext cx="440055" cy="311785"/>
          </a:xfrm>
          <a:custGeom>
            <a:avLst/>
            <a:gdLst/>
            <a:ahLst/>
            <a:cxnLst/>
            <a:rect l="l" t="t" r="r" b="b"/>
            <a:pathLst>
              <a:path w="440055" h="311784">
                <a:moveTo>
                  <a:pt x="63411" y="8251"/>
                </a:moveTo>
                <a:lnTo>
                  <a:pt x="0" y="8251"/>
                </a:lnTo>
                <a:lnTo>
                  <a:pt x="0" y="311582"/>
                </a:lnTo>
                <a:lnTo>
                  <a:pt x="66929" y="311582"/>
                </a:lnTo>
                <a:lnTo>
                  <a:pt x="66929" y="131451"/>
                </a:lnTo>
                <a:lnTo>
                  <a:pt x="68179" y="114382"/>
                </a:lnTo>
                <a:lnTo>
                  <a:pt x="86855" y="73369"/>
                </a:lnTo>
                <a:lnTo>
                  <a:pt x="119960" y="54099"/>
                </a:lnTo>
                <a:lnTo>
                  <a:pt x="133210" y="52815"/>
                </a:lnTo>
                <a:lnTo>
                  <a:pt x="430926" y="52815"/>
                </a:lnTo>
                <a:lnTo>
                  <a:pt x="429522" y="50459"/>
                </a:lnTo>
                <a:lnTo>
                  <a:pt x="63411" y="50459"/>
                </a:lnTo>
                <a:lnTo>
                  <a:pt x="63411" y="8251"/>
                </a:lnTo>
                <a:close/>
              </a:path>
              <a:path w="440055" h="311784">
                <a:moveTo>
                  <a:pt x="318032" y="52815"/>
                </a:moveTo>
                <a:lnTo>
                  <a:pt x="133210" y="52815"/>
                </a:lnTo>
                <a:lnTo>
                  <a:pt x="146814" y="53803"/>
                </a:lnTo>
                <a:lnTo>
                  <a:pt x="158273" y="56770"/>
                </a:lnTo>
                <a:lnTo>
                  <a:pt x="183638" y="88320"/>
                </a:lnTo>
                <a:lnTo>
                  <a:pt x="186570" y="311582"/>
                </a:lnTo>
                <a:lnTo>
                  <a:pt x="253479" y="311582"/>
                </a:lnTo>
                <a:lnTo>
                  <a:pt x="253479" y="133817"/>
                </a:lnTo>
                <a:lnTo>
                  <a:pt x="257509" y="98371"/>
                </a:lnTo>
                <a:lnTo>
                  <a:pt x="269605" y="73059"/>
                </a:lnTo>
                <a:lnTo>
                  <a:pt x="289777" y="57875"/>
                </a:lnTo>
                <a:lnTo>
                  <a:pt x="318032" y="52815"/>
                </a:lnTo>
                <a:close/>
              </a:path>
              <a:path w="440055" h="311784">
                <a:moveTo>
                  <a:pt x="430926" y="52815"/>
                </a:moveTo>
                <a:lnTo>
                  <a:pt x="318032" y="52815"/>
                </a:lnTo>
                <a:lnTo>
                  <a:pt x="334381" y="54208"/>
                </a:lnTo>
                <a:lnTo>
                  <a:pt x="347653" y="58386"/>
                </a:lnTo>
                <a:lnTo>
                  <a:pt x="371098" y="97862"/>
                </a:lnTo>
                <a:lnTo>
                  <a:pt x="373130" y="311582"/>
                </a:lnTo>
                <a:lnTo>
                  <a:pt x="440018" y="311582"/>
                </a:lnTo>
                <a:lnTo>
                  <a:pt x="439919" y="101447"/>
                </a:lnTo>
                <a:lnTo>
                  <a:pt x="433681" y="57439"/>
                </a:lnTo>
                <a:lnTo>
                  <a:pt x="430926" y="52815"/>
                </a:lnTo>
                <a:close/>
              </a:path>
              <a:path w="440055" h="311784">
                <a:moveTo>
                  <a:pt x="158382" y="0"/>
                </a:moveTo>
                <a:lnTo>
                  <a:pt x="130561" y="3150"/>
                </a:lnTo>
                <a:lnTo>
                  <a:pt x="105749" y="12605"/>
                </a:lnTo>
                <a:lnTo>
                  <a:pt x="83927" y="28372"/>
                </a:lnTo>
                <a:lnTo>
                  <a:pt x="65076" y="50459"/>
                </a:lnTo>
                <a:lnTo>
                  <a:pt x="243489" y="50459"/>
                </a:lnTo>
                <a:lnTo>
                  <a:pt x="230691" y="28372"/>
                </a:lnTo>
                <a:lnTo>
                  <a:pt x="212240" y="12605"/>
                </a:lnTo>
                <a:lnTo>
                  <a:pt x="188138" y="3150"/>
                </a:lnTo>
                <a:lnTo>
                  <a:pt x="158382" y="0"/>
                </a:lnTo>
                <a:close/>
              </a:path>
              <a:path w="440055" h="311784">
                <a:moveTo>
                  <a:pt x="338523" y="0"/>
                </a:moveTo>
                <a:lnTo>
                  <a:pt x="310809" y="3150"/>
                </a:lnTo>
                <a:lnTo>
                  <a:pt x="285733" y="12605"/>
                </a:lnTo>
                <a:lnTo>
                  <a:pt x="263293" y="28372"/>
                </a:lnTo>
                <a:lnTo>
                  <a:pt x="243489" y="50459"/>
                </a:lnTo>
                <a:lnTo>
                  <a:pt x="429522" y="50459"/>
                </a:lnTo>
                <a:lnTo>
                  <a:pt x="414664" y="25521"/>
                </a:lnTo>
                <a:lnTo>
                  <a:pt x="382949" y="6378"/>
                </a:lnTo>
                <a:lnTo>
                  <a:pt x="3385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17744051" y="820843"/>
            <a:ext cx="0" cy="303530"/>
          </a:xfrm>
          <a:custGeom>
            <a:avLst/>
            <a:gdLst/>
            <a:ahLst/>
            <a:cxnLst/>
            <a:rect l="l" t="t" r="r" b="b"/>
            <a:pathLst>
              <a:path h="303530">
                <a:moveTo>
                  <a:pt x="0" y="0"/>
                </a:moveTo>
                <a:lnTo>
                  <a:pt x="0" y="303331"/>
                </a:lnTo>
              </a:path>
            </a:pathLst>
          </a:custGeom>
          <a:ln w="6683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17710633" y="705254"/>
            <a:ext cx="67310" cy="63500"/>
          </a:xfrm>
          <a:custGeom>
            <a:avLst/>
            <a:gdLst/>
            <a:ahLst/>
            <a:cxnLst/>
            <a:rect l="l" t="t" r="r" b="b"/>
            <a:pathLst>
              <a:path w="67309" h="63500">
                <a:moveTo>
                  <a:pt x="66835" y="0"/>
                </a:moveTo>
                <a:lnTo>
                  <a:pt x="0" y="0"/>
                </a:lnTo>
                <a:lnTo>
                  <a:pt x="0" y="63359"/>
                </a:lnTo>
                <a:lnTo>
                  <a:pt x="66835" y="63359"/>
                </a:lnTo>
                <a:lnTo>
                  <a:pt x="668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17802525" y="812580"/>
            <a:ext cx="270510" cy="320040"/>
          </a:xfrm>
          <a:custGeom>
            <a:avLst/>
            <a:gdLst/>
            <a:ahLst/>
            <a:cxnLst/>
            <a:rect l="l" t="t" r="r" b="b"/>
            <a:pathLst>
              <a:path w="270509" h="320040">
                <a:moveTo>
                  <a:pt x="66898" y="214213"/>
                </a:moveTo>
                <a:lnTo>
                  <a:pt x="0" y="214213"/>
                </a:lnTo>
                <a:lnTo>
                  <a:pt x="2898" y="238546"/>
                </a:lnTo>
                <a:lnTo>
                  <a:pt x="22556" y="278433"/>
                </a:lnTo>
                <a:lnTo>
                  <a:pt x="58464" y="305287"/>
                </a:lnTo>
                <a:lnTo>
                  <a:pt x="106000" y="318198"/>
                </a:lnTo>
                <a:lnTo>
                  <a:pt x="134404" y="319812"/>
                </a:lnTo>
                <a:lnTo>
                  <a:pt x="160583" y="318417"/>
                </a:lnTo>
                <a:lnTo>
                  <a:pt x="206353" y="307253"/>
                </a:lnTo>
                <a:lnTo>
                  <a:pt x="245160" y="282826"/>
                </a:lnTo>
                <a:lnTo>
                  <a:pt x="257544" y="266965"/>
                </a:lnTo>
                <a:lnTo>
                  <a:pt x="135577" y="266965"/>
                </a:lnTo>
                <a:lnTo>
                  <a:pt x="107497" y="263670"/>
                </a:lnTo>
                <a:lnTo>
                  <a:pt x="86701" y="253782"/>
                </a:lnTo>
                <a:lnTo>
                  <a:pt x="73173" y="237298"/>
                </a:lnTo>
                <a:lnTo>
                  <a:pt x="66898" y="214213"/>
                </a:lnTo>
                <a:close/>
              </a:path>
              <a:path w="270509" h="320040">
                <a:moveTo>
                  <a:pt x="133210" y="0"/>
                </a:moveTo>
                <a:lnTo>
                  <a:pt x="87291" y="4701"/>
                </a:lnTo>
                <a:lnTo>
                  <a:pt x="49296" y="18795"/>
                </a:lnTo>
                <a:lnTo>
                  <a:pt x="17144" y="47265"/>
                </a:lnTo>
                <a:lnTo>
                  <a:pt x="6439" y="86887"/>
                </a:lnTo>
                <a:lnTo>
                  <a:pt x="8349" y="106496"/>
                </a:lnTo>
                <a:lnTo>
                  <a:pt x="36983" y="150801"/>
                </a:lnTo>
                <a:lnTo>
                  <a:pt x="82539" y="171282"/>
                </a:lnTo>
                <a:lnTo>
                  <a:pt x="151234" y="187801"/>
                </a:lnTo>
                <a:lnTo>
                  <a:pt x="164684" y="191175"/>
                </a:lnTo>
                <a:lnTo>
                  <a:pt x="200610" y="216377"/>
                </a:lnTo>
                <a:lnTo>
                  <a:pt x="203030" y="227092"/>
                </a:lnTo>
                <a:lnTo>
                  <a:pt x="199452" y="244547"/>
                </a:lnTo>
                <a:lnTo>
                  <a:pt x="187012" y="257006"/>
                </a:lnTo>
                <a:lnTo>
                  <a:pt x="165718" y="264477"/>
                </a:lnTo>
                <a:lnTo>
                  <a:pt x="135577" y="266965"/>
                </a:lnTo>
                <a:lnTo>
                  <a:pt x="257544" y="266965"/>
                </a:lnTo>
                <a:lnTo>
                  <a:pt x="258900" y="265228"/>
                </a:lnTo>
                <a:lnTo>
                  <a:pt x="267147" y="244688"/>
                </a:lnTo>
                <a:lnTo>
                  <a:pt x="269897" y="221207"/>
                </a:lnTo>
                <a:lnTo>
                  <a:pt x="267988" y="202117"/>
                </a:lnTo>
                <a:lnTo>
                  <a:pt x="239395" y="158476"/>
                </a:lnTo>
                <a:lnTo>
                  <a:pt x="193285" y="138215"/>
                </a:lnTo>
                <a:lnTo>
                  <a:pt x="145927" y="127024"/>
                </a:lnTo>
                <a:lnTo>
                  <a:pt x="126027" y="122498"/>
                </a:lnTo>
                <a:lnTo>
                  <a:pt x="81107" y="102989"/>
                </a:lnTo>
                <a:lnTo>
                  <a:pt x="73338" y="83934"/>
                </a:lnTo>
                <a:lnTo>
                  <a:pt x="76790" y="70330"/>
                </a:lnTo>
                <a:lnTo>
                  <a:pt x="87142" y="60615"/>
                </a:lnTo>
                <a:lnTo>
                  <a:pt x="104388" y="54788"/>
                </a:lnTo>
                <a:lnTo>
                  <a:pt x="128519" y="52846"/>
                </a:lnTo>
                <a:lnTo>
                  <a:pt x="247313" y="52846"/>
                </a:lnTo>
                <a:lnTo>
                  <a:pt x="246597" y="51237"/>
                </a:lnTo>
                <a:lnTo>
                  <a:pt x="217082" y="21161"/>
                </a:lnTo>
                <a:lnTo>
                  <a:pt x="179701" y="5291"/>
                </a:lnTo>
                <a:lnTo>
                  <a:pt x="157597" y="1323"/>
                </a:lnTo>
                <a:lnTo>
                  <a:pt x="133210" y="0"/>
                </a:lnTo>
                <a:close/>
              </a:path>
              <a:path w="270509" h="320040">
                <a:moveTo>
                  <a:pt x="247313" y="52846"/>
                </a:moveTo>
                <a:lnTo>
                  <a:pt x="128519" y="52846"/>
                </a:lnTo>
                <a:lnTo>
                  <a:pt x="152368" y="55376"/>
                </a:lnTo>
                <a:lnTo>
                  <a:pt x="170589" y="62965"/>
                </a:lnTo>
                <a:lnTo>
                  <a:pt x="183174" y="75609"/>
                </a:lnTo>
                <a:lnTo>
                  <a:pt x="190119" y="93306"/>
                </a:lnTo>
                <a:lnTo>
                  <a:pt x="259950" y="93306"/>
                </a:lnTo>
                <a:lnTo>
                  <a:pt x="255301" y="70782"/>
                </a:lnTo>
                <a:lnTo>
                  <a:pt x="247313" y="528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18093277" y="812014"/>
            <a:ext cx="304165" cy="321310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45" y="52815"/>
                </a:moveTo>
                <a:lnTo>
                  <a:pt x="145524" y="52815"/>
                </a:lnTo>
                <a:lnTo>
                  <a:pt x="172994" y="55418"/>
                </a:lnTo>
                <a:lnTo>
                  <a:pt x="192632" y="63229"/>
                </a:lnTo>
                <a:lnTo>
                  <a:pt x="204426" y="76249"/>
                </a:lnTo>
                <a:lnTo>
                  <a:pt x="208360" y="94478"/>
                </a:lnTo>
                <a:lnTo>
                  <a:pt x="206661" y="105984"/>
                </a:lnTo>
                <a:lnTo>
                  <a:pt x="169308" y="129691"/>
                </a:lnTo>
                <a:lnTo>
                  <a:pt x="140770" y="133465"/>
                </a:lnTo>
                <a:lnTo>
                  <a:pt x="131286" y="134815"/>
                </a:lnTo>
                <a:lnTo>
                  <a:pt x="123494" y="136098"/>
                </a:lnTo>
                <a:lnTo>
                  <a:pt x="117399" y="137346"/>
                </a:lnTo>
                <a:lnTo>
                  <a:pt x="91710" y="141059"/>
                </a:lnTo>
                <a:lnTo>
                  <a:pt x="51798" y="151636"/>
                </a:lnTo>
                <a:lnTo>
                  <a:pt x="9391" y="188199"/>
                </a:lnTo>
                <a:lnTo>
                  <a:pt x="0" y="231783"/>
                </a:lnTo>
                <a:lnTo>
                  <a:pt x="1980" y="252017"/>
                </a:lnTo>
                <a:lnTo>
                  <a:pt x="31674" y="298650"/>
                </a:lnTo>
                <a:lnTo>
                  <a:pt x="83403" y="319543"/>
                </a:lnTo>
                <a:lnTo>
                  <a:pt x="104457" y="320932"/>
                </a:lnTo>
                <a:lnTo>
                  <a:pt x="136331" y="318624"/>
                </a:lnTo>
                <a:lnTo>
                  <a:pt x="164463" y="311697"/>
                </a:lnTo>
                <a:lnTo>
                  <a:pt x="188853" y="300144"/>
                </a:lnTo>
                <a:lnTo>
                  <a:pt x="209501" y="283959"/>
                </a:lnTo>
                <a:lnTo>
                  <a:pt x="303948" y="283959"/>
                </a:lnTo>
                <a:lnTo>
                  <a:pt x="303948" y="268148"/>
                </a:lnTo>
                <a:lnTo>
                  <a:pt x="129106" y="268148"/>
                </a:lnTo>
                <a:lnTo>
                  <a:pt x="118032" y="267633"/>
                </a:lnTo>
                <a:lnTo>
                  <a:pt x="79435" y="254037"/>
                </a:lnTo>
                <a:lnTo>
                  <a:pt x="66898" y="228830"/>
                </a:lnTo>
                <a:lnTo>
                  <a:pt x="70356" y="210056"/>
                </a:lnTo>
                <a:lnTo>
                  <a:pt x="80695" y="195408"/>
                </a:lnTo>
                <a:lnTo>
                  <a:pt x="97948" y="184849"/>
                </a:lnTo>
                <a:lnTo>
                  <a:pt x="122111" y="178392"/>
                </a:lnTo>
                <a:lnTo>
                  <a:pt x="149185" y="175133"/>
                </a:lnTo>
                <a:lnTo>
                  <a:pt x="171901" y="171204"/>
                </a:lnTo>
                <a:lnTo>
                  <a:pt x="190238" y="166615"/>
                </a:lnTo>
                <a:lnTo>
                  <a:pt x="204171" y="161377"/>
                </a:lnTo>
                <a:lnTo>
                  <a:pt x="271677" y="161377"/>
                </a:lnTo>
                <a:lnTo>
                  <a:pt x="271677" y="88583"/>
                </a:lnTo>
                <a:lnTo>
                  <a:pt x="269257" y="67369"/>
                </a:lnTo>
                <a:lnTo>
                  <a:pt x="263545" y="52815"/>
                </a:lnTo>
                <a:close/>
              </a:path>
              <a:path w="304165" h="321309">
                <a:moveTo>
                  <a:pt x="303948" y="283959"/>
                </a:moveTo>
                <a:lnTo>
                  <a:pt x="209501" y="283959"/>
                </a:lnTo>
                <a:lnTo>
                  <a:pt x="215381" y="300144"/>
                </a:lnTo>
                <a:lnTo>
                  <a:pt x="226042" y="311697"/>
                </a:lnTo>
                <a:lnTo>
                  <a:pt x="241474" y="318624"/>
                </a:lnTo>
                <a:lnTo>
                  <a:pt x="261667" y="320932"/>
                </a:lnTo>
                <a:lnTo>
                  <a:pt x="272025" y="320455"/>
                </a:lnTo>
                <a:lnTo>
                  <a:pt x="282533" y="319023"/>
                </a:lnTo>
                <a:lnTo>
                  <a:pt x="293178" y="316634"/>
                </a:lnTo>
                <a:lnTo>
                  <a:pt x="303948" y="313288"/>
                </a:lnTo>
                <a:lnTo>
                  <a:pt x="303948" y="283959"/>
                </a:lnTo>
                <a:close/>
              </a:path>
              <a:path w="304165" h="321309">
                <a:moveTo>
                  <a:pt x="271677" y="161377"/>
                </a:moveTo>
                <a:lnTo>
                  <a:pt x="204171" y="161377"/>
                </a:lnTo>
                <a:lnTo>
                  <a:pt x="204170" y="210069"/>
                </a:lnTo>
                <a:lnTo>
                  <a:pt x="202524" y="223681"/>
                </a:lnTo>
                <a:lnTo>
                  <a:pt x="177795" y="255227"/>
                </a:lnTo>
                <a:lnTo>
                  <a:pt x="129106" y="268148"/>
                </a:lnTo>
                <a:lnTo>
                  <a:pt x="281258" y="268148"/>
                </a:lnTo>
                <a:lnTo>
                  <a:pt x="276986" y="266358"/>
                </a:lnTo>
                <a:lnTo>
                  <a:pt x="274609" y="262871"/>
                </a:lnTo>
                <a:lnTo>
                  <a:pt x="272651" y="259332"/>
                </a:lnTo>
                <a:lnTo>
                  <a:pt x="271772" y="254037"/>
                </a:lnTo>
                <a:lnTo>
                  <a:pt x="271677" y="161377"/>
                </a:lnTo>
                <a:close/>
              </a:path>
              <a:path w="304165" h="321309">
                <a:moveTo>
                  <a:pt x="303948" y="266944"/>
                </a:moveTo>
                <a:lnTo>
                  <a:pt x="299257" y="267771"/>
                </a:lnTo>
                <a:lnTo>
                  <a:pt x="296127" y="268148"/>
                </a:lnTo>
                <a:lnTo>
                  <a:pt x="303948" y="268148"/>
                </a:lnTo>
                <a:lnTo>
                  <a:pt x="303948" y="266944"/>
                </a:lnTo>
                <a:close/>
              </a:path>
              <a:path w="304165" h="321309">
                <a:moveTo>
                  <a:pt x="149660" y="0"/>
                </a:moveTo>
                <a:lnTo>
                  <a:pt x="97457" y="5289"/>
                </a:lnTo>
                <a:lnTo>
                  <a:pt x="57003" y="21140"/>
                </a:lnTo>
                <a:lnTo>
                  <a:pt x="24312" y="54121"/>
                </a:lnTo>
                <a:lnTo>
                  <a:pt x="11120" y="101504"/>
                </a:lnTo>
                <a:lnTo>
                  <a:pt x="78049" y="101504"/>
                </a:lnTo>
                <a:lnTo>
                  <a:pt x="84026" y="80198"/>
                </a:lnTo>
                <a:lnTo>
                  <a:pt x="97262" y="64983"/>
                </a:lnTo>
                <a:lnTo>
                  <a:pt x="117760" y="55856"/>
                </a:lnTo>
                <a:lnTo>
                  <a:pt x="145524" y="52815"/>
                </a:lnTo>
                <a:lnTo>
                  <a:pt x="263545" y="52815"/>
                </a:lnTo>
                <a:lnTo>
                  <a:pt x="261995" y="48865"/>
                </a:lnTo>
                <a:lnTo>
                  <a:pt x="232956" y="19967"/>
                </a:lnTo>
                <a:lnTo>
                  <a:pt x="195686" y="4989"/>
                </a:lnTo>
                <a:lnTo>
                  <a:pt x="173761" y="1247"/>
                </a:lnTo>
                <a:lnTo>
                  <a:pt x="1496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18415209" y="812592"/>
            <a:ext cx="266700" cy="311785"/>
          </a:xfrm>
          <a:custGeom>
            <a:avLst/>
            <a:gdLst/>
            <a:ahLst/>
            <a:cxnLst/>
            <a:rect l="l" t="t" r="r" b="b"/>
            <a:pathLst>
              <a:path w="266700" h="311784">
                <a:moveTo>
                  <a:pt x="63380" y="8251"/>
                </a:moveTo>
                <a:lnTo>
                  <a:pt x="0" y="8251"/>
                </a:lnTo>
                <a:lnTo>
                  <a:pt x="0" y="311582"/>
                </a:lnTo>
                <a:lnTo>
                  <a:pt x="66867" y="311582"/>
                </a:lnTo>
                <a:lnTo>
                  <a:pt x="66867" y="132645"/>
                </a:lnTo>
                <a:lnTo>
                  <a:pt x="68114" y="116316"/>
                </a:lnTo>
                <a:lnTo>
                  <a:pt x="86866" y="75694"/>
                </a:lnTo>
                <a:lnTo>
                  <a:pt x="124566" y="54246"/>
                </a:lnTo>
                <a:lnTo>
                  <a:pt x="127502" y="53977"/>
                </a:lnTo>
                <a:lnTo>
                  <a:pt x="64532" y="53977"/>
                </a:lnTo>
                <a:lnTo>
                  <a:pt x="63380" y="52815"/>
                </a:lnTo>
                <a:lnTo>
                  <a:pt x="63380" y="8251"/>
                </a:lnTo>
                <a:close/>
              </a:path>
              <a:path w="266700" h="311784">
                <a:moveTo>
                  <a:pt x="256243" y="52815"/>
                </a:moveTo>
                <a:lnTo>
                  <a:pt x="140205" y="52815"/>
                </a:lnTo>
                <a:lnTo>
                  <a:pt x="165268" y="57069"/>
                </a:lnTo>
                <a:lnTo>
                  <a:pt x="183497" y="69831"/>
                </a:lnTo>
                <a:lnTo>
                  <a:pt x="194901" y="91100"/>
                </a:lnTo>
                <a:lnTo>
                  <a:pt x="199491" y="120875"/>
                </a:lnTo>
                <a:lnTo>
                  <a:pt x="199491" y="311582"/>
                </a:lnTo>
                <a:lnTo>
                  <a:pt x="266410" y="311582"/>
                </a:lnTo>
                <a:lnTo>
                  <a:pt x="266410" y="103284"/>
                </a:lnTo>
                <a:lnTo>
                  <a:pt x="264607" y="79532"/>
                </a:lnTo>
                <a:lnTo>
                  <a:pt x="259201" y="58698"/>
                </a:lnTo>
                <a:lnTo>
                  <a:pt x="256243" y="52815"/>
                </a:lnTo>
                <a:close/>
              </a:path>
              <a:path w="266700" h="311784">
                <a:moveTo>
                  <a:pt x="159031" y="0"/>
                </a:moveTo>
                <a:lnTo>
                  <a:pt x="129998" y="3378"/>
                </a:lnTo>
                <a:lnTo>
                  <a:pt x="104564" y="13508"/>
                </a:lnTo>
                <a:lnTo>
                  <a:pt x="82740" y="30378"/>
                </a:lnTo>
                <a:lnTo>
                  <a:pt x="64532" y="53977"/>
                </a:lnTo>
                <a:lnTo>
                  <a:pt x="127502" y="53977"/>
                </a:lnTo>
                <a:lnTo>
                  <a:pt x="140205" y="52815"/>
                </a:lnTo>
                <a:lnTo>
                  <a:pt x="256243" y="52815"/>
                </a:lnTo>
                <a:lnTo>
                  <a:pt x="222163" y="14559"/>
                </a:lnTo>
                <a:lnTo>
                  <a:pt x="182854" y="1625"/>
                </a:lnTo>
                <a:lnTo>
                  <a:pt x="1590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18701500" y="812014"/>
            <a:ext cx="304165" cy="321310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53" y="52815"/>
                </a:moveTo>
                <a:lnTo>
                  <a:pt x="145534" y="52815"/>
                </a:lnTo>
                <a:lnTo>
                  <a:pt x="172981" y="55418"/>
                </a:lnTo>
                <a:lnTo>
                  <a:pt x="192600" y="63229"/>
                </a:lnTo>
                <a:lnTo>
                  <a:pt x="204379" y="76249"/>
                </a:lnTo>
                <a:lnTo>
                  <a:pt x="208307" y="94478"/>
                </a:lnTo>
                <a:lnTo>
                  <a:pt x="206617" y="105984"/>
                </a:lnTo>
                <a:lnTo>
                  <a:pt x="169293" y="129691"/>
                </a:lnTo>
                <a:lnTo>
                  <a:pt x="140783" y="133465"/>
                </a:lnTo>
                <a:lnTo>
                  <a:pt x="131276" y="134815"/>
                </a:lnTo>
                <a:lnTo>
                  <a:pt x="123452" y="136098"/>
                </a:lnTo>
                <a:lnTo>
                  <a:pt x="117315" y="137346"/>
                </a:lnTo>
                <a:lnTo>
                  <a:pt x="91668" y="141059"/>
                </a:lnTo>
                <a:lnTo>
                  <a:pt x="51779" y="151636"/>
                </a:lnTo>
                <a:lnTo>
                  <a:pt x="9384" y="188199"/>
                </a:lnTo>
                <a:lnTo>
                  <a:pt x="0" y="231783"/>
                </a:lnTo>
                <a:lnTo>
                  <a:pt x="1973" y="252017"/>
                </a:lnTo>
                <a:lnTo>
                  <a:pt x="31684" y="298650"/>
                </a:lnTo>
                <a:lnTo>
                  <a:pt x="83405" y="319543"/>
                </a:lnTo>
                <a:lnTo>
                  <a:pt x="104457" y="320932"/>
                </a:lnTo>
                <a:lnTo>
                  <a:pt x="136301" y="318624"/>
                </a:lnTo>
                <a:lnTo>
                  <a:pt x="164420" y="311697"/>
                </a:lnTo>
                <a:lnTo>
                  <a:pt x="188810" y="300144"/>
                </a:lnTo>
                <a:lnTo>
                  <a:pt x="209470" y="283959"/>
                </a:lnTo>
                <a:lnTo>
                  <a:pt x="303917" y="283959"/>
                </a:lnTo>
                <a:lnTo>
                  <a:pt x="303917" y="268148"/>
                </a:lnTo>
                <a:lnTo>
                  <a:pt x="129085" y="268148"/>
                </a:lnTo>
                <a:lnTo>
                  <a:pt x="117993" y="267633"/>
                </a:lnTo>
                <a:lnTo>
                  <a:pt x="79426" y="254037"/>
                </a:lnTo>
                <a:lnTo>
                  <a:pt x="66929" y="228830"/>
                </a:lnTo>
                <a:lnTo>
                  <a:pt x="70377" y="210056"/>
                </a:lnTo>
                <a:lnTo>
                  <a:pt x="80691" y="195408"/>
                </a:lnTo>
                <a:lnTo>
                  <a:pt x="97913" y="184849"/>
                </a:lnTo>
                <a:lnTo>
                  <a:pt x="122048" y="178392"/>
                </a:lnTo>
                <a:lnTo>
                  <a:pt x="149159" y="175133"/>
                </a:lnTo>
                <a:lnTo>
                  <a:pt x="171901" y="171204"/>
                </a:lnTo>
                <a:lnTo>
                  <a:pt x="190263" y="166615"/>
                </a:lnTo>
                <a:lnTo>
                  <a:pt x="204234" y="161377"/>
                </a:lnTo>
                <a:lnTo>
                  <a:pt x="271709" y="161377"/>
                </a:lnTo>
                <a:lnTo>
                  <a:pt x="271709" y="88583"/>
                </a:lnTo>
                <a:lnTo>
                  <a:pt x="269280" y="67369"/>
                </a:lnTo>
                <a:lnTo>
                  <a:pt x="263553" y="52815"/>
                </a:lnTo>
                <a:close/>
              </a:path>
              <a:path w="304165" h="321309">
                <a:moveTo>
                  <a:pt x="303917" y="283959"/>
                </a:moveTo>
                <a:lnTo>
                  <a:pt x="209470" y="283959"/>
                </a:lnTo>
                <a:lnTo>
                  <a:pt x="215391" y="300144"/>
                </a:lnTo>
                <a:lnTo>
                  <a:pt x="226070" y="311697"/>
                </a:lnTo>
                <a:lnTo>
                  <a:pt x="241506" y="318624"/>
                </a:lnTo>
                <a:lnTo>
                  <a:pt x="261698" y="320932"/>
                </a:lnTo>
                <a:lnTo>
                  <a:pt x="272031" y="320455"/>
                </a:lnTo>
                <a:lnTo>
                  <a:pt x="282513" y="319023"/>
                </a:lnTo>
                <a:lnTo>
                  <a:pt x="293143" y="316634"/>
                </a:lnTo>
                <a:lnTo>
                  <a:pt x="303917" y="313288"/>
                </a:lnTo>
                <a:lnTo>
                  <a:pt x="303917" y="283959"/>
                </a:lnTo>
                <a:close/>
              </a:path>
              <a:path w="304165" h="321309">
                <a:moveTo>
                  <a:pt x="271709" y="161377"/>
                </a:moveTo>
                <a:lnTo>
                  <a:pt x="204234" y="161377"/>
                </a:lnTo>
                <a:lnTo>
                  <a:pt x="204233" y="210069"/>
                </a:lnTo>
                <a:lnTo>
                  <a:pt x="202576" y="223681"/>
                </a:lnTo>
                <a:lnTo>
                  <a:pt x="177732" y="255227"/>
                </a:lnTo>
                <a:lnTo>
                  <a:pt x="129085" y="268148"/>
                </a:lnTo>
                <a:lnTo>
                  <a:pt x="281289" y="268148"/>
                </a:lnTo>
                <a:lnTo>
                  <a:pt x="276923" y="266358"/>
                </a:lnTo>
                <a:lnTo>
                  <a:pt x="274588" y="262871"/>
                </a:lnTo>
                <a:lnTo>
                  <a:pt x="272651" y="259332"/>
                </a:lnTo>
                <a:lnTo>
                  <a:pt x="271800" y="254037"/>
                </a:lnTo>
                <a:lnTo>
                  <a:pt x="271709" y="161377"/>
                </a:lnTo>
                <a:close/>
              </a:path>
              <a:path w="304165" h="321309">
                <a:moveTo>
                  <a:pt x="303917" y="266944"/>
                </a:moveTo>
                <a:lnTo>
                  <a:pt x="299205" y="267771"/>
                </a:lnTo>
                <a:lnTo>
                  <a:pt x="296158" y="268148"/>
                </a:lnTo>
                <a:lnTo>
                  <a:pt x="303917" y="268148"/>
                </a:lnTo>
                <a:lnTo>
                  <a:pt x="303917" y="266944"/>
                </a:lnTo>
                <a:close/>
              </a:path>
              <a:path w="304165" h="321309">
                <a:moveTo>
                  <a:pt x="149628" y="0"/>
                </a:moveTo>
                <a:lnTo>
                  <a:pt x="97391" y="5289"/>
                </a:lnTo>
                <a:lnTo>
                  <a:pt x="56940" y="21140"/>
                </a:lnTo>
                <a:lnTo>
                  <a:pt x="24364" y="54121"/>
                </a:lnTo>
                <a:lnTo>
                  <a:pt x="11130" y="101504"/>
                </a:lnTo>
                <a:lnTo>
                  <a:pt x="78081" y="101504"/>
                </a:lnTo>
                <a:lnTo>
                  <a:pt x="84041" y="80198"/>
                </a:lnTo>
                <a:lnTo>
                  <a:pt x="97264" y="64983"/>
                </a:lnTo>
                <a:lnTo>
                  <a:pt x="117758" y="55856"/>
                </a:lnTo>
                <a:lnTo>
                  <a:pt x="145534" y="52815"/>
                </a:lnTo>
                <a:lnTo>
                  <a:pt x="263553" y="52815"/>
                </a:lnTo>
                <a:lnTo>
                  <a:pt x="261999" y="48865"/>
                </a:lnTo>
                <a:lnTo>
                  <a:pt x="232924" y="19967"/>
                </a:lnTo>
                <a:lnTo>
                  <a:pt x="195666" y="4989"/>
                </a:lnTo>
                <a:lnTo>
                  <a:pt x="173743" y="1247"/>
                </a:lnTo>
                <a:lnTo>
                  <a:pt x="149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19023440" y="812592"/>
            <a:ext cx="177800" cy="311785"/>
          </a:xfrm>
          <a:custGeom>
            <a:avLst/>
            <a:gdLst/>
            <a:ahLst/>
            <a:cxnLst/>
            <a:rect l="l" t="t" r="r" b="b"/>
            <a:pathLst>
              <a:path w="177800" h="311784">
                <a:moveTo>
                  <a:pt x="62793" y="8251"/>
                </a:moveTo>
                <a:lnTo>
                  <a:pt x="0" y="8251"/>
                </a:lnTo>
                <a:lnTo>
                  <a:pt x="0" y="311582"/>
                </a:lnTo>
                <a:lnTo>
                  <a:pt x="66835" y="311582"/>
                </a:lnTo>
                <a:lnTo>
                  <a:pt x="66835" y="167251"/>
                </a:lnTo>
                <a:lnTo>
                  <a:pt x="68353" y="144158"/>
                </a:lnTo>
                <a:lnTo>
                  <a:pt x="80423" y="105404"/>
                </a:lnTo>
                <a:lnTo>
                  <a:pt x="116891" y="69979"/>
                </a:lnTo>
                <a:lnTo>
                  <a:pt x="126416" y="66898"/>
                </a:lnTo>
                <a:lnTo>
                  <a:pt x="62793" y="66898"/>
                </a:lnTo>
                <a:lnTo>
                  <a:pt x="62793" y="8251"/>
                </a:lnTo>
                <a:close/>
              </a:path>
              <a:path w="177800" h="311784">
                <a:moveTo>
                  <a:pt x="156445" y="0"/>
                </a:moveTo>
                <a:lnTo>
                  <a:pt x="152529" y="0"/>
                </a:lnTo>
                <a:lnTo>
                  <a:pt x="138030" y="1322"/>
                </a:lnTo>
                <a:lnTo>
                  <a:pt x="96227" y="21130"/>
                </a:lnTo>
                <a:lnTo>
                  <a:pt x="68184" y="54580"/>
                </a:lnTo>
                <a:lnTo>
                  <a:pt x="63966" y="66898"/>
                </a:lnTo>
                <a:lnTo>
                  <a:pt x="126416" y="66898"/>
                </a:lnTo>
                <a:lnTo>
                  <a:pt x="132190" y="65030"/>
                </a:lnTo>
                <a:lnTo>
                  <a:pt x="149042" y="63380"/>
                </a:lnTo>
                <a:lnTo>
                  <a:pt x="177764" y="63380"/>
                </a:lnTo>
                <a:lnTo>
                  <a:pt x="177764" y="1780"/>
                </a:lnTo>
                <a:lnTo>
                  <a:pt x="164885" y="617"/>
                </a:lnTo>
                <a:lnTo>
                  <a:pt x="156445" y="0"/>
                </a:lnTo>
                <a:close/>
              </a:path>
              <a:path w="177800" h="311784">
                <a:moveTo>
                  <a:pt x="177764" y="63380"/>
                </a:moveTo>
                <a:lnTo>
                  <a:pt x="149042" y="63380"/>
                </a:lnTo>
                <a:lnTo>
                  <a:pt x="155649" y="63561"/>
                </a:lnTo>
                <a:lnTo>
                  <a:pt x="162637" y="64106"/>
                </a:lnTo>
                <a:lnTo>
                  <a:pt x="170079" y="65030"/>
                </a:lnTo>
                <a:lnTo>
                  <a:pt x="177764" y="66301"/>
                </a:lnTo>
                <a:lnTo>
                  <a:pt x="177764" y="633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16633873" y="706543"/>
            <a:ext cx="291465" cy="417830"/>
          </a:xfrm>
          <a:custGeom>
            <a:avLst/>
            <a:gdLst/>
            <a:ahLst/>
            <a:cxnLst/>
            <a:rect l="l" t="t" r="r" b="b"/>
            <a:pathLst>
              <a:path w="291465" h="417830">
                <a:moveTo>
                  <a:pt x="291362" y="0"/>
                </a:moveTo>
                <a:lnTo>
                  <a:pt x="84583" y="0"/>
                </a:lnTo>
                <a:lnTo>
                  <a:pt x="83997" y="62"/>
                </a:lnTo>
                <a:lnTo>
                  <a:pt x="36480" y="8950"/>
                </a:lnTo>
                <a:lnTo>
                  <a:pt x="6277" y="45213"/>
                </a:lnTo>
                <a:lnTo>
                  <a:pt x="0" y="90049"/>
                </a:lnTo>
                <a:lnTo>
                  <a:pt x="94" y="417631"/>
                </a:lnTo>
                <a:lnTo>
                  <a:pt x="73924" y="417631"/>
                </a:lnTo>
                <a:lnTo>
                  <a:pt x="73924" y="232223"/>
                </a:lnTo>
                <a:lnTo>
                  <a:pt x="264861" y="232223"/>
                </a:lnTo>
                <a:lnTo>
                  <a:pt x="264861" y="172549"/>
                </a:lnTo>
                <a:lnTo>
                  <a:pt x="73924" y="172549"/>
                </a:lnTo>
                <a:lnTo>
                  <a:pt x="73924" y="63202"/>
                </a:lnTo>
                <a:lnTo>
                  <a:pt x="291362" y="63202"/>
                </a:lnTo>
                <a:lnTo>
                  <a:pt x="2913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18934937" y="1212999"/>
            <a:ext cx="31115" cy="26670"/>
          </a:xfrm>
          <a:custGeom>
            <a:avLst/>
            <a:gdLst/>
            <a:ahLst/>
            <a:cxnLst/>
            <a:rect l="l" t="t" r="r" b="b"/>
            <a:pathLst>
              <a:path w="31115" h="26669">
                <a:moveTo>
                  <a:pt x="17894" y="0"/>
                </a:moveTo>
                <a:lnTo>
                  <a:pt x="0" y="0"/>
                </a:lnTo>
                <a:lnTo>
                  <a:pt x="0" y="26114"/>
                </a:lnTo>
                <a:lnTo>
                  <a:pt x="24742" y="26114"/>
                </a:lnTo>
                <a:lnTo>
                  <a:pt x="30564" y="21716"/>
                </a:lnTo>
                <a:lnTo>
                  <a:pt x="30564" y="8376"/>
                </a:lnTo>
                <a:lnTo>
                  <a:pt x="29077" y="5088"/>
                </a:lnTo>
                <a:lnTo>
                  <a:pt x="26177" y="3047"/>
                </a:lnTo>
                <a:lnTo>
                  <a:pt x="23161" y="1026"/>
                </a:lnTo>
                <a:lnTo>
                  <a:pt x="178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16536770" y="1179010"/>
            <a:ext cx="2694940" cy="135890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35" y="0"/>
                </a:moveTo>
                <a:lnTo>
                  <a:pt x="65139" y="0"/>
                </a:lnTo>
                <a:lnTo>
                  <a:pt x="52019" y="2376"/>
                </a:lnTo>
                <a:lnTo>
                  <a:pt x="24679" y="29601"/>
                </a:lnTo>
                <a:lnTo>
                  <a:pt x="1842" y="111954"/>
                </a:lnTo>
                <a:lnTo>
                  <a:pt x="0" y="118718"/>
                </a:lnTo>
                <a:lnTo>
                  <a:pt x="1057" y="124572"/>
                </a:lnTo>
                <a:lnTo>
                  <a:pt x="4512" y="128959"/>
                </a:lnTo>
                <a:lnTo>
                  <a:pt x="7989" y="133273"/>
                </a:lnTo>
                <a:lnTo>
                  <a:pt x="13936" y="135702"/>
                </a:lnTo>
                <a:lnTo>
                  <a:pt x="2629333" y="135702"/>
                </a:lnTo>
                <a:lnTo>
                  <a:pt x="2642390" y="133328"/>
                </a:lnTo>
                <a:lnTo>
                  <a:pt x="2652489" y="127943"/>
                </a:lnTo>
                <a:lnTo>
                  <a:pt x="2531881" y="127943"/>
                </a:lnTo>
                <a:lnTo>
                  <a:pt x="2522608" y="127263"/>
                </a:lnTo>
                <a:lnTo>
                  <a:pt x="2517321" y="126153"/>
                </a:lnTo>
                <a:lnTo>
                  <a:pt x="2245942" y="126153"/>
                </a:lnTo>
                <a:lnTo>
                  <a:pt x="2245942" y="13182"/>
                </a:lnTo>
                <a:lnTo>
                  <a:pt x="2517876" y="13182"/>
                </a:lnTo>
                <a:lnTo>
                  <a:pt x="2523902" y="11981"/>
                </a:lnTo>
                <a:lnTo>
                  <a:pt x="2533200" y="11423"/>
                </a:lnTo>
                <a:lnTo>
                  <a:pt x="2693426" y="11423"/>
                </a:lnTo>
                <a:lnTo>
                  <a:pt x="2693373" y="11120"/>
                </a:lnTo>
                <a:lnTo>
                  <a:pt x="2689939" y="6711"/>
                </a:lnTo>
                <a:lnTo>
                  <a:pt x="2686483" y="2460"/>
                </a:lnTo>
                <a:lnTo>
                  <a:pt x="2680724" y="62"/>
                </a:lnTo>
                <a:lnTo>
                  <a:pt x="2673635" y="0"/>
                </a:lnTo>
                <a:close/>
              </a:path>
              <a:path w="2694940" h="135890">
                <a:moveTo>
                  <a:pt x="2535535" y="32208"/>
                </a:moveTo>
                <a:lnTo>
                  <a:pt x="2530383" y="32208"/>
                </a:lnTo>
                <a:lnTo>
                  <a:pt x="2526310" y="33025"/>
                </a:lnTo>
                <a:lnTo>
                  <a:pt x="2523357" y="34805"/>
                </a:lnTo>
                <a:lnTo>
                  <a:pt x="2520373" y="36532"/>
                </a:lnTo>
                <a:lnTo>
                  <a:pt x="2518939" y="38763"/>
                </a:lnTo>
                <a:lnTo>
                  <a:pt x="2518939" y="45852"/>
                </a:lnTo>
                <a:lnTo>
                  <a:pt x="2523828" y="49967"/>
                </a:lnTo>
                <a:lnTo>
                  <a:pt x="2543879" y="57825"/>
                </a:lnTo>
                <a:lnTo>
                  <a:pt x="2551938" y="61201"/>
                </a:lnTo>
                <a:lnTo>
                  <a:pt x="2576759" y="93180"/>
                </a:lnTo>
                <a:lnTo>
                  <a:pt x="2576079" y="100140"/>
                </a:lnTo>
                <a:lnTo>
                  <a:pt x="2542722" y="127310"/>
                </a:lnTo>
                <a:lnTo>
                  <a:pt x="2531881" y="127943"/>
                </a:lnTo>
                <a:lnTo>
                  <a:pt x="2652489" y="127943"/>
                </a:lnTo>
                <a:lnTo>
                  <a:pt x="2654436" y="126905"/>
                </a:lnTo>
                <a:lnTo>
                  <a:pt x="2664052" y="117480"/>
                </a:lnTo>
                <a:lnTo>
                  <a:pt x="2669824" y="106101"/>
                </a:lnTo>
                <a:lnTo>
                  <a:pt x="2687379" y="42626"/>
                </a:lnTo>
                <a:lnTo>
                  <a:pt x="2571544" y="42626"/>
                </a:lnTo>
                <a:lnTo>
                  <a:pt x="2560895" y="38057"/>
                </a:lnTo>
                <a:lnTo>
                  <a:pt x="2551345" y="34802"/>
                </a:lnTo>
                <a:lnTo>
                  <a:pt x="2542891" y="32855"/>
                </a:lnTo>
                <a:lnTo>
                  <a:pt x="2535535" y="32208"/>
                </a:lnTo>
                <a:close/>
              </a:path>
              <a:path w="2694940" h="135890">
                <a:moveTo>
                  <a:pt x="2369980" y="13182"/>
                </a:moveTo>
                <a:lnTo>
                  <a:pt x="2328724" y="13182"/>
                </a:lnTo>
                <a:lnTo>
                  <a:pt x="2328724" y="33988"/>
                </a:lnTo>
                <a:lnTo>
                  <a:pt x="2274182" y="33988"/>
                </a:lnTo>
                <a:lnTo>
                  <a:pt x="2274182" y="57705"/>
                </a:lnTo>
                <a:lnTo>
                  <a:pt x="2326065" y="57705"/>
                </a:lnTo>
                <a:lnTo>
                  <a:pt x="2326065" y="78489"/>
                </a:lnTo>
                <a:lnTo>
                  <a:pt x="2274182" y="78489"/>
                </a:lnTo>
                <a:lnTo>
                  <a:pt x="2274182" y="105389"/>
                </a:lnTo>
                <a:lnTo>
                  <a:pt x="2330044" y="105389"/>
                </a:lnTo>
                <a:lnTo>
                  <a:pt x="2330044" y="126153"/>
                </a:lnTo>
                <a:lnTo>
                  <a:pt x="2369980" y="126153"/>
                </a:lnTo>
                <a:lnTo>
                  <a:pt x="2369980" y="13182"/>
                </a:lnTo>
                <a:close/>
              </a:path>
              <a:path w="2694940" h="135890">
                <a:moveTo>
                  <a:pt x="2517876" y="13182"/>
                </a:moveTo>
                <a:lnTo>
                  <a:pt x="2419455" y="13182"/>
                </a:lnTo>
                <a:lnTo>
                  <a:pt x="2428144" y="13807"/>
                </a:lnTo>
                <a:lnTo>
                  <a:pt x="2435762" y="15682"/>
                </a:lnTo>
                <a:lnTo>
                  <a:pt x="2457893" y="46815"/>
                </a:lnTo>
                <a:lnTo>
                  <a:pt x="2457284" y="53511"/>
                </a:lnTo>
                <a:lnTo>
                  <a:pt x="2428964" y="80266"/>
                </a:lnTo>
                <a:lnTo>
                  <a:pt x="2420596" y="80898"/>
                </a:lnTo>
                <a:lnTo>
                  <a:pt x="2398178" y="80898"/>
                </a:lnTo>
                <a:lnTo>
                  <a:pt x="2398178" y="126153"/>
                </a:lnTo>
                <a:lnTo>
                  <a:pt x="2517321" y="126153"/>
                </a:lnTo>
                <a:lnTo>
                  <a:pt x="2512930" y="125230"/>
                </a:lnTo>
                <a:lnTo>
                  <a:pt x="2502845" y="121852"/>
                </a:lnTo>
                <a:lnTo>
                  <a:pt x="2492353" y="117137"/>
                </a:lnTo>
                <a:lnTo>
                  <a:pt x="2492353" y="92866"/>
                </a:lnTo>
                <a:lnTo>
                  <a:pt x="2547629" y="92866"/>
                </a:lnTo>
                <a:lnTo>
                  <a:pt x="2547629" y="92049"/>
                </a:lnTo>
                <a:lnTo>
                  <a:pt x="2542330" y="87599"/>
                </a:lnTo>
                <a:lnTo>
                  <a:pt x="2514394" y="76500"/>
                </a:lnTo>
                <a:lnTo>
                  <a:pt x="2510237" y="74772"/>
                </a:lnTo>
                <a:lnTo>
                  <a:pt x="2489714" y="50092"/>
                </a:lnTo>
                <a:lnTo>
                  <a:pt x="2489714" y="44030"/>
                </a:lnTo>
                <a:lnTo>
                  <a:pt x="2515546" y="13647"/>
                </a:lnTo>
                <a:lnTo>
                  <a:pt x="2517876" y="13182"/>
                </a:lnTo>
                <a:close/>
              </a:path>
              <a:path w="2694940" h="135890">
                <a:moveTo>
                  <a:pt x="2547629" y="92866"/>
                </a:moveTo>
                <a:lnTo>
                  <a:pt x="2492353" y="92866"/>
                </a:lnTo>
                <a:lnTo>
                  <a:pt x="2500520" y="98133"/>
                </a:lnTo>
                <a:lnTo>
                  <a:pt x="2507431" y="101797"/>
                </a:lnTo>
                <a:lnTo>
                  <a:pt x="2512939" y="104028"/>
                </a:lnTo>
                <a:lnTo>
                  <a:pt x="2518436" y="106101"/>
                </a:lnTo>
                <a:lnTo>
                  <a:pt x="2524174" y="107148"/>
                </a:lnTo>
                <a:lnTo>
                  <a:pt x="2541796" y="107148"/>
                </a:lnTo>
                <a:lnTo>
                  <a:pt x="2547629" y="103630"/>
                </a:lnTo>
                <a:lnTo>
                  <a:pt x="2547629" y="92866"/>
                </a:lnTo>
                <a:close/>
              </a:path>
              <a:path w="2694940" h="135890">
                <a:moveTo>
                  <a:pt x="2693426" y="11423"/>
                </a:moveTo>
                <a:lnTo>
                  <a:pt x="2533200" y="11423"/>
                </a:lnTo>
                <a:lnTo>
                  <a:pt x="2542612" y="11983"/>
                </a:lnTo>
                <a:lnTo>
                  <a:pt x="2552140" y="13665"/>
                </a:lnTo>
                <a:lnTo>
                  <a:pt x="2561785" y="16472"/>
                </a:lnTo>
                <a:lnTo>
                  <a:pt x="2571544" y="20407"/>
                </a:lnTo>
                <a:lnTo>
                  <a:pt x="2571544" y="42626"/>
                </a:lnTo>
                <a:lnTo>
                  <a:pt x="2687379" y="42626"/>
                </a:lnTo>
                <a:lnTo>
                  <a:pt x="2694420" y="17067"/>
                </a:lnTo>
                <a:lnTo>
                  <a:pt x="2693426" y="1142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16536773" y="1179011"/>
            <a:ext cx="2694940" cy="135890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25" y="0"/>
                </a:moveTo>
                <a:lnTo>
                  <a:pt x="65139" y="0"/>
                </a:lnTo>
                <a:lnTo>
                  <a:pt x="52019" y="2376"/>
                </a:lnTo>
                <a:lnTo>
                  <a:pt x="24669" y="29601"/>
                </a:lnTo>
                <a:lnTo>
                  <a:pt x="1842" y="111954"/>
                </a:lnTo>
                <a:lnTo>
                  <a:pt x="0" y="118680"/>
                </a:lnTo>
                <a:lnTo>
                  <a:pt x="1047" y="124572"/>
                </a:lnTo>
                <a:lnTo>
                  <a:pt x="4502" y="128969"/>
                </a:lnTo>
                <a:lnTo>
                  <a:pt x="7978" y="133273"/>
                </a:lnTo>
                <a:lnTo>
                  <a:pt x="13926" y="135702"/>
                </a:lnTo>
                <a:lnTo>
                  <a:pt x="2629333" y="135702"/>
                </a:lnTo>
                <a:lnTo>
                  <a:pt x="2642385" y="133328"/>
                </a:lnTo>
                <a:lnTo>
                  <a:pt x="2652501" y="127933"/>
                </a:lnTo>
                <a:lnTo>
                  <a:pt x="2531870" y="127933"/>
                </a:lnTo>
                <a:lnTo>
                  <a:pt x="2522602" y="127254"/>
                </a:lnTo>
                <a:lnTo>
                  <a:pt x="2517302" y="126142"/>
                </a:lnTo>
                <a:lnTo>
                  <a:pt x="2245931" y="126142"/>
                </a:lnTo>
                <a:lnTo>
                  <a:pt x="2245931" y="13182"/>
                </a:lnTo>
                <a:lnTo>
                  <a:pt x="2517866" y="13182"/>
                </a:lnTo>
                <a:lnTo>
                  <a:pt x="2523896" y="11981"/>
                </a:lnTo>
                <a:lnTo>
                  <a:pt x="2533189" y="11423"/>
                </a:lnTo>
                <a:lnTo>
                  <a:pt x="2693415" y="11423"/>
                </a:lnTo>
                <a:lnTo>
                  <a:pt x="2693363" y="11130"/>
                </a:lnTo>
                <a:lnTo>
                  <a:pt x="2689939" y="6711"/>
                </a:lnTo>
                <a:lnTo>
                  <a:pt x="2686483" y="2460"/>
                </a:lnTo>
                <a:lnTo>
                  <a:pt x="2680714" y="52"/>
                </a:lnTo>
                <a:lnTo>
                  <a:pt x="2673625" y="0"/>
                </a:lnTo>
                <a:close/>
              </a:path>
              <a:path w="2694940" h="135890">
                <a:moveTo>
                  <a:pt x="2535524" y="32208"/>
                </a:moveTo>
                <a:lnTo>
                  <a:pt x="2530383" y="32208"/>
                </a:lnTo>
                <a:lnTo>
                  <a:pt x="2526310" y="33025"/>
                </a:lnTo>
                <a:lnTo>
                  <a:pt x="2523357" y="34815"/>
                </a:lnTo>
                <a:lnTo>
                  <a:pt x="2520363" y="36532"/>
                </a:lnTo>
                <a:lnTo>
                  <a:pt x="2518939" y="38763"/>
                </a:lnTo>
                <a:lnTo>
                  <a:pt x="2518939" y="45841"/>
                </a:lnTo>
                <a:lnTo>
                  <a:pt x="2523818" y="49977"/>
                </a:lnTo>
                <a:lnTo>
                  <a:pt x="2543874" y="57818"/>
                </a:lnTo>
                <a:lnTo>
                  <a:pt x="2551936" y="61201"/>
                </a:lnTo>
                <a:lnTo>
                  <a:pt x="2576748" y="93180"/>
                </a:lnTo>
                <a:lnTo>
                  <a:pt x="2576070" y="100141"/>
                </a:lnTo>
                <a:lnTo>
                  <a:pt x="2542711" y="127301"/>
                </a:lnTo>
                <a:lnTo>
                  <a:pt x="2531870" y="127933"/>
                </a:lnTo>
                <a:lnTo>
                  <a:pt x="2652501" y="127933"/>
                </a:lnTo>
                <a:lnTo>
                  <a:pt x="2654428" y="126905"/>
                </a:lnTo>
                <a:lnTo>
                  <a:pt x="2664046" y="117480"/>
                </a:lnTo>
                <a:lnTo>
                  <a:pt x="2669824" y="106101"/>
                </a:lnTo>
                <a:lnTo>
                  <a:pt x="2687374" y="42637"/>
                </a:lnTo>
                <a:lnTo>
                  <a:pt x="2571544" y="42637"/>
                </a:lnTo>
                <a:lnTo>
                  <a:pt x="2560894" y="38065"/>
                </a:lnTo>
                <a:lnTo>
                  <a:pt x="2551339" y="34807"/>
                </a:lnTo>
                <a:lnTo>
                  <a:pt x="2542883" y="32857"/>
                </a:lnTo>
                <a:lnTo>
                  <a:pt x="2535524" y="32208"/>
                </a:lnTo>
                <a:close/>
              </a:path>
              <a:path w="2694940" h="135890">
                <a:moveTo>
                  <a:pt x="2369969" y="13182"/>
                </a:moveTo>
                <a:lnTo>
                  <a:pt x="2328724" y="13182"/>
                </a:lnTo>
                <a:lnTo>
                  <a:pt x="2328724" y="33988"/>
                </a:lnTo>
                <a:lnTo>
                  <a:pt x="2274182" y="33988"/>
                </a:lnTo>
                <a:lnTo>
                  <a:pt x="2274182" y="57705"/>
                </a:lnTo>
                <a:lnTo>
                  <a:pt x="2326054" y="57705"/>
                </a:lnTo>
                <a:lnTo>
                  <a:pt x="2326054" y="78489"/>
                </a:lnTo>
                <a:lnTo>
                  <a:pt x="2274182" y="78489"/>
                </a:lnTo>
                <a:lnTo>
                  <a:pt x="2274182" y="105399"/>
                </a:lnTo>
                <a:lnTo>
                  <a:pt x="2330044" y="105399"/>
                </a:lnTo>
                <a:lnTo>
                  <a:pt x="2330044" y="126142"/>
                </a:lnTo>
                <a:lnTo>
                  <a:pt x="2369969" y="126142"/>
                </a:lnTo>
                <a:lnTo>
                  <a:pt x="2369969" y="13182"/>
                </a:lnTo>
                <a:close/>
              </a:path>
              <a:path w="2694940" h="135890">
                <a:moveTo>
                  <a:pt x="2517866" y="13182"/>
                </a:moveTo>
                <a:lnTo>
                  <a:pt x="2419455" y="13182"/>
                </a:lnTo>
                <a:lnTo>
                  <a:pt x="2428142" y="13807"/>
                </a:lnTo>
                <a:lnTo>
                  <a:pt x="2435758" y="15682"/>
                </a:lnTo>
                <a:lnTo>
                  <a:pt x="2457893" y="46804"/>
                </a:lnTo>
                <a:lnTo>
                  <a:pt x="2457282" y="53507"/>
                </a:lnTo>
                <a:lnTo>
                  <a:pt x="2428964" y="80266"/>
                </a:lnTo>
                <a:lnTo>
                  <a:pt x="2420596" y="80898"/>
                </a:lnTo>
                <a:lnTo>
                  <a:pt x="2398167" y="80898"/>
                </a:lnTo>
                <a:lnTo>
                  <a:pt x="2398167" y="126142"/>
                </a:lnTo>
                <a:lnTo>
                  <a:pt x="2517302" y="126142"/>
                </a:lnTo>
                <a:lnTo>
                  <a:pt x="2512924" y="125223"/>
                </a:lnTo>
                <a:lnTo>
                  <a:pt x="2502840" y="121846"/>
                </a:lnTo>
                <a:lnTo>
                  <a:pt x="2492353" y="117127"/>
                </a:lnTo>
                <a:lnTo>
                  <a:pt x="2492353" y="92876"/>
                </a:lnTo>
                <a:lnTo>
                  <a:pt x="2547629" y="92876"/>
                </a:lnTo>
                <a:lnTo>
                  <a:pt x="2547629" y="92049"/>
                </a:lnTo>
                <a:lnTo>
                  <a:pt x="2542320" y="87599"/>
                </a:lnTo>
                <a:lnTo>
                  <a:pt x="2514394" y="76489"/>
                </a:lnTo>
                <a:lnTo>
                  <a:pt x="2510237" y="74772"/>
                </a:lnTo>
                <a:lnTo>
                  <a:pt x="2489714" y="50092"/>
                </a:lnTo>
                <a:lnTo>
                  <a:pt x="2489714" y="44030"/>
                </a:lnTo>
                <a:lnTo>
                  <a:pt x="2515541" y="13646"/>
                </a:lnTo>
                <a:lnTo>
                  <a:pt x="2517866" y="13182"/>
                </a:lnTo>
                <a:close/>
              </a:path>
              <a:path w="2694940" h="135890">
                <a:moveTo>
                  <a:pt x="2547629" y="92876"/>
                </a:moveTo>
                <a:lnTo>
                  <a:pt x="2492353" y="92876"/>
                </a:lnTo>
                <a:lnTo>
                  <a:pt x="2500520" y="98133"/>
                </a:lnTo>
                <a:lnTo>
                  <a:pt x="2507431" y="101797"/>
                </a:lnTo>
                <a:lnTo>
                  <a:pt x="2512928" y="104017"/>
                </a:lnTo>
                <a:lnTo>
                  <a:pt x="2518436" y="106101"/>
                </a:lnTo>
                <a:lnTo>
                  <a:pt x="2524174" y="107148"/>
                </a:lnTo>
                <a:lnTo>
                  <a:pt x="2541796" y="107148"/>
                </a:lnTo>
                <a:lnTo>
                  <a:pt x="2547629" y="103630"/>
                </a:lnTo>
                <a:lnTo>
                  <a:pt x="2547629" y="92876"/>
                </a:lnTo>
                <a:close/>
              </a:path>
              <a:path w="2694940" h="135890">
                <a:moveTo>
                  <a:pt x="2693415" y="11423"/>
                </a:moveTo>
                <a:lnTo>
                  <a:pt x="2533189" y="11423"/>
                </a:lnTo>
                <a:lnTo>
                  <a:pt x="2542603" y="11983"/>
                </a:lnTo>
                <a:lnTo>
                  <a:pt x="2552135" y="13665"/>
                </a:lnTo>
                <a:lnTo>
                  <a:pt x="2561783" y="16472"/>
                </a:lnTo>
                <a:lnTo>
                  <a:pt x="2571544" y="20407"/>
                </a:lnTo>
                <a:lnTo>
                  <a:pt x="2571544" y="42637"/>
                </a:lnTo>
                <a:lnTo>
                  <a:pt x="2687374" y="42637"/>
                </a:lnTo>
                <a:lnTo>
                  <a:pt x="2694420" y="17067"/>
                </a:lnTo>
                <a:lnTo>
                  <a:pt x="2693415" y="1142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02" name="2 Gráfico"/>
          <p:cNvGraphicFramePr/>
          <p:nvPr/>
        </p:nvGraphicFramePr>
        <p:xfrm>
          <a:off x="336482" y="3440097"/>
          <a:ext cx="14716228" cy="61436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9" name="28 Rectángulo"/>
          <p:cNvSpPr/>
          <p:nvPr/>
        </p:nvSpPr>
        <p:spPr>
          <a:xfrm>
            <a:off x="3836944" y="10155269"/>
            <a:ext cx="39835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dirty="0">
                <a:hlinkClick r:id="rId6"/>
              </a:rPr>
              <a:t>https://forms.gle/QHM1mHa8JpbiZNLT7</a:t>
            </a:r>
            <a:endParaRPr lang="es-CO" dirty="0"/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6E1BC6D4-7CA5-430F-9687-805546DCF7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55821" y="-16209"/>
            <a:ext cx="3248279" cy="1925843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object 77"/>
          <p:cNvSpPr/>
          <p:nvPr/>
        </p:nvSpPr>
        <p:spPr>
          <a:xfrm>
            <a:off x="2105988" y="1364188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2181284" y="1447348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24"/>
                </a:lnTo>
                <a:lnTo>
                  <a:pt x="304985" y="1510624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6243583" y="962537"/>
            <a:ext cx="111253" cy="1084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16092571" y="986548"/>
            <a:ext cx="405765" cy="155575"/>
          </a:xfrm>
          <a:custGeom>
            <a:avLst/>
            <a:gdLst/>
            <a:ahLst/>
            <a:cxnLst/>
            <a:rect l="l" t="t" r="r" b="b"/>
            <a:pathLst>
              <a:path w="405765" h="155575">
                <a:moveTo>
                  <a:pt x="25234" y="0"/>
                </a:moveTo>
                <a:lnTo>
                  <a:pt x="15363" y="1938"/>
                </a:lnTo>
                <a:lnTo>
                  <a:pt x="7347" y="7241"/>
                </a:lnTo>
                <a:lnTo>
                  <a:pt x="1966" y="15138"/>
                </a:lnTo>
                <a:lnTo>
                  <a:pt x="0" y="24857"/>
                </a:lnTo>
                <a:lnTo>
                  <a:pt x="0" y="30292"/>
                </a:lnTo>
                <a:lnTo>
                  <a:pt x="2020" y="35862"/>
                </a:lnTo>
                <a:lnTo>
                  <a:pt x="5853" y="40271"/>
                </a:lnTo>
                <a:lnTo>
                  <a:pt x="35282" y="82149"/>
                </a:lnTo>
                <a:lnTo>
                  <a:pt x="73951" y="116243"/>
                </a:lnTo>
                <a:lnTo>
                  <a:pt x="119691" y="141089"/>
                </a:lnTo>
                <a:lnTo>
                  <a:pt x="170329" y="155220"/>
                </a:lnTo>
                <a:lnTo>
                  <a:pt x="181564" y="138722"/>
                </a:lnTo>
                <a:lnTo>
                  <a:pt x="196758" y="125979"/>
                </a:lnTo>
                <a:lnTo>
                  <a:pt x="214819" y="117765"/>
                </a:lnTo>
                <a:lnTo>
                  <a:pt x="234652" y="114855"/>
                </a:lnTo>
                <a:lnTo>
                  <a:pt x="336669" y="114855"/>
                </a:lnTo>
                <a:lnTo>
                  <a:pt x="344939" y="108761"/>
                </a:lnTo>
                <a:lnTo>
                  <a:pt x="204140" y="108761"/>
                </a:lnTo>
                <a:lnTo>
                  <a:pt x="158204" y="102670"/>
                </a:lnTo>
                <a:lnTo>
                  <a:pt x="115821" y="84939"/>
                </a:lnTo>
                <a:lnTo>
                  <a:pt x="79024" y="56379"/>
                </a:lnTo>
                <a:lnTo>
                  <a:pt x="49851" y="17800"/>
                </a:lnTo>
                <a:lnTo>
                  <a:pt x="44711" y="9855"/>
                </a:lnTo>
                <a:lnTo>
                  <a:pt x="38764" y="4310"/>
                </a:lnTo>
                <a:lnTo>
                  <a:pt x="32207" y="1060"/>
                </a:lnTo>
                <a:lnTo>
                  <a:pt x="25234" y="0"/>
                </a:lnTo>
                <a:close/>
              </a:path>
              <a:path w="405765" h="155575">
                <a:moveTo>
                  <a:pt x="336669" y="114855"/>
                </a:moveTo>
                <a:lnTo>
                  <a:pt x="234652" y="114855"/>
                </a:lnTo>
                <a:lnTo>
                  <a:pt x="250924" y="116748"/>
                </a:lnTo>
                <a:lnTo>
                  <a:pt x="266192" y="122140"/>
                </a:lnTo>
                <a:lnTo>
                  <a:pt x="279726" y="130598"/>
                </a:lnTo>
                <a:lnTo>
                  <a:pt x="290797" y="141692"/>
                </a:lnTo>
                <a:lnTo>
                  <a:pt x="323493" y="124564"/>
                </a:lnTo>
                <a:lnTo>
                  <a:pt x="336669" y="114855"/>
                </a:lnTo>
                <a:close/>
              </a:path>
              <a:path w="405765" h="155575">
                <a:moveTo>
                  <a:pt x="380124" y="6345"/>
                </a:moveTo>
                <a:lnTo>
                  <a:pt x="371339" y="6345"/>
                </a:lnTo>
                <a:lnTo>
                  <a:pt x="362941" y="11025"/>
                </a:lnTo>
                <a:lnTo>
                  <a:pt x="358491" y="18240"/>
                </a:lnTo>
                <a:lnTo>
                  <a:pt x="330847" y="55314"/>
                </a:lnTo>
                <a:lnTo>
                  <a:pt x="294261" y="83883"/>
                </a:lnTo>
                <a:lnTo>
                  <a:pt x="251203" y="102260"/>
                </a:lnTo>
                <a:lnTo>
                  <a:pt x="204140" y="108761"/>
                </a:lnTo>
                <a:lnTo>
                  <a:pt x="344939" y="108761"/>
                </a:lnTo>
                <a:lnTo>
                  <a:pt x="353040" y="102791"/>
                </a:lnTo>
                <a:lnTo>
                  <a:pt x="378658" y="76657"/>
                </a:lnTo>
                <a:lnTo>
                  <a:pt x="399568" y="46448"/>
                </a:lnTo>
                <a:lnTo>
                  <a:pt x="403160" y="42124"/>
                </a:lnTo>
                <a:lnTo>
                  <a:pt x="405149" y="36532"/>
                </a:lnTo>
                <a:lnTo>
                  <a:pt x="405149" y="31035"/>
                </a:lnTo>
                <a:lnTo>
                  <a:pt x="403190" y="21457"/>
                </a:lnTo>
                <a:lnTo>
                  <a:pt x="397839" y="13605"/>
                </a:lnTo>
                <a:lnTo>
                  <a:pt x="389887" y="8296"/>
                </a:lnTo>
                <a:lnTo>
                  <a:pt x="380124" y="63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16278322" y="792968"/>
            <a:ext cx="111158" cy="1084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6153058" y="703870"/>
            <a:ext cx="382905" cy="296545"/>
          </a:xfrm>
          <a:custGeom>
            <a:avLst/>
            <a:gdLst/>
            <a:ahLst/>
            <a:cxnLst/>
            <a:rect l="l" t="t" r="r" b="b"/>
            <a:pathLst>
              <a:path w="382905" h="296544">
                <a:moveTo>
                  <a:pt x="363164" y="245748"/>
                </a:moveTo>
                <a:lnTo>
                  <a:pt x="145681" y="245748"/>
                </a:lnTo>
                <a:lnTo>
                  <a:pt x="168589" y="249505"/>
                </a:lnTo>
                <a:lnTo>
                  <a:pt x="188508" y="259955"/>
                </a:lnTo>
                <a:lnTo>
                  <a:pt x="204016" y="275861"/>
                </a:lnTo>
                <a:lnTo>
                  <a:pt x="213689" y="295987"/>
                </a:lnTo>
                <a:lnTo>
                  <a:pt x="217208" y="295380"/>
                </a:lnTo>
                <a:lnTo>
                  <a:pt x="223894" y="295380"/>
                </a:lnTo>
                <a:lnTo>
                  <a:pt x="264483" y="291533"/>
                </a:lnTo>
                <a:lnTo>
                  <a:pt x="304760" y="280095"/>
                </a:lnTo>
                <a:lnTo>
                  <a:pt x="341958" y="261788"/>
                </a:lnTo>
                <a:lnTo>
                  <a:pt x="363164" y="245748"/>
                </a:lnTo>
                <a:close/>
              </a:path>
              <a:path w="382905" h="296544">
                <a:moveTo>
                  <a:pt x="223894" y="295380"/>
                </a:moveTo>
                <a:lnTo>
                  <a:pt x="217208" y="295380"/>
                </a:lnTo>
                <a:lnTo>
                  <a:pt x="220045" y="295484"/>
                </a:lnTo>
                <a:lnTo>
                  <a:pt x="222789" y="295484"/>
                </a:lnTo>
                <a:lnTo>
                  <a:pt x="223894" y="295380"/>
                </a:lnTo>
                <a:close/>
              </a:path>
              <a:path w="382905" h="296544">
                <a:moveTo>
                  <a:pt x="31280" y="0"/>
                </a:moveTo>
                <a:lnTo>
                  <a:pt x="6172" y="30716"/>
                </a:lnTo>
                <a:lnTo>
                  <a:pt x="0" y="78151"/>
                </a:lnTo>
                <a:lnTo>
                  <a:pt x="6078" y="132399"/>
                </a:lnTo>
                <a:lnTo>
                  <a:pt x="25915" y="181886"/>
                </a:lnTo>
                <a:lnTo>
                  <a:pt x="57767" y="224941"/>
                </a:lnTo>
                <a:lnTo>
                  <a:pt x="99892" y="259894"/>
                </a:lnTo>
                <a:lnTo>
                  <a:pt x="110760" y="253951"/>
                </a:lnTo>
                <a:lnTo>
                  <a:pt x="122150" y="249503"/>
                </a:lnTo>
                <a:lnTo>
                  <a:pt x="133859" y="246714"/>
                </a:lnTo>
                <a:lnTo>
                  <a:pt x="145681" y="245748"/>
                </a:lnTo>
                <a:lnTo>
                  <a:pt x="363164" y="245748"/>
                </a:lnTo>
                <a:lnTo>
                  <a:pt x="366527" y="243203"/>
                </a:lnTo>
                <a:lnTo>
                  <a:pt x="222621" y="243203"/>
                </a:lnTo>
                <a:lnTo>
                  <a:pt x="177717" y="237285"/>
                </a:lnTo>
                <a:lnTo>
                  <a:pt x="137341" y="220597"/>
                </a:lnTo>
                <a:lnTo>
                  <a:pt x="103114" y="194740"/>
                </a:lnTo>
                <a:lnTo>
                  <a:pt x="76658" y="161313"/>
                </a:lnTo>
                <a:lnTo>
                  <a:pt x="59596" y="121917"/>
                </a:lnTo>
                <a:lnTo>
                  <a:pt x="53548" y="78151"/>
                </a:lnTo>
                <a:lnTo>
                  <a:pt x="53925" y="67821"/>
                </a:lnTo>
                <a:lnTo>
                  <a:pt x="55095" y="57125"/>
                </a:lnTo>
                <a:lnTo>
                  <a:pt x="57117" y="46248"/>
                </a:lnTo>
                <a:lnTo>
                  <a:pt x="60050" y="35377"/>
                </a:lnTo>
                <a:lnTo>
                  <a:pt x="62647" y="26917"/>
                </a:lnTo>
                <a:lnTo>
                  <a:pt x="61568" y="19011"/>
                </a:lnTo>
                <a:lnTo>
                  <a:pt x="58082" y="12477"/>
                </a:lnTo>
                <a:lnTo>
                  <a:pt x="50962" y="4907"/>
                </a:lnTo>
                <a:lnTo>
                  <a:pt x="41629" y="590"/>
                </a:lnTo>
                <a:lnTo>
                  <a:pt x="31280" y="0"/>
                </a:lnTo>
                <a:close/>
              </a:path>
              <a:path w="382905" h="296544">
                <a:moveTo>
                  <a:pt x="355350" y="191739"/>
                </a:moveTo>
                <a:lnTo>
                  <a:pt x="349769" y="191739"/>
                </a:lnTo>
                <a:lnTo>
                  <a:pt x="344209" y="193351"/>
                </a:lnTo>
                <a:lnTo>
                  <a:pt x="338544" y="197948"/>
                </a:lnTo>
                <a:lnTo>
                  <a:pt x="312848" y="217255"/>
                </a:lnTo>
                <a:lnTo>
                  <a:pt x="284352" y="231452"/>
                </a:lnTo>
                <a:lnTo>
                  <a:pt x="253971" y="240211"/>
                </a:lnTo>
                <a:lnTo>
                  <a:pt x="222621" y="243203"/>
                </a:lnTo>
                <a:lnTo>
                  <a:pt x="366527" y="243203"/>
                </a:lnTo>
                <a:lnTo>
                  <a:pt x="374417" y="237235"/>
                </a:lnTo>
                <a:lnTo>
                  <a:pt x="379066" y="232753"/>
                </a:lnTo>
                <a:lnTo>
                  <a:pt x="382470" y="225497"/>
                </a:lnTo>
                <a:lnTo>
                  <a:pt x="382470" y="218125"/>
                </a:lnTo>
                <a:lnTo>
                  <a:pt x="380336" y="207809"/>
                </a:lnTo>
                <a:lnTo>
                  <a:pt x="374521" y="199427"/>
                </a:lnTo>
                <a:lnTo>
                  <a:pt x="365900" y="193797"/>
                </a:lnTo>
                <a:lnTo>
                  <a:pt x="355350" y="1917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16271589" y="1114375"/>
            <a:ext cx="111075" cy="1086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16176973" y="1091828"/>
            <a:ext cx="325755" cy="220979"/>
          </a:xfrm>
          <a:custGeom>
            <a:avLst/>
            <a:gdLst/>
            <a:ahLst/>
            <a:cxnLst/>
            <a:rect l="l" t="t" r="r" b="b"/>
            <a:pathLst>
              <a:path w="325755" h="220980">
                <a:moveTo>
                  <a:pt x="27140" y="153052"/>
                </a:moveTo>
                <a:lnTo>
                  <a:pt x="25329" y="153052"/>
                </a:lnTo>
                <a:lnTo>
                  <a:pt x="15491" y="154969"/>
                </a:lnTo>
                <a:lnTo>
                  <a:pt x="7438" y="160221"/>
                </a:lnTo>
                <a:lnTo>
                  <a:pt x="1997" y="168058"/>
                </a:lnTo>
                <a:lnTo>
                  <a:pt x="0" y="177732"/>
                </a:lnTo>
                <a:lnTo>
                  <a:pt x="1214" y="185123"/>
                </a:lnTo>
                <a:lnTo>
                  <a:pt x="40224" y="210312"/>
                </a:lnTo>
                <a:lnTo>
                  <a:pt x="84983" y="219763"/>
                </a:lnTo>
                <a:lnTo>
                  <a:pt x="107619" y="220967"/>
                </a:lnTo>
                <a:lnTo>
                  <a:pt x="154288" y="215992"/>
                </a:lnTo>
                <a:lnTo>
                  <a:pt x="197694" y="201762"/>
                </a:lnTo>
                <a:lnTo>
                  <a:pt x="236689" y="179317"/>
                </a:lnTo>
                <a:lnTo>
                  <a:pt x="247674" y="169586"/>
                </a:lnTo>
                <a:lnTo>
                  <a:pt x="107619" y="169586"/>
                </a:lnTo>
                <a:lnTo>
                  <a:pt x="89743" y="168549"/>
                </a:lnTo>
                <a:lnTo>
                  <a:pt x="71493" y="165523"/>
                </a:lnTo>
                <a:lnTo>
                  <a:pt x="53045" y="160636"/>
                </a:lnTo>
                <a:lnTo>
                  <a:pt x="34574" y="154016"/>
                </a:lnTo>
                <a:lnTo>
                  <a:pt x="29077" y="153115"/>
                </a:lnTo>
                <a:lnTo>
                  <a:pt x="27140" y="153052"/>
                </a:lnTo>
                <a:close/>
              </a:path>
              <a:path w="325755" h="220980">
                <a:moveTo>
                  <a:pt x="300315" y="0"/>
                </a:moveTo>
                <a:lnTo>
                  <a:pt x="262768" y="69145"/>
                </a:lnTo>
                <a:lnTo>
                  <a:pt x="237474" y="109800"/>
                </a:lnTo>
                <a:lnTo>
                  <a:pt x="201531" y="141553"/>
                </a:lnTo>
                <a:lnTo>
                  <a:pt x="157420" y="162212"/>
                </a:lnTo>
                <a:lnTo>
                  <a:pt x="107619" y="169586"/>
                </a:lnTo>
                <a:lnTo>
                  <a:pt x="247674" y="169586"/>
                </a:lnTo>
                <a:lnTo>
                  <a:pt x="270126" y="149697"/>
                </a:lnTo>
                <a:lnTo>
                  <a:pt x="296857" y="113941"/>
                </a:lnTo>
                <a:lnTo>
                  <a:pt x="315735" y="73092"/>
                </a:lnTo>
                <a:lnTo>
                  <a:pt x="325613" y="28187"/>
                </a:lnTo>
                <a:lnTo>
                  <a:pt x="325372" y="26397"/>
                </a:lnTo>
                <a:lnTo>
                  <a:pt x="325372" y="24501"/>
                </a:lnTo>
                <a:lnTo>
                  <a:pt x="323396" y="14877"/>
                </a:lnTo>
                <a:lnTo>
                  <a:pt x="318015" y="7099"/>
                </a:lnTo>
                <a:lnTo>
                  <a:pt x="310048" y="1896"/>
                </a:lnTo>
                <a:lnTo>
                  <a:pt x="3003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16909752" y="812014"/>
            <a:ext cx="304165" cy="321310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73" y="52815"/>
                </a:moveTo>
                <a:lnTo>
                  <a:pt x="145534" y="52815"/>
                </a:lnTo>
                <a:lnTo>
                  <a:pt x="173025" y="55418"/>
                </a:lnTo>
                <a:lnTo>
                  <a:pt x="192657" y="63229"/>
                </a:lnTo>
                <a:lnTo>
                  <a:pt x="204435" y="76249"/>
                </a:lnTo>
                <a:lnTo>
                  <a:pt x="208360" y="94478"/>
                </a:lnTo>
                <a:lnTo>
                  <a:pt x="206661" y="105984"/>
                </a:lnTo>
                <a:lnTo>
                  <a:pt x="169324" y="129691"/>
                </a:lnTo>
                <a:lnTo>
                  <a:pt x="140797" y="133465"/>
                </a:lnTo>
                <a:lnTo>
                  <a:pt x="131317" y="134815"/>
                </a:lnTo>
                <a:lnTo>
                  <a:pt x="123523" y="136098"/>
                </a:lnTo>
                <a:lnTo>
                  <a:pt x="117399" y="137346"/>
                </a:lnTo>
                <a:lnTo>
                  <a:pt x="91708" y="141059"/>
                </a:lnTo>
                <a:lnTo>
                  <a:pt x="51802" y="151636"/>
                </a:lnTo>
                <a:lnTo>
                  <a:pt x="9418" y="188199"/>
                </a:lnTo>
                <a:lnTo>
                  <a:pt x="0" y="231783"/>
                </a:lnTo>
                <a:lnTo>
                  <a:pt x="1989" y="252017"/>
                </a:lnTo>
                <a:lnTo>
                  <a:pt x="31705" y="298650"/>
                </a:lnTo>
                <a:lnTo>
                  <a:pt x="83413" y="319543"/>
                </a:lnTo>
                <a:lnTo>
                  <a:pt x="104426" y="320932"/>
                </a:lnTo>
                <a:lnTo>
                  <a:pt x="136323" y="318624"/>
                </a:lnTo>
                <a:lnTo>
                  <a:pt x="164463" y="311697"/>
                </a:lnTo>
                <a:lnTo>
                  <a:pt x="188845" y="300144"/>
                </a:lnTo>
                <a:lnTo>
                  <a:pt x="209470" y="283959"/>
                </a:lnTo>
                <a:lnTo>
                  <a:pt x="303948" y="283959"/>
                </a:lnTo>
                <a:lnTo>
                  <a:pt x="303948" y="268148"/>
                </a:lnTo>
                <a:lnTo>
                  <a:pt x="129106" y="268148"/>
                </a:lnTo>
                <a:lnTo>
                  <a:pt x="118034" y="267633"/>
                </a:lnTo>
                <a:lnTo>
                  <a:pt x="79448" y="254037"/>
                </a:lnTo>
                <a:lnTo>
                  <a:pt x="66898" y="228830"/>
                </a:lnTo>
                <a:lnTo>
                  <a:pt x="70359" y="210056"/>
                </a:lnTo>
                <a:lnTo>
                  <a:pt x="80696" y="195408"/>
                </a:lnTo>
                <a:lnTo>
                  <a:pt x="97926" y="184849"/>
                </a:lnTo>
                <a:lnTo>
                  <a:pt x="122027" y="178392"/>
                </a:lnTo>
                <a:lnTo>
                  <a:pt x="149195" y="175133"/>
                </a:lnTo>
                <a:lnTo>
                  <a:pt x="171946" y="171204"/>
                </a:lnTo>
                <a:lnTo>
                  <a:pt x="190289" y="166615"/>
                </a:lnTo>
                <a:lnTo>
                  <a:pt x="204234" y="161377"/>
                </a:lnTo>
                <a:lnTo>
                  <a:pt x="271719" y="161377"/>
                </a:lnTo>
                <a:lnTo>
                  <a:pt x="271719" y="99305"/>
                </a:lnTo>
                <a:lnTo>
                  <a:pt x="271300" y="99305"/>
                </a:lnTo>
                <a:lnTo>
                  <a:pt x="271363" y="98897"/>
                </a:lnTo>
                <a:lnTo>
                  <a:pt x="271604" y="98426"/>
                </a:lnTo>
                <a:lnTo>
                  <a:pt x="271719" y="88583"/>
                </a:lnTo>
                <a:lnTo>
                  <a:pt x="269293" y="67369"/>
                </a:lnTo>
                <a:lnTo>
                  <a:pt x="263573" y="52815"/>
                </a:lnTo>
                <a:close/>
              </a:path>
              <a:path w="304165" h="321309">
                <a:moveTo>
                  <a:pt x="303948" y="283959"/>
                </a:moveTo>
                <a:lnTo>
                  <a:pt x="209470" y="283959"/>
                </a:lnTo>
                <a:lnTo>
                  <a:pt x="215400" y="300144"/>
                </a:lnTo>
                <a:lnTo>
                  <a:pt x="226082" y="311697"/>
                </a:lnTo>
                <a:lnTo>
                  <a:pt x="241522" y="318624"/>
                </a:lnTo>
                <a:lnTo>
                  <a:pt x="261730" y="320932"/>
                </a:lnTo>
                <a:lnTo>
                  <a:pt x="272058" y="320455"/>
                </a:lnTo>
                <a:lnTo>
                  <a:pt x="282533" y="319023"/>
                </a:lnTo>
                <a:lnTo>
                  <a:pt x="293161" y="316634"/>
                </a:lnTo>
                <a:lnTo>
                  <a:pt x="303948" y="313288"/>
                </a:lnTo>
                <a:lnTo>
                  <a:pt x="303948" y="283959"/>
                </a:lnTo>
                <a:close/>
              </a:path>
              <a:path w="304165" h="321309">
                <a:moveTo>
                  <a:pt x="271719" y="161377"/>
                </a:moveTo>
                <a:lnTo>
                  <a:pt x="204234" y="161377"/>
                </a:lnTo>
                <a:lnTo>
                  <a:pt x="204233" y="210069"/>
                </a:lnTo>
                <a:lnTo>
                  <a:pt x="202582" y="223681"/>
                </a:lnTo>
                <a:lnTo>
                  <a:pt x="177827" y="255227"/>
                </a:lnTo>
                <a:lnTo>
                  <a:pt x="129106" y="268148"/>
                </a:lnTo>
                <a:lnTo>
                  <a:pt x="281289" y="268148"/>
                </a:lnTo>
                <a:lnTo>
                  <a:pt x="276954" y="266358"/>
                </a:lnTo>
                <a:lnTo>
                  <a:pt x="274557" y="262871"/>
                </a:lnTo>
                <a:lnTo>
                  <a:pt x="272651" y="259332"/>
                </a:lnTo>
                <a:lnTo>
                  <a:pt x="271809" y="254037"/>
                </a:lnTo>
                <a:lnTo>
                  <a:pt x="271719" y="161377"/>
                </a:lnTo>
                <a:close/>
              </a:path>
              <a:path w="304165" h="321309">
                <a:moveTo>
                  <a:pt x="303948" y="266944"/>
                </a:moveTo>
                <a:lnTo>
                  <a:pt x="299236" y="267771"/>
                </a:lnTo>
                <a:lnTo>
                  <a:pt x="296095" y="268148"/>
                </a:lnTo>
                <a:lnTo>
                  <a:pt x="303948" y="268148"/>
                </a:lnTo>
                <a:lnTo>
                  <a:pt x="303948" y="266944"/>
                </a:lnTo>
                <a:close/>
              </a:path>
              <a:path w="304165" h="321309">
                <a:moveTo>
                  <a:pt x="149628" y="0"/>
                </a:moveTo>
                <a:lnTo>
                  <a:pt x="97411" y="5289"/>
                </a:lnTo>
                <a:lnTo>
                  <a:pt x="56919" y="21140"/>
                </a:lnTo>
                <a:lnTo>
                  <a:pt x="24384" y="54121"/>
                </a:lnTo>
                <a:lnTo>
                  <a:pt x="11214" y="101504"/>
                </a:lnTo>
                <a:lnTo>
                  <a:pt x="78049" y="101504"/>
                </a:lnTo>
                <a:lnTo>
                  <a:pt x="84035" y="80198"/>
                </a:lnTo>
                <a:lnTo>
                  <a:pt x="97279" y="64983"/>
                </a:lnTo>
                <a:lnTo>
                  <a:pt x="117780" y="55856"/>
                </a:lnTo>
                <a:lnTo>
                  <a:pt x="145534" y="52815"/>
                </a:lnTo>
                <a:lnTo>
                  <a:pt x="263573" y="52815"/>
                </a:lnTo>
                <a:lnTo>
                  <a:pt x="262020" y="48865"/>
                </a:lnTo>
                <a:lnTo>
                  <a:pt x="232956" y="19967"/>
                </a:lnTo>
                <a:lnTo>
                  <a:pt x="195682" y="4989"/>
                </a:lnTo>
                <a:lnTo>
                  <a:pt x="173757" y="1247"/>
                </a:lnTo>
                <a:lnTo>
                  <a:pt x="149628" y="0"/>
                </a:lnTo>
                <a:close/>
              </a:path>
              <a:path w="304165" h="321309">
                <a:moveTo>
                  <a:pt x="271719" y="98991"/>
                </a:moveTo>
                <a:lnTo>
                  <a:pt x="271541" y="99075"/>
                </a:lnTo>
                <a:lnTo>
                  <a:pt x="271447" y="99253"/>
                </a:lnTo>
                <a:lnTo>
                  <a:pt x="271300" y="99305"/>
                </a:lnTo>
                <a:lnTo>
                  <a:pt x="271719" y="99305"/>
                </a:lnTo>
                <a:lnTo>
                  <a:pt x="271719" y="9899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17231693" y="812592"/>
            <a:ext cx="440055" cy="311785"/>
          </a:xfrm>
          <a:custGeom>
            <a:avLst/>
            <a:gdLst/>
            <a:ahLst/>
            <a:cxnLst/>
            <a:rect l="l" t="t" r="r" b="b"/>
            <a:pathLst>
              <a:path w="440055" h="311784">
                <a:moveTo>
                  <a:pt x="63411" y="8251"/>
                </a:moveTo>
                <a:lnTo>
                  <a:pt x="0" y="8251"/>
                </a:lnTo>
                <a:lnTo>
                  <a:pt x="0" y="311582"/>
                </a:lnTo>
                <a:lnTo>
                  <a:pt x="66929" y="311582"/>
                </a:lnTo>
                <a:lnTo>
                  <a:pt x="66929" y="131451"/>
                </a:lnTo>
                <a:lnTo>
                  <a:pt x="68179" y="114382"/>
                </a:lnTo>
                <a:lnTo>
                  <a:pt x="86855" y="73369"/>
                </a:lnTo>
                <a:lnTo>
                  <a:pt x="119960" y="54099"/>
                </a:lnTo>
                <a:lnTo>
                  <a:pt x="133210" y="52815"/>
                </a:lnTo>
                <a:lnTo>
                  <a:pt x="430926" y="52815"/>
                </a:lnTo>
                <a:lnTo>
                  <a:pt x="429522" y="50459"/>
                </a:lnTo>
                <a:lnTo>
                  <a:pt x="63411" y="50459"/>
                </a:lnTo>
                <a:lnTo>
                  <a:pt x="63411" y="8251"/>
                </a:lnTo>
                <a:close/>
              </a:path>
              <a:path w="440055" h="311784">
                <a:moveTo>
                  <a:pt x="318032" y="52815"/>
                </a:moveTo>
                <a:lnTo>
                  <a:pt x="133210" y="52815"/>
                </a:lnTo>
                <a:lnTo>
                  <a:pt x="146814" y="53803"/>
                </a:lnTo>
                <a:lnTo>
                  <a:pt x="158273" y="56770"/>
                </a:lnTo>
                <a:lnTo>
                  <a:pt x="183638" y="88320"/>
                </a:lnTo>
                <a:lnTo>
                  <a:pt x="186570" y="311582"/>
                </a:lnTo>
                <a:lnTo>
                  <a:pt x="253479" y="311582"/>
                </a:lnTo>
                <a:lnTo>
                  <a:pt x="253479" y="133817"/>
                </a:lnTo>
                <a:lnTo>
                  <a:pt x="257509" y="98371"/>
                </a:lnTo>
                <a:lnTo>
                  <a:pt x="269605" y="73059"/>
                </a:lnTo>
                <a:lnTo>
                  <a:pt x="289777" y="57875"/>
                </a:lnTo>
                <a:lnTo>
                  <a:pt x="318032" y="52815"/>
                </a:lnTo>
                <a:close/>
              </a:path>
              <a:path w="440055" h="311784">
                <a:moveTo>
                  <a:pt x="430926" y="52815"/>
                </a:moveTo>
                <a:lnTo>
                  <a:pt x="318032" y="52815"/>
                </a:lnTo>
                <a:lnTo>
                  <a:pt x="334381" y="54208"/>
                </a:lnTo>
                <a:lnTo>
                  <a:pt x="347653" y="58386"/>
                </a:lnTo>
                <a:lnTo>
                  <a:pt x="371098" y="97862"/>
                </a:lnTo>
                <a:lnTo>
                  <a:pt x="373130" y="311582"/>
                </a:lnTo>
                <a:lnTo>
                  <a:pt x="440018" y="311582"/>
                </a:lnTo>
                <a:lnTo>
                  <a:pt x="439919" y="101447"/>
                </a:lnTo>
                <a:lnTo>
                  <a:pt x="433681" y="57439"/>
                </a:lnTo>
                <a:lnTo>
                  <a:pt x="430926" y="52815"/>
                </a:lnTo>
                <a:close/>
              </a:path>
              <a:path w="440055" h="311784">
                <a:moveTo>
                  <a:pt x="158382" y="0"/>
                </a:moveTo>
                <a:lnTo>
                  <a:pt x="130561" y="3150"/>
                </a:lnTo>
                <a:lnTo>
                  <a:pt x="105749" y="12605"/>
                </a:lnTo>
                <a:lnTo>
                  <a:pt x="83927" y="28372"/>
                </a:lnTo>
                <a:lnTo>
                  <a:pt x="65076" y="50459"/>
                </a:lnTo>
                <a:lnTo>
                  <a:pt x="243489" y="50459"/>
                </a:lnTo>
                <a:lnTo>
                  <a:pt x="230691" y="28372"/>
                </a:lnTo>
                <a:lnTo>
                  <a:pt x="212240" y="12605"/>
                </a:lnTo>
                <a:lnTo>
                  <a:pt x="188138" y="3150"/>
                </a:lnTo>
                <a:lnTo>
                  <a:pt x="158382" y="0"/>
                </a:lnTo>
                <a:close/>
              </a:path>
              <a:path w="440055" h="311784">
                <a:moveTo>
                  <a:pt x="338523" y="0"/>
                </a:moveTo>
                <a:lnTo>
                  <a:pt x="310809" y="3150"/>
                </a:lnTo>
                <a:lnTo>
                  <a:pt x="285733" y="12605"/>
                </a:lnTo>
                <a:lnTo>
                  <a:pt x="263293" y="28372"/>
                </a:lnTo>
                <a:lnTo>
                  <a:pt x="243489" y="50459"/>
                </a:lnTo>
                <a:lnTo>
                  <a:pt x="429522" y="50459"/>
                </a:lnTo>
                <a:lnTo>
                  <a:pt x="414664" y="25521"/>
                </a:lnTo>
                <a:lnTo>
                  <a:pt x="382949" y="6378"/>
                </a:lnTo>
                <a:lnTo>
                  <a:pt x="3385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17744051" y="820843"/>
            <a:ext cx="0" cy="303530"/>
          </a:xfrm>
          <a:custGeom>
            <a:avLst/>
            <a:gdLst/>
            <a:ahLst/>
            <a:cxnLst/>
            <a:rect l="l" t="t" r="r" b="b"/>
            <a:pathLst>
              <a:path h="303530">
                <a:moveTo>
                  <a:pt x="0" y="0"/>
                </a:moveTo>
                <a:lnTo>
                  <a:pt x="0" y="303331"/>
                </a:lnTo>
              </a:path>
            </a:pathLst>
          </a:custGeom>
          <a:ln w="6683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17710633" y="705254"/>
            <a:ext cx="67310" cy="63500"/>
          </a:xfrm>
          <a:custGeom>
            <a:avLst/>
            <a:gdLst/>
            <a:ahLst/>
            <a:cxnLst/>
            <a:rect l="l" t="t" r="r" b="b"/>
            <a:pathLst>
              <a:path w="67309" h="63500">
                <a:moveTo>
                  <a:pt x="66835" y="0"/>
                </a:moveTo>
                <a:lnTo>
                  <a:pt x="0" y="0"/>
                </a:lnTo>
                <a:lnTo>
                  <a:pt x="0" y="63359"/>
                </a:lnTo>
                <a:lnTo>
                  <a:pt x="66835" y="63359"/>
                </a:lnTo>
                <a:lnTo>
                  <a:pt x="668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17802525" y="812580"/>
            <a:ext cx="270510" cy="320040"/>
          </a:xfrm>
          <a:custGeom>
            <a:avLst/>
            <a:gdLst/>
            <a:ahLst/>
            <a:cxnLst/>
            <a:rect l="l" t="t" r="r" b="b"/>
            <a:pathLst>
              <a:path w="270509" h="320040">
                <a:moveTo>
                  <a:pt x="66898" y="214213"/>
                </a:moveTo>
                <a:lnTo>
                  <a:pt x="0" y="214213"/>
                </a:lnTo>
                <a:lnTo>
                  <a:pt x="2898" y="238546"/>
                </a:lnTo>
                <a:lnTo>
                  <a:pt x="22556" y="278433"/>
                </a:lnTo>
                <a:lnTo>
                  <a:pt x="58464" y="305287"/>
                </a:lnTo>
                <a:lnTo>
                  <a:pt x="106000" y="318198"/>
                </a:lnTo>
                <a:lnTo>
                  <a:pt x="134404" y="319812"/>
                </a:lnTo>
                <a:lnTo>
                  <a:pt x="160583" y="318417"/>
                </a:lnTo>
                <a:lnTo>
                  <a:pt x="206353" y="307253"/>
                </a:lnTo>
                <a:lnTo>
                  <a:pt x="245160" y="282826"/>
                </a:lnTo>
                <a:lnTo>
                  <a:pt x="257544" y="266965"/>
                </a:lnTo>
                <a:lnTo>
                  <a:pt x="135577" y="266965"/>
                </a:lnTo>
                <a:lnTo>
                  <a:pt x="107497" y="263670"/>
                </a:lnTo>
                <a:lnTo>
                  <a:pt x="86701" y="253782"/>
                </a:lnTo>
                <a:lnTo>
                  <a:pt x="73173" y="237298"/>
                </a:lnTo>
                <a:lnTo>
                  <a:pt x="66898" y="214213"/>
                </a:lnTo>
                <a:close/>
              </a:path>
              <a:path w="270509" h="320040">
                <a:moveTo>
                  <a:pt x="133210" y="0"/>
                </a:moveTo>
                <a:lnTo>
                  <a:pt x="87291" y="4701"/>
                </a:lnTo>
                <a:lnTo>
                  <a:pt x="49296" y="18795"/>
                </a:lnTo>
                <a:lnTo>
                  <a:pt x="17144" y="47265"/>
                </a:lnTo>
                <a:lnTo>
                  <a:pt x="6439" y="86887"/>
                </a:lnTo>
                <a:lnTo>
                  <a:pt x="8349" y="106496"/>
                </a:lnTo>
                <a:lnTo>
                  <a:pt x="36983" y="150801"/>
                </a:lnTo>
                <a:lnTo>
                  <a:pt x="82539" y="171282"/>
                </a:lnTo>
                <a:lnTo>
                  <a:pt x="151234" y="187801"/>
                </a:lnTo>
                <a:lnTo>
                  <a:pt x="164684" y="191175"/>
                </a:lnTo>
                <a:lnTo>
                  <a:pt x="200610" y="216377"/>
                </a:lnTo>
                <a:lnTo>
                  <a:pt x="203030" y="227092"/>
                </a:lnTo>
                <a:lnTo>
                  <a:pt x="199452" y="244547"/>
                </a:lnTo>
                <a:lnTo>
                  <a:pt x="187012" y="257006"/>
                </a:lnTo>
                <a:lnTo>
                  <a:pt x="165718" y="264477"/>
                </a:lnTo>
                <a:lnTo>
                  <a:pt x="135577" y="266965"/>
                </a:lnTo>
                <a:lnTo>
                  <a:pt x="257544" y="266965"/>
                </a:lnTo>
                <a:lnTo>
                  <a:pt x="258900" y="265228"/>
                </a:lnTo>
                <a:lnTo>
                  <a:pt x="267147" y="244688"/>
                </a:lnTo>
                <a:lnTo>
                  <a:pt x="269897" y="221207"/>
                </a:lnTo>
                <a:lnTo>
                  <a:pt x="267988" y="202117"/>
                </a:lnTo>
                <a:lnTo>
                  <a:pt x="239395" y="158476"/>
                </a:lnTo>
                <a:lnTo>
                  <a:pt x="193285" y="138215"/>
                </a:lnTo>
                <a:lnTo>
                  <a:pt x="145927" y="127024"/>
                </a:lnTo>
                <a:lnTo>
                  <a:pt x="126027" y="122498"/>
                </a:lnTo>
                <a:lnTo>
                  <a:pt x="81107" y="102989"/>
                </a:lnTo>
                <a:lnTo>
                  <a:pt x="73338" y="83934"/>
                </a:lnTo>
                <a:lnTo>
                  <a:pt x="76790" y="70330"/>
                </a:lnTo>
                <a:lnTo>
                  <a:pt x="87142" y="60615"/>
                </a:lnTo>
                <a:lnTo>
                  <a:pt x="104388" y="54788"/>
                </a:lnTo>
                <a:lnTo>
                  <a:pt x="128519" y="52846"/>
                </a:lnTo>
                <a:lnTo>
                  <a:pt x="247313" y="52846"/>
                </a:lnTo>
                <a:lnTo>
                  <a:pt x="246597" y="51237"/>
                </a:lnTo>
                <a:lnTo>
                  <a:pt x="217082" y="21161"/>
                </a:lnTo>
                <a:lnTo>
                  <a:pt x="179701" y="5291"/>
                </a:lnTo>
                <a:lnTo>
                  <a:pt x="157597" y="1323"/>
                </a:lnTo>
                <a:lnTo>
                  <a:pt x="133210" y="0"/>
                </a:lnTo>
                <a:close/>
              </a:path>
              <a:path w="270509" h="320040">
                <a:moveTo>
                  <a:pt x="247313" y="52846"/>
                </a:moveTo>
                <a:lnTo>
                  <a:pt x="128519" y="52846"/>
                </a:lnTo>
                <a:lnTo>
                  <a:pt x="152368" y="55376"/>
                </a:lnTo>
                <a:lnTo>
                  <a:pt x="170589" y="62965"/>
                </a:lnTo>
                <a:lnTo>
                  <a:pt x="183174" y="75609"/>
                </a:lnTo>
                <a:lnTo>
                  <a:pt x="190119" y="93306"/>
                </a:lnTo>
                <a:lnTo>
                  <a:pt x="259950" y="93306"/>
                </a:lnTo>
                <a:lnTo>
                  <a:pt x="255301" y="70782"/>
                </a:lnTo>
                <a:lnTo>
                  <a:pt x="247313" y="528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18093277" y="812014"/>
            <a:ext cx="304165" cy="321310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45" y="52815"/>
                </a:moveTo>
                <a:lnTo>
                  <a:pt x="145524" y="52815"/>
                </a:lnTo>
                <a:lnTo>
                  <a:pt x="172994" y="55418"/>
                </a:lnTo>
                <a:lnTo>
                  <a:pt x="192632" y="63229"/>
                </a:lnTo>
                <a:lnTo>
                  <a:pt x="204426" y="76249"/>
                </a:lnTo>
                <a:lnTo>
                  <a:pt x="208360" y="94478"/>
                </a:lnTo>
                <a:lnTo>
                  <a:pt x="206661" y="105984"/>
                </a:lnTo>
                <a:lnTo>
                  <a:pt x="169308" y="129691"/>
                </a:lnTo>
                <a:lnTo>
                  <a:pt x="140770" y="133465"/>
                </a:lnTo>
                <a:lnTo>
                  <a:pt x="131286" y="134815"/>
                </a:lnTo>
                <a:lnTo>
                  <a:pt x="123494" y="136098"/>
                </a:lnTo>
                <a:lnTo>
                  <a:pt x="117399" y="137346"/>
                </a:lnTo>
                <a:lnTo>
                  <a:pt x="91710" y="141059"/>
                </a:lnTo>
                <a:lnTo>
                  <a:pt x="51798" y="151636"/>
                </a:lnTo>
                <a:lnTo>
                  <a:pt x="9391" y="188199"/>
                </a:lnTo>
                <a:lnTo>
                  <a:pt x="0" y="231783"/>
                </a:lnTo>
                <a:lnTo>
                  <a:pt x="1980" y="252017"/>
                </a:lnTo>
                <a:lnTo>
                  <a:pt x="31674" y="298650"/>
                </a:lnTo>
                <a:lnTo>
                  <a:pt x="83403" y="319543"/>
                </a:lnTo>
                <a:lnTo>
                  <a:pt x="104457" y="320932"/>
                </a:lnTo>
                <a:lnTo>
                  <a:pt x="136331" y="318624"/>
                </a:lnTo>
                <a:lnTo>
                  <a:pt x="164463" y="311697"/>
                </a:lnTo>
                <a:lnTo>
                  <a:pt x="188853" y="300144"/>
                </a:lnTo>
                <a:lnTo>
                  <a:pt x="209501" y="283959"/>
                </a:lnTo>
                <a:lnTo>
                  <a:pt x="303948" y="283959"/>
                </a:lnTo>
                <a:lnTo>
                  <a:pt x="303948" y="268148"/>
                </a:lnTo>
                <a:lnTo>
                  <a:pt x="129106" y="268148"/>
                </a:lnTo>
                <a:lnTo>
                  <a:pt x="118032" y="267633"/>
                </a:lnTo>
                <a:lnTo>
                  <a:pt x="79435" y="254037"/>
                </a:lnTo>
                <a:lnTo>
                  <a:pt x="66898" y="228830"/>
                </a:lnTo>
                <a:lnTo>
                  <a:pt x="70356" y="210056"/>
                </a:lnTo>
                <a:lnTo>
                  <a:pt x="80695" y="195408"/>
                </a:lnTo>
                <a:lnTo>
                  <a:pt x="97948" y="184849"/>
                </a:lnTo>
                <a:lnTo>
                  <a:pt x="122111" y="178392"/>
                </a:lnTo>
                <a:lnTo>
                  <a:pt x="149185" y="175133"/>
                </a:lnTo>
                <a:lnTo>
                  <a:pt x="171901" y="171204"/>
                </a:lnTo>
                <a:lnTo>
                  <a:pt x="190238" y="166615"/>
                </a:lnTo>
                <a:lnTo>
                  <a:pt x="204171" y="161377"/>
                </a:lnTo>
                <a:lnTo>
                  <a:pt x="271677" y="161377"/>
                </a:lnTo>
                <a:lnTo>
                  <a:pt x="271677" y="88583"/>
                </a:lnTo>
                <a:lnTo>
                  <a:pt x="269257" y="67369"/>
                </a:lnTo>
                <a:lnTo>
                  <a:pt x="263545" y="52815"/>
                </a:lnTo>
                <a:close/>
              </a:path>
              <a:path w="304165" h="321309">
                <a:moveTo>
                  <a:pt x="303948" y="283959"/>
                </a:moveTo>
                <a:lnTo>
                  <a:pt x="209501" y="283959"/>
                </a:lnTo>
                <a:lnTo>
                  <a:pt x="215381" y="300144"/>
                </a:lnTo>
                <a:lnTo>
                  <a:pt x="226042" y="311697"/>
                </a:lnTo>
                <a:lnTo>
                  <a:pt x="241474" y="318624"/>
                </a:lnTo>
                <a:lnTo>
                  <a:pt x="261667" y="320932"/>
                </a:lnTo>
                <a:lnTo>
                  <a:pt x="272025" y="320455"/>
                </a:lnTo>
                <a:lnTo>
                  <a:pt x="282533" y="319023"/>
                </a:lnTo>
                <a:lnTo>
                  <a:pt x="293178" y="316634"/>
                </a:lnTo>
                <a:lnTo>
                  <a:pt x="303948" y="313288"/>
                </a:lnTo>
                <a:lnTo>
                  <a:pt x="303948" y="283959"/>
                </a:lnTo>
                <a:close/>
              </a:path>
              <a:path w="304165" h="321309">
                <a:moveTo>
                  <a:pt x="271677" y="161377"/>
                </a:moveTo>
                <a:lnTo>
                  <a:pt x="204171" y="161377"/>
                </a:lnTo>
                <a:lnTo>
                  <a:pt x="204170" y="210069"/>
                </a:lnTo>
                <a:lnTo>
                  <a:pt x="202524" y="223681"/>
                </a:lnTo>
                <a:lnTo>
                  <a:pt x="177795" y="255227"/>
                </a:lnTo>
                <a:lnTo>
                  <a:pt x="129106" y="268148"/>
                </a:lnTo>
                <a:lnTo>
                  <a:pt x="281258" y="268148"/>
                </a:lnTo>
                <a:lnTo>
                  <a:pt x="276986" y="266358"/>
                </a:lnTo>
                <a:lnTo>
                  <a:pt x="274609" y="262871"/>
                </a:lnTo>
                <a:lnTo>
                  <a:pt x="272651" y="259332"/>
                </a:lnTo>
                <a:lnTo>
                  <a:pt x="271772" y="254037"/>
                </a:lnTo>
                <a:lnTo>
                  <a:pt x="271677" y="161377"/>
                </a:lnTo>
                <a:close/>
              </a:path>
              <a:path w="304165" h="321309">
                <a:moveTo>
                  <a:pt x="303948" y="266944"/>
                </a:moveTo>
                <a:lnTo>
                  <a:pt x="299257" y="267771"/>
                </a:lnTo>
                <a:lnTo>
                  <a:pt x="296127" y="268148"/>
                </a:lnTo>
                <a:lnTo>
                  <a:pt x="303948" y="268148"/>
                </a:lnTo>
                <a:lnTo>
                  <a:pt x="303948" y="266944"/>
                </a:lnTo>
                <a:close/>
              </a:path>
              <a:path w="304165" h="321309">
                <a:moveTo>
                  <a:pt x="149660" y="0"/>
                </a:moveTo>
                <a:lnTo>
                  <a:pt x="97457" y="5289"/>
                </a:lnTo>
                <a:lnTo>
                  <a:pt x="57003" y="21140"/>
                </a:lnTo>
                <a:lnTo>
                  <a:pt x="24312" y="54121"/>
                </a:lnTo>
                <a:lnTo>
                  <a:pt x="11120" y="101504"/>
                </a:lnTo>
                <a:lnTo>
                  <a:pt x="78049" y="101504"/>
                </a:lnTo>
                <a:lnTo>
                  <a:pt x="84026" y="80198"/>
                </a:lnTo>
                <a:lnTo>
                  <a:pt x="97262" y="64983"/>
                </a:lnTo>
                <a:lnTo>
                  <a:pt x="117760" y="55856"/>
                </a:lnTo>
                <a:lnTo>
                  <a:pt x="145524" y="52815"/>
                </a:lnTo>
                <a:lnTo>
                  <a:pt x="263545" y="52815"/>
                </a:lnTo>
                <a:lnTo>
                  <a:pt x="261995" y="48865"/>
                </a:lnTo>
                <a:lnTo>
                  <a:pt x="232956" y="19967"/>
                </a:lnTo>
                <a:lnTo>
                  <a:pt x="195686" y="4989"/>
                </a:lnTo>
                <a:lnTo>
                  <a:pt x="173761" y="1247"/>
                </a:lnTo>
                <a:lnTo>
                  <a:pt x="1496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18415209" y="812592"/>
            <a:ext cx="266700" cy="311785"/>
          </a:xfrm>
          <a:custGeom>
            <a:avLst/>
            <a:gdLst/>
            <a:ahLst/>
            <a:cxnLst/>
            <a:rect l="l" t="t" r="r" b="b"/>
            <a:pathLst>
              <a:path w="266700" h="311784">
                <a:moveTo>
                  <a:pt x="63380" y="8251"/>
                </a:moveTo>
                <a:lnTo>
                  <a:pt x="0" y="8251"/>
                </a:lnTo>
                <a:lnTo>
                  <a:pt x="0" y="311582"/>
                </a:lnTo>
                <a:lnTo>
                  <a:pt x="66867" y="311582"/>
                </a:lnTo>
                <a:lnTo>
                  <a:pt x="66867" y="132645"/>
                </a:lnTo>
                <a:lnTo>
                  <a:pt x="68114" y="116316"/>
                </a:lnTo>
                <a:lnTo>
                  <a:pt x="86866" y="75694"/>
                </a:lnTo>
                <a:lnTo>
                  <a:pt x="124566" y="54246"/>
                </a:lnTo>
                <a:lnTo>
                  <a:pt x="127502" y="53977"/>
                </a:lnTo>
                <a:lnTo>
                  <a:pt x="64532" y="53977"/>
                </a:lnTo>
                <a:lnTo>
                  <a:pt x="63380" y="52815"/>
                </a:lnTo>
                <a:lnTo>
                  <a:pt x="63380" y="8251"/>
                </a:lnTo>
                <a:close/>
              </a:path>
              <a:path w="266700" h="311784">
                <a:moveTo>
                  <a:pt x="256243" y="52815"/>
                </a:moveTo>
                <a:lnTo>
                  <a:pt x="140205" y="52815"/>
                </a:lnTo>
                <a:lnTo>
                  <a:pt x="165268" y="57069"/>
                </a:lnTo>
                <a:lnTo>
                  <a:pt x="183497" y="69831"/>
                </a:lnTo>
                <a:lnTo>
                  <a:pt x="194901" y="91100"/>
                </a:lnTo>
                <a:lnTo>
                  <a:pt x="199491" y="120875"/>
                </a:lnTo>
                <a:lnTo>
                  <a:pt x="199491" y="311582"/>
                </a:lnTo>
                <a:lnTo>
                  <a:pt x="266410" y="311582"/>
                </a:lnTo>
                <a:lnTo>
                  <a:pt x="266410" y="103284"/>
                </a:lnTo>
                <a:lnTo>
                  <a:pt x="264607" y="79532"/>
                </a:lnTo>
                <a:lnTo>
                  <a:pt x="259201" y="58698"/>
                </a:lnTo>
                <a:lnTo>
                  <a:pt x="256243" y="52815"/>
                </a:lnTo>
                <a:close/>
              </a:path>
              <a:path w="266700" h="311784">
                <a:moveTo>
                  <a:pt x="159031" y="0"/>
                </a:moveTo>
                <a:lnTo>
                  <a:pt x="129998" y="3378"/>
                </a:lnTo>
                <a:lnTo>
                  <a:pt x="104564" y="13508"/>
                </a:lnTo>
                <a:lnTo>
                  <a:pt x="82740" y="30378"/>
                </a:lnTo>
                <a:lnTo>
                  <a:pt x="64532" y="53977"/>
                </a:lnTo>
                <a:lnTo>
                  <a:pt x="127502" y="53977"/>
                </a:lnTo>
                <a:lnTo>
                  <a:pt x="140205" y="52815"/>
                </a:lnTo>
                <a:lnTo>
                  <a:pt x="256243" y="52815"/>
                </a:lnTo>
                <a:lnTo>
                  <a:pt x="222163" y="14559"/>
                </a:lnTo>
                <a:lnTo>
                  <a:pt x="182854" y="1625"/>
                </a:lnTo>
                <a:lnTo>
                  <a:pt x="1590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18701500" y="812014"/>
            <a:ext cx="304165" cy="321310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53" y="52815"/>
                </a:moveTo>
                <a:lnTo>
                  <a:pt x="145534" y="52815"/>
                </a:lnTo>
                <a:lnTo>
                  <a:pt x="172981" y="55418"/>
                </a:lnTo>
                <a:lnTo>
                  <a:pt x="192600" y="63229"/>
                </a:lnTo>
                <a:lnTo>
                  <a:pt x="204379" y="76249"/>
                </a:lnTo>
                <a:lnTo>
                  <a:pt x="208307" y="94478"/>
                </a:lnTo>
                <a:lnTo>
                  <a:pt x="206617" y="105984"/>
                </a:lnTo>
                <a:lnTo>
                  <a:pt x="169293" y="129691"/>
                </a:lnTo>
                <a:lnTo>
                  <a:pt x="140783" y="133465"/>
                </a:lnTo>
                <a:lnTo>
                  <a:pt x="131276" y="134815"/>
                </a:lnTo>
                <a:lnTo>
                  <a:pt x="123452" y="136098"/>
                </a:lnTo>
                <a:lnTo>
                  <a:pt x="117315" y="137346"/>
                </a:lnTo>
                <a:lnTo>
                  <a:pt x="91668" y="141059"/>
                </a:lnTo>
                <a:lnTo>
                  <a:pt x="51779" y="151636"/>
                </a:lnTo>
                <a:lnTo>
                  <a:pt x="9384" y="188199"/>
                </a:lnTo>
                <a:lnTo>
                  <a:pt x="0" y="231783"/>
                </a:lnTo>
                <a:lnTo>
                  <a:pt x="1973" y="252017"/>
                </a:lnTo>
                <a:lnTo>
                  <a:pt x="31684" y="298650"/>
                </a:lnTo>
                <a:lnTo>
                  <a:pt x="83405" y="319543"/>
                </a:lnTo>
                <a:lnTo>
                  <a:pt x="104457" y="320932"/>
                </a:lnTo>
                <a:lnTo>
                  <a:pt x="136301" y="318624"/>
                </a:lnTo>
                <a:lnTo>
                  <a:pt x="164420" y="311697"/>
                </a:lnTo>
                <a:lnTo>
                  <a:pt x="188810" y="300144"/>
                </a:lnTo>
                <a:lnTo>
                  <a:pt x="209470" y="283959"/>
                </a:lnTo>
                <a:lnTo>
                  <a:pt x="303917" y="283959"/>
                </a:lnTo>
                <a:lnTo>
                  <a:pt x="303917" y="268148"/>
                </a:lnTo>
                <a:lnTo>
                  <a:pt x="129085" y="268148"/>
                </a:lnTo>
                <a:lnTo>
                  <a:pt x="117993" y="267633"/>
                </a:lnTo>
                <a:lnTo>
                  <a:pt x="79426" y="254037"/>
                </a:lnTo>
                <a:lnTo>
                  <a:pt x="66929" y="228830"/>
                </a:lnTo>
                <a:lnTo>
                  <a:pt x="70377" y="210056"/>
                </a:lnTo>
                <a:lnTo>
                  <a:pt x="80691" y="195408"/>
                </a:lnTo>
                <a:lnTo>
                  <a:pt x="97913" y="184849"/>
                </a:lnTo>
                <a:lnTo>
                  <a:pt x="122048" y="178392"/>
                </a:lnTo>
                <a:lnTo>
                  <a:pt x="149159" y="175133"/>
                </a:lnTo>
                <a:lnTo>
                  <a:pt x="171901" y="171204"/>
                </a:lnTo>
                <a:lnTo>
                  <a:pt x="190263" y="166615"/>
                </a:lnTo>
                <a:lnTo>
                  <a:pt x="204234" y="161377"/>
                </a:lnTo>
                <a:lnTo>
                  <a:pt x="271709" y="161377"/>
                </a:lnTo>
                <a:lnTo>
                  <a:pt x="271709" y="88583"/>
                </a:lnTo>
                <a:lnTo>
                  <a:pt x="269280" y="67369"/>
                </a:lnTo>
                <a:lnTo>
                  <a:pt x="263553" y="52815"/>
                </a:lnTo>
                <a:close/>
              </a:path>
              <a:path w="304165" h="321309">
                <a:moveTo>
                  <a:pt x="303917" y="283959"/>
                </a:moveTo>
                <a:lnTo>
                  <a:pt x="209470" y="283959"/>
                </a:lnTo>
                <a:lnTo>
                  <a:pt x="215391" y="300144"/>
                </a:lnTo>
                <a:lnTo>
                  <a:pt x="226070" y="311697"/>
                </a:lnTo>
                <a:lnTo>
                  <a:pt x="241506" y="318624"/>
                </a:lnTo>
                <a:lnTo>
                  <a:pt x="261698" y="320932"/>
                </a:lnTo>
                <a:lnTo>
                  <a:pt x="272031" y="320455"/>
                </a:lnTo>
                <a:lnTo>
                  <a:pt x="282513" y="319023"/>
                </a:lnTo>
                <a:lnTo>
                  <a:pt x="293143" y="316634"/>
                </a:lnTo>
                <a:lnTo>
                  <a:pt x="303917" y="313288"/>
                </a:lnTo>
                <a:lnTo>
                  <a:pt x="303917" y="283959"/>
                </a:lnTo>
                <a:close/>
              </a:path>
              <a:path w="304165" h="321309">
                <a:moveTo>
                  <a:pt x="271709" y="161377"/>
                </a:moveTo>
                <a:lnTo>
                  <a:pt x="204234" y="161377"/>
                </a:lnTo>
                <a:lnTo>
                  <a:pt x="204233" y="210069"/>
                </a:lnTo>
                <a:lnTo>
                  <a:pt x="202576" y="223681"/>
                </a:lnTo>
                <a:lnTo>
                  <a:pt x="177732" y="255227"/>
                </a:lnTo>
                <a:lnTo>
                  <a:pt x="129085" y="268148"/>
                </a:lnTo>
                <a:lnTo>
                  <a:pt x="281289" y="268148"/>
                </a:lnTo>
                <a:lnTo>
                  <a:pt x="276923" y="266358"/>
                </a:lnTo>
                <a:lnTo>
                  <a:pt x="274588" y="262871"/>
                </a:lnTo>
                <a:lnTo>
                  <a:pt x="272651" y="259332"/>
                </a:lnTo>
                <a:lnTo>
                  <a:pt x="271800" y="254037"/>
                </a:lnTo>
                <a:lnTo>
                  <a:pt x="271709" y="161377"/>
                </a:lnTo>
                <a:close/>
              </a:path>
              <a:path w="304165" h="321309">
                <a:moveTo>
                  <a:pt x="303917" y="266944"/>
                </a:moveTo>
                <a:lnTo>
                  <a:pt x="299205" y="267771"/>
                </a:lnTo>
                <a:lnTo>
                  <a:pt x="296158" y="268148"/>
                </a:lnTo>
                <a:lnTo>
                  <a:pt x="303917" y="268148"/>
                </a:lnTo>
                <a:lnTo>
                  <a:pt x="303917" y="266944"/>
                </a:lnTo>
                <a:close/>
              </a:path>
              <a:path w="304165" h="321309">
                <a:moveTo>
                  <a:pt x="149628" y="0"/>
                </a:moveTo>
                <a:lnTo>
                  <a:pt x="97391" y="5289"/>
                </a:lnTo>
                <a:lnTo>
                  <a:pt x="56940" y="21140"/>
                </a:lnTo>
                <a:lnTo>
                  <a:pt x="24364" y="54121"/>
                </a:lnTo>
                <a:lnTo>
                  <a:pt x="11130" y="101504"/>
                </a:lnTo>
                <a:lnTo>
                  <a:pt x="78081" y="101504"/>
                </a:lnTo>
                <a:lnTo>
                  <a:pt x="84041" y="80198"/>
                </a:lnTo>
                <a:lnTo>
                  <a:pt x="97264" y="64983"/>
                </a:lnTo>
                <a:lnTo>
                  <a:pt x="117758" y="55856"/>
                </a:lnTo>
                <a:lnTo>
                  <a:pt x="145534" y="52815"/>
                </a:lnTo>
                <a:lnTo>
                  <a:pt x="263553" y="52815"/>
                </a:lnTo>
                <a:lnTo>
                  <a:pt x="261999" y="48865"/>
                </a:lnTo>
                <a:lnTo>
                  <a:pt x="232924" y="19967"/>
                </a:lnTo>
                <a:lnTo>
                  <a:pt x="195666" y="4989"/>
                </a:lnTo>
                <a:lnTo>
                  <a:pt x="173743" y="1247"/>
                </a:lnTo>
                <a:lnTo>
                  <a:pt x="149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19023440" y="812592"/>
            <a:ext cx="177800" cy="311785"/>
          </a:xfrm>
          <a:custGeom>
            <a:avLst/>
            <a:gdLst/>
            <a:ahLst/>
            <a:cxnLst/>
            <a:rect l="l" t="t" r="r" b="b"/>
            <a:pathLst>
              <a:path w="177800" h="311784">
                <a:moveTo>
                  <a:pt x="62793" y="8251"/>
                </a:moveTo>
                <a:lnTo>
                  <a:pt x="0" y="8251"/>
                </a:lnTo>
                <a:lnTo>
                  <a:pt x="0" y="311582"/>
                </a:lnTo>
                <a:lnTo>
                  <a:pt x="66835" y="311582"/>
                </a:lnTo>
                <a:lnTo>
                  <a:pt x="66835" y="167251"/>
                </a:lnTo>
                <a:lnTo>
                  <a:pt x="68353" y="144158"/>
                </a:lnTo>
                <a:lnTo>
                  <a:pt x="80423" y="105404"/>
                </a:lnTo>
                <a:lnTo>
                  <a:pt x="116891" y="69979"/>
                </a:lnTo>
                <a:lnTo>
                  <a:pt x="126416" y="66898"/>
                </a:lnTo>
                <a:lnTo>
                  <a:pt x="62793" y="66898"/>
                </a:lnTo>
                <a:lnTo>
                  <a:pt x="62793" y="8251"/>
                </a:lnTo>
                <a:close/>
              </a:path>
              <a:path w="177800" h="311784">
                <a:moveTo>
                  <a:pt x="156445" y="0"/>
                </a:moveTo>
                <a:lnTo>
                  <a:pt x="152529" y="0"/>
                </a:lnTo>
                <a:lnTo>
                  <a:pt x="138030" y="1322"/>
                </a:lnTo>
                <a:lnTo>
                  <a:pt x="96227" y="21130"/>
                </a:lnTo>
                <a:lnTo>
                  <a:pt x="68184" y="54580"/>
                </a:lnTo>
                <a:lnTo>
                  <a:pt x="63966" y="66898"/>
                </a:lnTo>
                <a:lnTo>
                  <a:pt x="126416" y="66898"/>
                </a:lnTo>
                <a:lnTo>
                  <a:pt x="132190" y="65030"/>
                </a:lnTo>
                <a:lnTo>
                  <a:pt x="149042" y="63380"/>
                </a:lnTo>
                <a:lnTo>
                  <a:pt x="177764" y="63380"/>
                </a:lnTo>
                <a:lnTo>
                  <a:pt x="177764" y="1780"/>
                </a:lnTo>
                <a:lnTo>
                  <a:pt x="164885" y="617"/>
                </a:lnTo>
                <a:lnTo>
                  <a:pt x="156445" y="0"/>
                </a:lnTo>
                <a:close/>
              </a:path>
              <a:path w="177800" h="311784">
                <a:moveTo>
                  <a:pt x="177764" y="63380"/>
                </a:moveTo>
                <a:lnTo>
                  <a:pt x="149042" y="63380"/>
                </a:lnTo>
                <a:lnTo>
                  <a:pt x="155649" y="63561"/>
                </a:lnTo>
                <a:lnTo>
                  <a:pt x="162637" y="64106"/>
                </a:lnTo>
                <a:lnTo>
                  <a:pt x="170079" y="65030"/>
                </a:lnTo>
                <a:lnTo>
                  <a:pt x="177764" y="66301"/>
                </a:lnTo>
                <a:lnTo>
                  <a:pt x="177764" y="633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16633873" y="706543"/>
            <a:ext cx="291465" cy="417830"/>
          </a:xfrm>
          <a:custGeom>
            <a:avLst/>
            <a:gdLst/>
            <a:ahLst/>
            <a:cxnLst/>
            <a:rect l="l" t="t" r="r" b="b"/>
            <a:pathLst>
              <a:path w="291465" h="417830">
                <a:moveTo>
                  <a:pt x="291362" y="0"/>
                </a:moveTo>
                <a:lnTo>
                  <a:pt x="84583" y="0"/>
                </a:lnTo>
                <a:lnTo>
                  <a:pt x="83997" y="62"/>
                </a:lnTo>
                <a:lnTo>
                  <a:pt x="36480" y="8950"/>
                </a:lnTo>
                <a:lnTo>
                  <a:pt x="6277" y="45213"/>
                </a:lnTo>
                <a:lnTo>
                  <a:pt x="0" y="90049"/>
                </a:lnTo>
                <a:lnTo>
                  <a:pt x="94" y="417631"/>
                </a:lnTo>
                <a:lnTo>
                  <a:pt x="73924" y="417631"/>
                </a:lnTo>
                <a:lnTo>
                  <a:pt x="73924" y="232223"/>
                </a:lnTo>
                <a:lnTo>
                  <a:pt x="264861" y="232223"/>
                </a:lnTo>
                <a:lnTo>
                  <a:pt x="264861" y="172549"/>
                </a:lnTo>
                <a:lnTo>
                  <a:pt x="73924" y="172549"/>
                </a:lnTo>
                <a:lnTo>
                  <a:pt x="73924" y="63202"/>
                </a:lnTo>
                <a:lnTo>
                  <a:pt x="291362" y="63202"/>
                </a:lnTo>
                <a:lnTo>
                  <a:pt x="2913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18934937" y="1212999"/>
            <a:ext cx="31115" cy="26670"/>
          </a:xfrm>
          <a:custGeom>
            <a:avLst/>
            <a:gdLst/>
            <a:ahLst/>
            <a:cxnLst/>
            <a:rect l="l" t="t" r="r" b="b"/>
            <a:pathLst>
              <a:path w="31115" h="26669">
                <a:moveTo>
                  <a:pt x="17894" y="0"/>
                </a:moveTo>
                <a:lnTo>
                  <a:pt x="0" y="0"/>
                </a:lnTo>
                <a:lnTo>
                  <a:pt x="0" y="26114"/>
                </a:lnTo>
                <a:lnTo>
                  <a:pt x="24742" y="26114"/>
                </a:lnTo>
                <a:lnTo>
                  <a:pt x="30564" y="21716"/>
                </a:lnTo>
                <a:lnTo>
                  <a:pt x="30564" y="8376"/>
                </a:lnTo>
                <a:lnTo>
                  <a:pt x="29077" y="5088"/>
                </a:lnTo>
                <a:lnTo>
                  <a:pt x="26177" y="3047"/>
                </a:lnTo>
                <a:lnTo>
                  <a:pt x="23161" y="1026"/>
                </a:lnTo>
                <a:lnTo>
                  <a:pt x="178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16536770" y="1179010"/>
            <a:ext cx="2694940" cy="135890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35" y="0"/>
                </a:moveTo>
                <a:lnTo>
                  <a:pt x="65139" y="0"/>
                </a:lnTo>
                <a:lnTo>
                  <a:pt x="52019" y="2376"/>
                </a:lnTo>
                <a:lnTo>
                  <a:pt x="24679" y="29601"/>
                </a:lnTo>
                <a:lnTo>
                  <a:pt x="1842" y="111954"/>
                </a:lnTo>
                <a:lnTo>
                  <a:pt x="0" y="118718"/>
                </a:lnTo>
                <a:lnTo>
                  <a:pt x="1057" y="124572"/>
                </a:lnTo>
                <a:lnTo>
                  <a:pt x="4512" y="128959"/>
                </a:lnTo>
                <a:lnTo>
                  <a:pt x="7989" y="133273"/>
                </a:lnTo>
                <a:lnTo>
                  <a:pt x="13936" y="135702"/>
                </a:lnTo>
                <a:lnTo>
                  <a:pt x="2629333" y="135702"/>
                </a:lnTo>
                <a:lnTo>
                  <a:pt x="2642390" y="133328"/>
                </a:lnTo>
                <a:lnTo>
                  <a:pt x="2652489" y="127943"/>
                </a:lnTo>
                <a:lnTo>
                  <a:pt x="2531881" y="127943"/>
                </a:lnTo>
                <a:lnTo>
                  <a:pt x="2522608" y="127263"/>
                </a:lnTo>
                <a:lnTo>
                  <a:pt x="2517321" y="126153"/>
                </a:lnTo>
                <a:lnTo>
                  <a:pt x="2245942" y="126153"/>
                </a:lnTo>
                <a:lnTo>
                  <a:pt x="2245942" y="13182"/>
                </a:lnTo>
                <a:lnTo>
                  <a:pt x="2517876" y="13182"/>
                </a:lnTo>
                <a:lnTo>
                  <a:pt x="2523902" y="11981"/>
                </a:lnTo>
                <a:lnTo>
                  <a:pt x="2533200" y="11423"/>
                </a:lnTo>
                <a:lnTo>
                  <a:pt x="2693426" y="11423"/>
                </a:lnTo>
                <a:lnTo>
                  <a:pt x="2693373" y="11120"/>
                </a:lnTo>
                <a:lnTo>
                  <a:pt x="2689939" y="6711"/>
                </a:lnTo>
                <a:lnTo>
                  <a:pt x="2686483" y="2460"/>
                </a:lnTo>
                <a:lnTo>
                  <a:pt x="2680724" y="62"/>
                </a:lnTo>
                <a:lnTo>
                  <a:pt x="2673635" y="0"/>
                </a:lnTo>
                <a:close/>
              </a:path>
              <a:path w="2694940" h="135890">
                <a:moveTo>
                  <a:pt x="2535535" y="32208"/>
                </a:moveTo>
                <a:lnTo>
                  <a:pt x="2530383" y="32208"/>
                </a:lnTo>
                <a:lnTo>
                  <a:pt x="2526310" y="33025"/>
                </a:lnTo>
                <a:lnTo>
                  <a:pt x="2523357" y="34805"/>
                </a:lnTo>
                <a:lnTo>
                  <a:pt x="2520373" y="36532"/>
                </a:lnTo>
                <a:lnTo>
                  <a:pt x="2518939" y="38763"/>
                </a:lnTo>
                <a:lnTo>
                  <a:pt x="2518939" y="45852"/>
                </a:lnTo>
                <a:lnTo>
                  <a:pt x="2523828" y="49967"/>
                </a:lnTo>
                <a:lnTo>
                  <a:pt x="2543879" y="57825"/>
                </a:lnTo>
                <a:lnTo>
                  <a:pt x="2551938" y="61201"/>
                </a:lnTo>
                <a:lnTo>
                  <a:pt x="2576759" y="93180"/>
                </a:lnTo>
                <a:lnTo>
                  <a:pt x="2576079" y="100140"/>
                </a:lnTo>
                <a:lnTo>
                  <a:pt x="2542722" y="127310"/>
                </a:lnTo>
                <a:lnTo>
                  <a:pt x="2531881" y="127943"/>
                </a:lnTo>
                <a:lnTo>
                  <a:pt x="2652489" y="127943"/>
                </a:lnTo>
                <a:lnTo>
                  <a:pt x="2654436" y="126905"/>
                </a:lnTo>
                <a:lnTo>
                  <a:pt x="2664052" y="117480"/>
                </a:lnTo>
                <a:lnTo>
                  <a:pt x="2669824" y="106101"/>
                </a:lnTo>
                <a:lnTo>
                  <a:pt x="2687379" y="42626"/>
                </a:lnTo>
                <a:lnTo>
                  <a:pt x="2571544" y="42626"/>
                </a:lnTo>
                <a:lnTo>
                  <a:pt x="2560895" y="38057"/>
                </a:lnTo>
                <a:lnTo>
                  <a:pt x="2551345" y="34802"/>
                </a:lnTo>
                <a:lnTo>
                  <a:pt x="2542891" y="32855"/>
                </a:lnTo>
                <a:lnTo>
                  <a:pt x="2535535" y="32208"/>
                </a:lnTo>
                <a:close/>
              </a:path>
              <a:path w="2694940" h="135890">
                <a:moveTo>
                  <a:pt x="2369980" y="13182"/>
                </a:moveTo>
                <a:lnTo>
                  <a:pt x="2328724" y="13182"/>
                </a:lnTo>
                <a:lnTo>
                  <a:pt x="2328724" y="33988"/>
                </a:lnTo>
                <a:lnTo>
                  <a:pt x="2274182" y="33988"/>
                </a:lnTo>
                <a:lnTo>
                  <a:pt x="2274182" y="57705"/>
                </a:lnTo>
                <a:lnTo>
                  <a:pt x="2326065" y="57705"/>
                </a:lnTo>
                <a:lnTo>
                  <a:pt x="2326065" y="78489"/>
                </a:lnTo>
                <a:lnTo>
                  <a:pt x="2274182" y="78489"/>
                </a:lnTo>
                <a:lnTo>
                  <a:pt x="2274182" y="105389"/>
                </a:lnTo>
                <a:lnTo>
                  <a:pt x="2330044" y="105389"/>
                </a:lnTo>
                <a:lnTo>
                  <a:pt x="2330044" y="126153"/>
                </a:lnTo>
                <a:lnTo>
                  <a:pt x="2369980" y="126153"/>
                </a:lnTo>
                <a:lnTo>
                  <a:pt x="2369980" y="13182"/>
                </a:lnTo>
                <a:close/>
              </a:path>
              <a:path w="2694940" h="135890">
                <a:moveTo>
                  <a:pt x="2517876" y="13182"/>
                </a:moveTo>
                <a:lnTo>
                  <a:pt x="2419455" y="13182"/>
                </a:lnTo>
                <a:lnTo>
                  <a:pt x="2428144" y="13807"/>
                </a:lnTo>
                <a:lnTo>
                  <a:pt x="2435762" y="15682"/>
                </a:lnTo>
                <a:lnTo>
                  <a:pt x="2457893" y="46815"/>
                </a:lnTo>
                <a:lnTo>
                  <a:pt x="2457284" y="53511"/>
                </a:lnTo>
                <a:lnTo>
                  <a:pt x="2428964" y="80266"/>
                </a:lnTo>
                <a:lnTo>
                  <a:pt x="2420596" y="80898"/>
                </a:lnTo>
                <a:lnTo>
                  <a:pt x="2398178" y="80898"/>
                </a:lnTo>
                <a:lnTo>
                  <a:pt x="2398178" y="126153"/>
                </a:lnTo>
                <a:lnTo>
                  <a:pt x="2517321" y="126153"/>
                </a:lnTo>
                <a:lnTo>
                  <a:pt x="2512930" y="125230"/>
                </a:lnTo>
                <a:lnTo>
                  <a:pt x="2502845" y="121852"/>
                </a:lnTo>
                <a:lnTo>
                  <a:pt x="2492353" y="117137"/>
                </a:lnTo>
                <a:lnTo>
                  <a:pt x="2492353" y="92866"/>
                </a:lnTo>
                <a:lnTo>
                  <a:pt x="2547629" y="92866"/>
                </a:lnTo>
                <a:lnTo>
                  <a:pt x="2547629" y="92049"/>
                </a:lnTo>
                <a:lnTo>
                  <a:pt x="2542330" y="87599"/>
                </a:lnTo>
                <a:lnTo>
                  <a:pt x="2514394" y="76500"/>
                </a:lnTo>
                <a:lnTo>
                  <a:pt x="2510237" y="74772"/>
                </a:lnTo>
                <a:lnTo>
                  <a:pt x="2489714" y="50092"/>
                </a:lnTo>
                <a:lnTo>
                  <a:pt x="2489714" y="44030"/>
                </a:lnTo>
                <a:lnTo>
                  <a:pt x="2515546" y="13647"/>
                </a:lnTo>
                <a:lnTo>
                  <a:pt x="2517876" y="13182"/>
                </a:lnTo>
                <a:close/>
              </a:path>
              <a:path w="2694940" h="135890">
                <a:moveTo>
                  <a:pt x="2547629" y="92866"/>
                </a:moveTo>
                <a:lnTo>
                  <a:pt x="2492353" y="92866"/>
                </a:lnTo>
                <a:lnTo>
                  <a:pt x="2500520" y="98133"/>
                </a:lnTo>
                <a:lnTo>
                  <a:pt x="2507431" y="101797"/>
                </a:lnTo>
                <a:lnTo>
                  <a:pt x="2512939" y="104028"/>
                </a:lnTo>
                <a:lnTo>
                  <a:pt x="2518436" y="106101"/>
                </a:lnTo>
                <a:lnTo>
                  <a:pt x="2524174" y="107148"/>
                </a:lnTo>
                <a:lnTo>
                  <a:pt x="2541796" y="107148"/>
                </a:lnTo>
                <a:lnTo>
                  <a:pt x="2547629" y="103630"/>
                </a:lnTo>
                <a:lnTo>
                  <a:pt x="2547629" y="92866"/>
                </a:lnTo>
                <a:close/>
              </a:path>
              <a:path w="2694940" h="135890">
                <a:moveTo>
                  <a:pt x="2693426" y="11423"/>
                </a:moveTo>
                <a:lnTo>
                  <a:pt x="2533200" y="11423"/>
                </a:lnTo>
                <a:lnTo>
                  <a:pt x="2542612" y="11983"/>
                </a:lnTo>
                <a:lnTo>
                  <a:pt x="2552140" y="13665"/>
                </a:lnTo>
                <a:lnTo>
                  <a:pt x="2561785" y="16472"/>
                </a:lnTo>
                <a:lnTo>
                  <a:pt x="2571544" y="20407"/>
                </a:lnTo>
                <a:lnTo>
                  <a:pt x="2571544" y="42626"/>
                </a:lnTo>
                <a:lnTo>
                  <a:pt x="2687379" y="42626"/>
                </a:lnTo>
                <a:lnTo>
                  <a:pt x="2694420" y="17067"/>
                </a:lnTo>
                <a:lnTo>
                  <a:pt x="2693426" y="1142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16536773" y="1179011"/>
            <a:ext cx="2694940" cy="135890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25" y="0"/>
                </a:moveTo>
                <a:lnTo>
                  <a:pt x="65139" y="0"/>
                </a:lnTo>
                <a:lnTo>
                  <a:pt x="52019" y="2376"/>
                </a:lnTo>
                <a:lnTo>
                  <a:pt x="24669" y="29601"/>
                </a:lnTo>
                <a:lnTo>
                  <a:pt x="1842" y="111954"/>
                </a:lnTo>
                <a:lnTo>
                  <a:pt x="0" y="118680"/>
                </a:lnTo>
                <a:lnTo>
                  <a:pt x="1047" y="124572"/>
                </a:lnTo>
                <a:lnTo>
                  <a:pt x="4502" y="128969"/>
                </a:lnTo>
                <a:lnTo>
                  <a:pt x="7978" y="133273"/>
                </a:lnTo>
                <a:lnTo>
                  <a:pt x="13926" y="135702"/>
                </a:lnTo>
                <a:lnTo>
                  <a:pt x="2629333" y="135702"/>
                </a:lnTo>
                <a:lnTo>
                  <a:pt x="2642385" y="133328"/>
                </a:lnTo>
                <a:lnTo>
                  <a:pt x="2652501" y="127933"/>
                </a:lnTo>
                <a:lnTo>
                  <a:pt x="2531870" y="127933"/>
                </a:lnTo>
                <a:lnTo>
                  <a:pt x="2522602" y="127254"/>
                </a:lnTo>
                <a:lnTo>
                  <a:pt x="2517302" y="126142"/>
                </a:lnTo>
                <a:lnTo>
                  <a:pt x="2245931" y="126142"/>
                </a:lnTo>
                <a:lnTo>
                  <a:pt x="2245931" y="13182"/>
                </a:lnTo>
                <a:lnTo>
                  <a:pt x="2517866" y="13182"/>
                </a:lnTo>
                <a:lnTo>
                  <a:pt x="2523896" y="11981"/>
                </a:lnTo>
                <a:lnTo>
                  <a:pt x="2533189" y="11423"/>
                </a:lnTo>
                <a:lnTo>
                  <a:pt x="2693415" y="11423"/>
                </a:lnTo>
                <a:lnTo>
                  <a:pt x="2693363" y="11130"/>
                </a:lnTo>
                <a:lnTo>
                  <a:pt x="2689939" y="6711"/>
                </a:lnTo>
                <a:lnTo>
                  <a:pt x="2686483" y="2460"/>
                </a:lnTo>
                <a:lnTo>
                  <a:pt x="2680714" y="52"/>
                </a:lnTo>
                <a:lnTo>
                  <a:pt x="2673625" y="0"/>
                </a:lnTo>
                <a:close/>
              </a:path>
              <a:path w="2694940" h="135890">
                <a:moveTo>
                  <a:pt x="2535524" y="32208"/>
                </a:moveTo>
                <a:lnTo>
                  <a:pt x="2530383" y="32208"/>
                </a:lnTo>
                <a:lnTo>
                  <a:pt x="2526310" y="33025"/>
                </a:lnTo>
                <a:lnTo>
                  <a:pt x="2523357" y="34815"/>
                </a:lnTo>
                <a:lnTo>
                  <a:pt x="2520363" y="36532"/>
                </a:lnTo>
                <a:lnTo>
                  <a:pt x="2518939" y="38763"/>
                </a:lnTo>
                <a:lnTo>
                  <a:pt x="2518939" y="45841"/>
                </a:lnTo>
                <a:lnTo>
                  <a:pt x="2523818" y="49977"/>
                </a:lnTo>
                <a:lnTo>
                  <a:pt x="2543874" y="57818"/>
                </a:lnTo>
                <a:lnTo>
                  <a:pt x="2551936" y="61201"/>
                </a:lnTo>
                <a:lnTo>
                  <a:pt x="2576748" y="93180"/>
                </a:lnTo>
                <a:lnTo>
                  <a:pt x="2576070" y="100141"/>
                </a:lnTo>
                <a:lnTo>
                  <a:pt x="2542711" y="127301"/>
                </a:lnTo>
                <a:lnTo>
                  <a:pt x="2531870" y="127933"/>
                </a:lnTo>
                <a:lnTo>
                  <a:pt x="2652501" y="127933"/>
                </a:lnTo>
                <a:lnTo>
                  <a:pt x="2654428" y="126905"/>
                </a:lnTo>
                <a:lnTo>
                  <a:pt x="2664046" y="117480"/>
                </a:lnTo>
                <a:lnTo>
                  <a:pt x="2669824" y="106101"/>
                </a:lnTo>
                <a:lnTo>
                  <a:pt x="2687374" y="42637"/>
                </a:lnTo>
                <a:lnTo>
                  <a:pt x="2571544" y="42637"/>
                </a:lnTo>
                <a:lnTo>
                  <a:pt x="2560894" y="38065"/>
                </a:lnTo>
                <a:lnTo>
                  <a:pt x="2551339" y="34807"/>
                </a:lnTo>
                <a:lnTo>
                  <a:pt x="2542883" y="32857"/>
                </a:lnTo>
                <a:lnTo>
                  <a:pt x="2535524" y="32208"/>
                </a:lnTo>
                <a:close/>
              </a:path>
              <a:path w="2694940" h="135890">
                <a:moveTo>
                  <a:pt x="2369969" y="13182"/>
                </a:moveTo>
                <a:lnTo>
                  <a:pt x="2328724" y="13182"/>
                </a:lnTo>
                <a:lnTo>
                  <a:pt x="2328724" y="33988"/>
                </a:lnTo>
                <a:lnTo>
                  <a:pt x="2274182" y="33988"/>
                </a:lnTo>
                <a:lnTo>
                  <a:pt x="2274182" y="57705"/>
                </a:lnTo>
                <a:lnTo>
                  <a:pt x="2326054" y="57705"/>
                </a:lnTo>
                <a:lnTo>
                  <a:pt x="2326054" y="78489"/>
                </a:lnTo>
                <a:lnTo>
                  <a:pt x="2274182" y="78489"/>
                </a:lnTo>
                <a:lnTo>
                  <a:pt x="2274182" y="105399"/>
                </a:lnTo>
                <a:lnTo>
                  <a:pt x="2330044" y="105399"/>
                </a:lnTo>
                <a:lnTo>
                  <a:pt x="2330044" y="126142"/>
                </a:lnTo>
                <a:lnTo>
                  <a:pt x="2369969" y="126142"/>
                </a:lnTo>
                <a:lnTo>
                  <a:pt x="2369969" y="13182"/>
                </a:lnTo>
                <a:close/>
              </a:path>
              <a:path w="2694940" h="135890">
                <a:moveTo>
                  <a:pt x="2517866" y="13182"/>
                </a:moveTo>
                <a:lnTo>
                  <a:pt x="2419455" y="13182"/>
                </a:lnTo>
                <a:lnTo>
                  <a:pt x="2428142" y="13807"/>
                </a:lnTo>
                <a:lnTo>
                  <a:pt x="2435758" y="15682"/>
                </a:lnTo>
                <a:lnTo>
                  <a:pt x="2457893" y="46804"/>
                </a:lnTo>
                <a:lnTo>
                  <a:pt x="2457282" y="53507"/>
                </a:lnTo>
                <a:lnTo>
                  <a:pt x="2428964" y="80266"/>
                </a:lnTo>
                <a:lnTo>
                  <a:pt x="2420596" y="80898"/>
                </a:lnTo>
                <a:lnTo>
                  <a:pt x="2398167" y="80898"/>
                </a:lnTo>
                <a:lnTo>
                  <a:pt x="2398167" y="126142"/>
                </a:lnTo>
                <a:lnTo>
                  <a:pt x="2517302" y="126142"/>
                </a:lnTo>
                <a:lnTo>
                  <a:pt x="2512924" y="125223"/>
                </a:lnTo>
                <a:lnTo>
                  <a:pt x="2502840" y="121846"/>
                </a:lnTo>
                <a:lnTo>
                  <a:pt x="2492353" y="117127"/>
                </a:lnTo>
                <a:lnTo>
                  <a:pt x="2492353" y="92876"/>
                </a:lnTo>
                <a:lnTo>
                  <a:pt x="2547629" y="92876"/>
                </a:lnTo>
                <a:lnTo>
                  <a:pt x="2547629" y="92049"/>
                </a:lnTo>
                <a:lnTo>
                  <a:pt x="2542320" y="87599"/>
                </a:lnTo>
                <a:lnTo>
                  <a:pt x="2514394" y="76489"/>
                </a:lnTo>
                <a:lnTo>
                  <a:pt x="2510237" y="74772"/>
                </a:lnTo>
                <a:lnTo>
                  <a:pt x="2489714" y="50092"/>
                </a:lnTo>
                <a:lnTo>
                  <a:pt x="2489714" y="44030"/>
                </a:lnTo>
                <a:lnTo>
                  <a:pt x="2515541" y="13646"/>
                </a:lnTo>
                <a:lnTo>
                  <a:pt x="2517866" y="13182"/>
                </a:lnTo>
                <a:close/>
              </a:path>
              <a:path w="2694940" h="135890">
                <a:moveTo>
                  <a:pt x="2547629" y="92876"/>
                </a:moveTo>
                <a:lnTo>
                  <a:pt x="2492353" y="92876"/>
                </a:lnTo>
                <a:lnTo>
                  <a:pt x="2500520" y="98133"/>
                </a:lnTo>
                <a:lnTo>
                  <a:pt x="2507431" y="101797"/>
                </a:lnTo>
                <a:lnTo>
                  <a:pt x="2512928" y="104017"/>
                </a:lnTo>
                <a:lnTo>
                  <a:pt x="2518436" y="106101"/>
                </a:lnTo>
                <a:lnTo>
                  <a:pt x="2524174" y="107148"/>
                </a:lnTo>
                <a:lnTo>
                  <a:pt x="2541796" y="107148"/>
                </a:lnTo>
                <a:lnTo>
                  <a:pt x="2547629" y="103630"/>
                </a:lnTo>
                <a:lnTo>
                  <a:pt x="2547629" y="92876"/>
                </a:lnTo>
                <a:close/>
              </a:path>
              <a:path w="2694940" h="135890">
                <a:moveTo>
                  <a:pt x="2693415" y="11423"/>
                </a:moveTo>
                <a:lnTo>
                  <a:pt x="2533189" y="11423"/>
                </a:lnTo>
                <a:lnTo>
                  <a:pt x="2542603" y="11983"/>
                </a:lnTo>
                <a:lnTo>
                  <a:pt x="2552135" y="13665"/>
                </a:lnTo>
                <a:lnTo>
                  <a:pt x="2561783" y="16472"/>
                </a:lnTo>
                <a:lnTo>
                  <a:pt x="2571544" y="20407"/>
                </a:lnTo>
                <a:lnTo>
                  <a:pt x="2571544" y="42637"/>
                </a:lnTo>
                <a:lnTo>
                  <a:pt x="2687374" y="42637"/>
                </a:lnTo>
                <a:lnTo>
                  <a:pt x="2694420" y="17067"/>
                </a:lnTo>
                <a:lnTo>
                  <a:pt x="2693415" y="1142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1 Título"/>
          <p:cNvSpPr>
            <a:spLocks noGrp="1"/>
          </p:cNvSpPr>
          <p:nvPr>
            <p:ph type="title"/>
          </p:nvPr>
        </p:nvSpPr>
        <p:spPr>
          <a:xfrm>
            <a:off x="1780049" y="516975"/>
            <a:ext cx="12644526" cy="1107996"/>
          </a:xfr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s-ES" sz="66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>Convocatoria Página Web</a:t>
            </a:r>
            <a:endParaRPr lang="es-CO" sz="6600" dirty="0">
              <a:ln w="0"/>
              <a:solidFill>
                <a:schemeClr val="tx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29" name="28 Imagen"/>
          <p:cNvPicPr/>
          <p:nvPr/>
        </p:nvPicPr>
        <p:blipFill>
          <a:blip r:embed="rId5"/>
          <a:srcRect l="24874" t="29630" r="40054" b="35017"/>
          <a:stretch>
            <a:fillRect/>
          </a:stretch>
        </p:blipFill>
        <p:spPr bwMode="auto">
          <a:xfrm>
            <a:off x="4169007" y="1909634"/>
            <a:ext cx="11004525" cy="7326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29 Rectángulo"/>
          <p:cNvSpPr/>
          <p:nvPr/>
        </p:nvSpPr>
        <p:spPr>
          <a:xfrm>
            <a:off x="4413250" y="9701978"/>
            <a:ext cx="91944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3200" dirty="0">
                <a:hlinkClick r:id="rId6"/>
              </a:rPr>
              <a:t>https://www.famisanar.com.co/rendicion-de-cuentas/</a:t>
            </a:r>
            <a:endParaRPr lang="es-CO" sz="3200" dirty="0"/>
          </a:p>
        </p:txBody>
      </p:sp>
      <p:pic>
        <p:nvPicPr>
          <p:cNvPr id="31" name="Imagen 30">
            <a:extLst>
              <a:ext uri="{FF2B5EF4-FFF2-40B4-BE49-F238E27FC236}">
                <a16:creationId xmlns:a16="http://schemas.microsoft.com/office/drawing/2014/main" id="{939245CB-51F9-4CD1-BB11-AA8A3971FE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55821" y="-16209"/>
            <a:ext cx="3248279" cy="192584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6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075" y="12979"/>
            <a:ext cx="16964025" cy="11309350"/>
          </a:xfrm>
          <a:prstGeom prst="rect">
            <a:avLst/>
          </a:prstGeom>
        </p:spPr>
      </p:pic>
      <p:sp>
        <p:nvSpPr>
          <p:cNvPr id="90" name="object 3"/>
          <p:cNvSpPr/>
          <p:nvPr/>
        </p:nvSpPr>
        <p:spPr>
          <a:xfrm>
            <a:off x="-6350" y="13773"/>
            <a:ext cx="20104100" cy="113085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1" name="object 4"/>
          <p:cNvSpPr txBox="1">
            <a:spLocks noGrp="1"/>
          </p:cNvSpPr>
          <p:nvPr>
            <p:ph type="title"/>
          </p:nvPr>
        </p:nvSpPr>
        <p:spPr>
          <a:xfrm>
            <a:off x="9127780" y="8436118"/>
            <a:ext cx="11506200" cy="10278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s-ES_tradnl" sz="6600" spc="-30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Bold" panose="020F0702030404030204" pitchFamily="34" charset="0"/>
                <a:cs typeface="Calibri Bold" panose="020F0702030404030204" pitchFamily="34" charset="0"/>
              </a:rPr>
              <a:t>Gestión Población Afiliada 2020</a:t>
            </a:r>
            <a:endParaRPr sz="6600" spc="-405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Bold" panose="020F0702030404030204" pitchFamily="34" charset="0"/>
              <a:cs typeface="Calibri Bold" panose="020F0702030404030204" pitchFamily="34" charset="0"/>
            </a:endParaRPr>
          </a:p>
        </p:txBody>
      </p:sp>
      <p:sp>
        <p:nvSpPr>
          <p:cNvPr id="92" name="object 5"/>
          <p:cNvSpPr txBox="1"/>
          <p:nvPr/>
        </p:nvSpPr>
        <p:spPr>
          <a:xfrm>
            <a:off x="8165493" y="8272179"/>
            <a:ext cx="587375" cy="13557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s-ES_tradnl" sz="8700" b="1" spc="1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8700" dirty="0">
              <a:latin typeface="Calibri"/>
              <a:cs typeface="Calibri"/>
            </a:endParaRPr>
          </a:p>
        </p:txBody>
      </p:sp>
      <p:sp>
        <p:nvSpPr>
          <p:cNvPr id="93" name="object 9"/>
          <p:cNvSpPr/>
          <p:nvPr/>
        </p:nvSpPr>
        <p:spPr>
          <a:xfrm>
            <a:off x="1077670" y="1219966"/>
            <a:ext cx="118855" cy="1158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10"/>
          <p:cNvSpPr/>
          <p:nvPr/>
        </p:nvSpPr>
        <p:spPr>
          <a:xfrm>
            <a:off x="916345" y="1245610"/>
            <a:ext cx="433070" cy="166370"/>
          </a:xfrm>
          <a:custGeom>
            <a:avLst/>
            <a:gdLst/>
            <a:ahLst/>
            <a:cxnLst/>
            <a:rect l="l" t="t" r="r" b="b"/>
            <a:pathLst>
              <a:path w="433069" h="166369">
                <a:moveTo>
                  <a:pt x="26952" y="0"/>
                </a:moveTo>
                <a:lnTo>
                  <a:pt x="16410" y="2072"/>
                </a:lnTo>
                <a:lnTo>
                  <a:pt x="7849" y="7740"/>
                </a:lnTo>
                <a:lnTo>
                  <a:pt x="2101" y="16176"/>
                </a:lnTo>
                <a:lnTo>
                  <a:pt x="0" y="26554"/>
                </a:lnTo>
                <a:lnTo>
                  <a:pt x="0" y="32375"/>
                </a:lnTo>
                <a:lnTo>
                  <a:pt x="2157" y="38312"/>
                </a:lnTo>
                <a:lnTo>
                  <a:pt x="6251" y="43035"/>
                </a:lnTo>
                <a:lnTo>
                  <a:pt x="30540" y="79443"/>
                </a:lnTo>
                <a:lnTo>
                  <a:pt x="61441" y="110730"/>
                </a:lnTo>
                <a:lnTo>
                  <a:pt x="97769" y="136094"/>
                </a:lnTo>
                <a:lnTo>
                  <a:pt x="138338" y="154731"/>
                </a:lnTo>
                <a:lnTo>
                  <a:pt x="181963" y="165837"/>
                </a:lnTo>
                <a:lnTo>
                  <a:pt x="193968" y="148209"/>
                </a:lnTo>
                <a:lnTo>
                  <a:pt x="210200" y="134594"/>
                </a:lnTo>
                <a:lnTo>
                  <a:pt x="229491" y="125817"/>
                </a:lnTo>
                <a:lnTo>
                  <a:pt x="250672" y="122708"/>
                </a:lnTo>
                <a:lnTo>
                  <a:pt x="359682" y="122708"/>
                </a:lnTo>
                <a:lnTo>
                  <a:pt x="368505" y="116205"/>
                </a:lnTo>
                <a:lnTo>
                  <a:pt x="218087" y="116205"/>
                </a:lnTo>
                <a:lnTo>
                  <a:pt x="169014" y="109698"/>
                </a:lnTo>
                <a:lnTo>
                  <a:pt x="123735" y="90755"/>
                </a:lnTo>
                <a:lnTo>
                  <a:pt x="84427" y="60241"/>
                </a:lnTo>
                <a:lnTo>
                  <a:pt x="53265" y="19025"/>
                </a:lnTo>
                <a:lnTo>
                  <a:pt x="47765" y="10531"/>
                </a:lnTo>
                <a:lnTo>
                  <a:pt x="41408" y="4604"/>
                </a:lnTo>
                <a:lnTo>
                  <a:pt x="34401" y="1132"/>
                </a:lnTo>
                <a:lnTo>
                  <a:pt x="26952" y="0"/>
                </a:lnTo>
                <a:close/>
              </a:path>
              <a:path w="433069" h="166369">
                <a:moveTo>
                  <a:pt x="359682" y="122708"/>
                </a:moveTo>
                <a:lnTo>
                  <a:pt x="250672" y="122708"/>
                </a:lnTo>
                <a:lnTo>
                  <a:pt x="268068" y="124730"/>
                </a:lnTo>
                <a:lnTo>
                  <a:pt x="284382" y="130490"/>
                </a:lnTo>
                <a:lnTo>
                  <a:pt x="298841" y="139529"/>
                </a:lnTo>
                <a:lnTo>
                  <a:pt x="310671" y="151388"/>
                </a:lnTo>
                <a:lnTo>
                  <a:pt x="345601" y="133085"/>
                </a:lnTo>
                <a:lnTo>
                  <a:pt x="359682" y="122708"/>
                </a:lnTo>
                <a:close/>
              </a:path>
              <a:path w="433069" h="166369">
                <a:moveTo>
                  <a:pt x="406092" y="6795"/>
                </a:moveTo>
                <a:lnTo>
                  <a:pt x="353448" y="59102"/>
                </a:lnTo>
                <a:lnTo>
                  <a:pt x="314364" y="89626"/>
                </a:lnTo>
                <a:lnTo>
                  <a:pt x="268366" y="109261"/>
                </a:lnTo>
                <a:lnTo>
                  <a:pt x="218087" y="116205"/>
                </a:lnTo>
                <a:lnTo>
                  <a:pt x="368505" y="116205"/>
                </a:lnTo>
                <a:lnTo>
                  <a:pt x="377163" y="109825"/>
                </a:lnTo>
                <a:lnTo>
                  <a:pt x="404529" y="81909"/>
                </a:lnTo>
                <a:lnTo>
                  <a:pt x="426866" y="49642"/>
                </a:lnTo>
                <a:lnTo>
                  <a:pt x="430719" y="45014"/>
                </a:lnTo>
                <a:lnTo>
                  <a:pt x="432845" y="39045"/>
                </a:lnTo>
                <a:lnTo>
                  <a:pt x="432845" y="33161"/>
                </a:lnTo>
                <a:lnTo>
                  <a:pt x="430750" y="22927"/>
                </a:lnTo>
                <a:lnTo>
                  <a:pt x="425028" y="14544"/>
                </a:lnTo>
                <a:lnTo>
                  <a:pt x="416527" y="8877"/>
                </a:lnTo>
                <a:lnTo>
                  <a:pt x="406092" y="67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11"/>
          <p:cNvSpPr/>
          <p:nvPr/>
        </p:nvSpPr>
        <p:spPr>
          <a:xfrm>
            <a:off x="1114792" y="1038800"/>
            <a:ext cx="118760" cy="1159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12"/>
          <p:cNvSpPr/>
          <p:nvPr/>
        </p:nvSpPr>
        <p:spPr>
          <a:xfrm>
            <a:off x="980976" y="943625"/>
            <a:ext cx="408940" cy="316230"/>
          </a:xfrm>
          <a:custGeom>
            <a:avLst/>
            <a:gdLst/>
            <a:ahLst/>
            <a:cxnLst/>
            <a:rect l="l" t="t" r="r" b="b"/>
            <a:pathLst>
              <a:path w="408940" h="316230">
                <a:moveTo>
                  <a:pt x="387957" y="262550"/>
                </a:moveTo>
                <a:lnTo>
                  <a:pt x="155628" y="262550"/>
                </a:lnTo>
                <a:lnTo>
                  <a:pt x="180106" y="266564"/>
                </a:lnTo>
                <a:lnTo>
                  <a:pt x="201387" y="277725"/>
                </a:lnTo>
                <a:lnTo>
                  <a:pt x="217950" y="294718"/>
                </a:lnTo>
                <a:lnTo>
                  <a:pt x="228275" y="316224"/>
                </a:lnTo>
                <a:lnTo>
                  <a:pt x="232034" y="315564"/>
                </a:lnTo>
                <a:lnTo>
                  <a:pt x="239338" y="315564"/>
                </a:lnTo>
                <a:lnTo>
                  <a:pt x="282555" y="311466"/>
                </a:lnTo>
                <a:lnTo>
                  <a:pt x="325583" y="299239"/>
                </a:lnTo>
                <a:lnTo>
                  <a:pt x="365321" y="279675"/>
                </a:lnTo>
                <a:lnTo>
                  <a:pt x="387957" y="262550"/>
                </a:lnTo>
                <a:close/>
              </a:path>
              <a:path w="408940" h="316230">
                <a:moveTo>
                  <a:pt x="239338" y="315564"/>
                </a:moveTo>
                <a:lnTo>
                  <a:pt x="232034" y="315564"/>
                </a:lnTo>
                <a:lnTo>
                  <a:pt x="235071" y="315690"/>
                </a:lnTo>
                <a:lnTo>
                  <a:pt x="238013" y="315690"/>
                </a:lnTo>
                <a:lnTo>
                  <a:pt x="239338" y="315564"/>
                </a:lnTo>
                <a:close/>
              </a:path>
              <a:path w="408940" h="316230">
                <a:moveTo>
                  <a:pt x="33407" y="0"/>
                </a:moveTo>
                <a:lnTo>
                  <a:pt x="6580" y="32811"/>
                </a:lnTo>
                <a:lnTo>
                  <a:pt x="0" y="83488"/>
                </a:lnTo>
                <a:lnTo>
                  <a:pt x="3967" y="130249"/>
                </a:lnTo>
                <a:lnTo>
                  <a:pt x="17554" y="173893"/>
                </a:lnTo>
                <a:lnTo>
                  <a:pt x="39849" y="213638"/>
                </a:lnTo>
                <a:lnTo>
                  <a:pt x="69884" y="248527"/>
                </a:lnTo>
                <a:lnTo>
                  <a:pt x="106708" y="277649"/>
                </a:lnTo>
                <a:lnTo>
                  <a:pt x="118319" y="271310"/>
                </a:lnTo>
                <a:lnTo>
                  <a:pt x="130485" y="266562"/>
                </a:lnTo>
                <a:lnTo>
                  <a:pt x="142993" y="263583"/>
                </a:lnTo>
                <a:lnTo>
                  <a:pt x="155628" y="262550"/>
                </a:lnTo>
                <a:lnTo>
                  <a:pt x="387957" y="262550"/>
                </a:lnTo>
                <a:lnTo>
                  <a:pt x="391555" y="259828"/>
                </a:lnTo>
                <a:lnTo>
                  <a:pt x="237814" y="259828"/>
                </a:lnTo>
                <a:lnTo>
                  <a:pt x="189848" y="253505"/>
                </a:lnTo>
                <a:lnTo>
                  <a:pt x="146715" y="235678"/>
                </a:lnTo>
                <a:lnTo>
                  <a:pt x="110149" y="208053"/>
                </a:lnTo>
                <a:lnTo>
                  <a:pt x="81884" y="172341"/>
                </a:lnTo>
                <a:lnTo>
                  <a:pt x="63648" y="130206"/>
                </a:lnTo>
                <a:lnTo>
                  <a:pt x="57191" y="83488"/>
                </a:lnTo>
                <a:lnTo>
                  <a:pt x="57596" y="72456"/>
                </a:lnTo>
                <a:lnTo>
                  <a:pt x="58850" y="61029"/>
                </a:lnTo>
                <a:lnTo>
                  <a:pt x="61013" y="49407"/>
                </a:lnTo>
                <a:lnTo>
                  <a:pt x="64144" y="37793"/>
                </a:lnTo>
                <a:lnTo>
                  <a:pt x="65510" y="31135"/>
                </a:lnTo>
                <a:lnTo>
                  <a:pt x="44463" y="628"/>
                </a:lnTo>
                <a:lnTo>
                  <a:pt x="33407" y="0"/>
                </a:lnTo>
                <a:close/>
              </a:path>
              <a:path w="408940" h="316230">
                <a:moveTo>
                  <a:pt x="379632" y="204845"/>
                </a:moveTo>
                <a:lnTo>
                  <a:pt x="373653" y="204845"/>
                </a:lnTo>
                <a:lnTo>
                  <a:pt x="367716" y="206562"/>
                </a:lnTo>
                <a:lnTo>
                  <a:pt x="361685" y="211473"/>
                </a:lnTo>
                <a:lnTo>
                  <a:pt x="334226" y="232104"/>
                </a:lnTo>
                <a:lnTo>
                  <a:pt x="303778" y="247273"/>
                </a:lnTo>
                <a:lnTo>
                  <a:pt x="271317" y="256631"/>
                </a:lnTo>
                <a:lnTo>
                  <a:pt x="237814" y="259828"/>
                </a:lnTo>
                <a:lnTo>
                  <a:pt x="391555" y="259828"/>
                </a:lnTo>
                <a:lnTo>
                  <a:pt x="399998" y="253441"/>
                </a:lnTo>
                <a:lnTo>
                  <a:pt x="404961" y="248655"/>
                </a:lnTo>
                <a:lnTo>
                  <a:pt x="408594" y="240896"/>
                </a:lnTo>
                <a:lnTo>
                  <a:pt x="408594" y="233022"/>
                </a:lnTo>
                <a:lnTo>
                  <a:pt x="406317" y="222007"/>
                </a:lnTo>
                <a:lnTo>
                  <a:pt x="400109" y="213056"/>
                </a:lnTo>
                <a:lnTo>
                  <a:pt x="390903" y="207044"/>
                </a:lnTo>
                <a:lnTo>
                  <a:pt x="379632" y="2048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13"/>
          <p:cNvSpPr/>
          <p:nvPr/>
        </p:nvSpPr>
        <p:spPr>
          <a:xfrm>
            <a:off x="1107593" y="1382182"/>
            <a:ext cx="118666" cy="11603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14"/>
          <p:cNvSpPr/>
          <p:nvPr/>
        </p:nvSpPr>
        <p:spPr>
          <a:xfrm>
            <a:off x="1006512" y="1358087"/>
            <a:ext cx="347980" cy="236220"/>
          </a:xfrm>
          <a:custGeom>
            <a:avLst/>
            <a:gdLst/>
            <a:ahLst/>
            <a:cxnLst/>
            <a:rect l="l" t="t" r="r" b="b"/>
            <a:pathLst>
              <a:path w="347980" h="236219">
                <a:moveTo>
                  <a:pt x="29004" y="163523"/>
                </a:moveTo>
                <a:lnTo>
                  <a:pt x="27056" y="163523"/>
                </a:lnTo>
                <a:lnTo>
                  <a:pt x="16547" y="165571"/>
                </a:lnTo>
                <a:lnTo>
                  <a:pt x="7944" y="171180"/>
                </a:lnTo>
                <a:lnTo>
                  <a:pt x="2133" y="179550"/>
                </a:lnTo>
                <a:lnTo>
                  <a:pt x="0" y="189879"/>
                </a:lnTo>
                <a:lnTo>
                  <a:pt x="1299" y="197780"/>
                </a:lnTo>
                <a:lnTo>
                  <a:pt x="42978" y="224692"/>
                </a:lnTo>
                <a:lnTo>
                  <a:pt x="90794" y="234791"/>
                </a:lnTo>
                <a:lnTo>
                  <a:pt x="114980" y="236076"/>
                </a:lnTo>
                <a:lnTo>
                  <a:pt x="164836" y="230762"/>
                </a:lnTo>
                <a:lnTo>
                  <a:pt x="211206" y="215559"/>
                </a:lnTo>
                <a:lnTo>
                  <a:pt x="252865" y="191579"/>
                </a:lnTo>
                <a:lnTo>
                  <a:pt x="264595" y="181188"/>
                </a:lnTo>
                <a:lnTo>
                  <a:pt x="114980" y="181188"/>
                </a:lnTo>
                <a:lnTo>
                  <a:pt x="95879" y="180080"/>
                </a:lnTo>
                <a:lnTo>
                  <a:pt x="76382" y="176846"/>
                </a:lnTo>
                <a:lnTo>
                  <a:pt x="56676" y="171624"/>
                </a:lnTo>
                <a:lnTo>
                  <a:pt x="36951" y="164549"/>
                </a:lnTo>
                <a:lnTo>
                  <a:pt x="31067" y="163576"/>
                </a:lnTo>
                <a:lnTo>
                  <a:pt x="29004" y="163523"/>
                </a:lnTo>
                <a:close/>
              </a:path>
              <a:path w="347980" h="236219">
                <a:moveTo>
                  <a:pt x="320848" y="0"/>
                </a:moveTo>
                <a:lnTo>
                  <a:pt x="283943" y="65875"/>
                </a:lnTo>
                <a:lnTo>
                  <a:pt x="264110" y="103775"/>
                </a:lnTo>
                <a:lnTo>
                  <a:pt x="235763" y="135611"/>
                </a:lnTo>
                <a:lnTo>
                  <a:pt x="200437" y="160028"/>
                </a:lnTo>
                <a:lnTo>
                  <a:pt x="159665" y="175672"/>
                </a:lnTo>
                <a:lnTo>
                  <a:pt x="114980" y="181188"/>
                </a:lnTo>
                <a:lnTo>
                  <a:pt x="264595" y="181188"/>
                </a:lnTo>
                <a:lnTo>
                  <a:pt x="288587" y="159933"/>
                </a:lnTo>
                <a:lnTo>
                  <a:pt x="317147" y="121733"/>
                </a:lnTo>
                <a:lnTo>
                  <a:pt x="337318" y="78089"/>
                </a:lnTo>
                <a:lnTo>
                  <a:pt x="347874" y="30114"/>
                </a:lnTo>
                <a:lnTo>
                  <a:pt x="347612" y="28219"/>
                </a:lnTo>
                <a:lnTo>
                  <a:pt x="347612" y="26177"/>
                </a:lnTo>
                <a:lnTo>
                  <a:pt x="345500" y="15898"/>
                </a:lnTo>
                <a:lnTo>
                  <a:pt x="339751" y="7587"/>
                </a:lnTo>
                <a:lnTo>
                  <a:pt x="331241" y="2027"/>
                </a:lnTo>
                <a:lnTo>
                  <a:pt x="3208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15"/>
          <p:cNvSpPr/>
          <p:nvPr/>
        </p:nvSpPr>
        <p:spPr>
          <a:xfrm>
            <a:off x="1789375" y="1059156"/>
            <a:ext cx="325120" cy="342900"/>
          </a:xfrm>
          <a:custGeom>
            <a:avLst/>
            <a:gdLst/>
            <a:ahLst/>
            <a:cxnLst/>
            <a:rect l="l" t="t" r="r" b="b"/>
            <a:pathLst>
              <a:path w="325119" h="342900">
                <a:moveTo>
                  <a:pt x="281579" y="56427"/>
                </a:moveTo>
                <a:lnTo>
                  <a:pt x="155482" y="56427"/>
                </a:lnTo>
                <a:lnTo>
                  <a:pt x="184849" y="59207"/>
                </a:lnTo>
                <a:lnTo>
                  <a:pt x="205823" y="67550"/>
                </a:lnTo>
                <a:lnTo>
                  <a:pt x="218406" y="81456"/>
                </a:lnTo>
                <a:lnTo>
                  <a:pt x="222600" y="100928"/>
                </a:lnTo>
                <a:lnTo>
                  <a:pt x="220785" y="113227"/>
                </a:lnTo>
                <a:lnTo>
                  <a:pt x="188013" y="137296"/>
                </a:lnTo>
                <a:lnTo>
                  <a:pt x="150418" y="142584"/>
                </a:lnTo>
                <a:lnTo>
                  <a:pt x="140290" y="144029"/>
                </a:lnTo>
                <a:lnTo>
                  <a:pt x="131962" y="145399"/>
                </a:lnTo>
                <a:lnTo>
                  <a:pt x="125420" y="146728"/>
                </a:lnTo>
                <a:lnTo>
                  <a:pt x="97973" y="150694"/>
                </a:lnTo>
                <a:lnTo>
                  <a:pt x="55339" y="161992"/>
                </a:lnTo>
                <a:lnTo>
                  <a:pt x="22612" y="183330"/>
                </a:lnTo>
                <a:lnTo>
                  <a:pt x="2518" y="222496"/>
                </a:lnTo>
                <a:lnTo>
                  <a:pt x="0" y="247625"/>
                </a:lnTo>
                <a:lnTo>
                  <a:pt x="2125" y="269240"/>
                </a:lnTo>
                <a:lnTo>
                  <a:pt x="19074" y="304953"/>
                </a:lnTo>
                <a:lnTo>
                  <a:pt x="50263" y="329484"/>
                </a:lnTo>
                <a:lnTo>
                  <a:pt x="89112" y="341383"/>
                </a:lnTo>
                <a:lnTo>
                  <a:pt x="111556" y="342869"/>
                </a:lnTo>
                <a:lnTo>
                  <a:pt x="145633" y="340403"/>
                </a:lnTo>
                <a:lnTo>
                  <a:pt x="175696" y="333002"/>
                </a:lnTo>
                <a:lnTo>
                  <a:pt x="201745" y="320658"/>
                </a:lnTo>
                <a:lnTo>
                  <a:pt x="223783" y="303362"/>
                </a:lnTo>
                <a:lnTo>
                  <a:pt x="324723" y="303362"/>
                </a:lnTo>
                <a:lnTo>
                  <a:pt x="324723" y="286472"/>
                </a:lnTo>
                <a:lnTo>
                  <a:pt x="137932" y="286472"/>
                </a:lnTo>
                <a:lnTo>
                  <a:pt x="126095" y="285921"/>
                </a:lnTo>
                <a:lnTo>
                  <a:pt x="84875" y="271396"/>
                </a:lnTo>
                <a:lnTo>
                  <a:pt x="71463" y="244463"/>
                </a:lnTo>
                <a:lnTo>
                  <a:pt x="75158" y="224412"/>
                </a:lnTo>
                <a:lnTo>
                  <a:pt x="86204" y="208761"/>
                </a:lnTo>
                <a:lnTo>
                  <a:pt x="104611" y="197481"/>
                </a:lnTo>
                <a:lnTo>
                  <a:pt x="130362" y="190580"/>
                </a:lnTo>
                <a:lnTo>
                  <a:pt x="159383" y="187095"/>
                </a:lnTo>
                <a:lnTo>
                  <a:pt x="183689" y="182897"/>
                </a:lnTo>
                <a:lnTo>
                  <a:pt x="203289" y="177996"/>
                </a:lnTo>
                <a:lnTo>
                  <a:pt x="218192" y="172403"/>
                </a:lnTo>
                <a:lnTo>
                  <a:pt x="290284" y="172403"/>
                </a:lnTo>
                <a:lnTo>
                  <a:pt x="290284" y="106091"/>
                </a:lnTo>
                <a:lnTo>
                  <a:pt x="289844" y="106091"/>
                </a:lnTo>
                <a:lnTo>
                  <a:pt x="289907" y="105651"/>
                </a:lnTo>
                <a:lnTo>
                  <a:pt x="290158" y="105148"/>
                </a:lnTo>
                <a:lnTo>
                  <a:pt x="290284" y="94646"/>
                </a:lnTo>
                <a:lnTo>
                  <a:pt x="287692" y="71979"/>
                </a:lnTo>
                <a:lnTo>
                  <a:pt x="281579" y="56427"/>
                </a:lnTo>
                <a:close/>
              </a:path>
              <a:path w="325119" h="342900">
                <a:moveTo>
                  <a:pt x="324723" y="303362"/>
                </a:moveTo>
                <a:lnTo>
                  <a:pt x="223783" y="303362"/>
                </a:lnTo>
                <a:lnTo>
                  <a:pt x="230124" y="320658"/>
                </a:lnTo>
                <a:lnTo>
                  <a:pt x="241537" y="333002"/>
                </a:lnTo>
                <a:lnTo>
                  <a:pt x="258030" y="340403"/>
                </a:lnTo>
                <a:lnTo>
                  <a:pt x="279614" y="342869"/>
                </a:lnTo>
                <a:lnTo>
                  <a:pt x="290647" y="342358"/>
                </a:lnTo>
                <a:lnTo>
                  <a:pt x="301838" y="340827"/>
                </a:lnTo>
                <a:lnTo>
                  <a:pt x="313195" y="338275"/>
                </a:lnTo>
                <a:lnTo>
                  <a:pt x="324723" y="334701"/>
                </a:lnTo>
                <a:lnTo>
                  <a:pt x="324723" y="303362"/>
                </a:lnTo>
                <a:close/>
              </a:path>
              <a:path w="325119" h="342900">
                <a:moveTo>
                  <a:pt x="290284" y="172403"/>
                </a:moveTo>
                <a:lnTo>
                  <a:pt x="218192" y="172403"/>
                </a:lnTo>
                <a:lnTo>
                  <a:pt x="218191" y="224422"/>
                </a:lnTo>
                <a:lnTo>
                  <a:pt x="216427" y="238966"/>
                </a:lnTo>
                <a:lnTo>
                  <a:pt x="189983" y="272672"/>
                </a:lnTo>
                <a:lnTo>
                  <a:pt x="152007" y="285609"/>
                </a:lnTo>
                <a:lnTo>
                  <a:pt x="137932" y="286472"/>
                </a:lnTo>
                <a:lnTo>
                  <a:pt x="300503" y="286472"/>
                </a:lnTo>
                <a:lnTo>
                  <a:pt x="295875" y="284556"/>
                </a:lnTo>
                <a:lnTo>
                  <a:pt x="293320" y="280839"/>
                </a:lnTo>
                <a:lnTo>
                  <a:pt x="291279" y="277049"/>
                </a:lnTo>
                <a:lnTo>
                  <a:pt x="290378" y="271396"/>
                </a:lnTo>
                <a:lnTo>
                  <a:pt x="290284" y="172403"/>
                </a:lnTo>
                <a:close/>
              </a:path>
              <a:path w="325119" h="342900">
                <a:moveTo>
                  <a:pt x="324723" y="285195"/>
                </a:moveTo>
                <a:lnTo>
                  <a:pt x="319676" y="286064"/>
                </a:lnTo>
                <a:lnTo>
                  <a:pt x="316335" y="286472"/>
                </a:lnTo>
                <a:lnTo>
                  <a:pt x="324723" y="286472"/>
                </a:lnTo>
                <a:lnTo>
                  <a:pt x="324723" y="285195"/>
                </a:lnTo>
                <a:close/>
              </a:path>
              <a:path w="325119" h="342900">
                <a:moveTo>
                  <a:pt x="159859" y="0"/>
                </a:moveTo>
                <a:lnTo>
                  <a:pt x="104060" y="5650"/>
                </a:lnTo>
                <a:lnTo>
                  <a:pt x="60804" y="22585"/>
                </a:lnTo>
                <a:lnTo>
                  <a:pt x="26048" y="57824"/>
                </a:lnTo>
                <a:lnTo>
                  <a:pt x="11978" y="108446"/>
                </a:lnTo>
                <a:lnTo>
                  <a:pt x="83379" y="108446"/>
                </a:lnTo>
                <a:lnTo>
                  <a:pt x="89773" y="85684"/>
                </a:lnTo>
                <a:lnTo>
                  <a:pt x="103924" y="69428"/>
                </a:lnTo>
                <a:lnTo>
                  <a:pt x="125829" y="59677"/>
                </a:lnTo>
                <a:lnTo>
                  <a:pt x="155482" y="56427"/>
                </a:lnTo>
                <a:lnTo>
                  <a:pt x="281579" y="56427"/>
                </a:lnTo>
                <a:lnTo>
                  <a:pt x="279920" y="52207"/>
                </a:lnTo>
                <a:lnTo>
                  <a:pt x="248872" y="21329"/>
                </a:lnTo>
                <a:lnTo>
                  <a:pt x="209053" y="5328"/>
                </a:lnTo>
                <a:lnTo>
                  <a:pt x="185632" y="1331"/>
                </a:lnTo>
                <a:lnTo>
                  <a:pt x="159859" y="0"/>
                </a:lnTo>
                <a:close/>
              </a:path>
              <a:path w="325119" h="342900">
                <a:moveTo>
                  <a:pt x="290284" y="105755"/>
                </a:moveTo>
                <a:lnTo>
                  <a:pt x="290095" y="105850"/>
                </a:lnTo>
                <a:lnTo>
                  <a:pt x="289991" y="106028"/>
                </a:lnTo>
                <a:lnTo>
                  <a:pt x="289844" y="106091"/>
                </a:lnTo>
                <a:lnTo>
                  <a:pt x="290284" y="106091"/>
                </a:lnTo>
                <a:lnTo>
                  <a:pt x="290284" y="1057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6"/>
          <p:cNvSpPr/>
          <p:nvPr/>
        </p:nvSpPr>
        <p:spPr>
          <a:xfrm>
            <a:off x="2133311" y="1059760"/>
            <a:ext cx="470534" cy="333375"/>
          </a:xfrm>
          <a:custGeom>
            <a:avLst/>
            <a:gdLst/>
            <a:ahLst/>
            <a:cxnLst/>
            <a:rect l="l" t="t" r="r" b="b"/>
            <a:pathLst>
              <a:path w="470535" h="333375">
                <a:moveTo>
                  <a:pt x="67746" y="8826"/>
                </a:moveTo>
                <a:lnTo>
                  <a:pt x="0" y="8826"/>
                </a:lnTo>
                <a:lnTo>
                  <a:pt x="0" y="332890"/>
                </a:lnTo>
                <a:lnTo>
                  <a:pt x="71495" y="332890"/>
                </a:lnTo>
                <a:lnTo>
                  <a:pt x="71495" y="140435"/>
                </a:lnTo>
                <a:lnTo>
                  <a:pt x="72832" y="122204"/>
                </a:lnTo>
                <a:lnTo>
                  <a:pt x="92792" y="78395"/>
                </a:lnTo>
                <a:lnTo>
                  <a:pt x="128161" y="57808"/>
                </a:lnTo>
                <a:lnTo>
                  <a:pt x="142309" y="56438"/>
                </a:lnTo>
                <a:lnTo>
                  <a:pt x="460386" y="56438"/>
                </a:lnTo>
                <a:lnTo>
                  <a:pt x="458895" y="53935"/>
                </a:lnTo>
                <a:lnTo>
                  <a:pt x="67746" y="53935"/>
                </a:lnTo>
                <a:lnTo>
                  <a:pt x="67746" y="8826"/>
                </a:lnTo>
                <a:close/>
              </a:path>
              <a:path w="470535" h="333375">
                <a:moveTo>
                  <a:pt x="339759" y="56438"/>
                </a:moveTo>
                <a:lnTo>
                  <a:pt x="142309" y="56438"/>
                </a:lnTo>
                <a:lnTo>
                  <a:pt x="156849" y="57493"/>
                </a:lnTo>
                <a:lnTo>
                  <a:pt x="169093" y="60660"/>
                </a:lnTo>
                <a:lnTo>
                  <a:pt x="196199" y="94371"/>
                </a:lnTo>
                <a:lnTo>
                  <a:pt x="199334" y="332890"/>
                </a:lnTo>
                <a:lnTo>
                  <a:pt x="270798" y="332890"/>
                </a:lnTo>
                <a:lnTo>
                  <a:pt x="270798" y="142979"/>
                </a:lnTo>
                <a:lnTo>
                  <a:pt x="275104" y="105113"/>
                </a:lnTo>
                <a:lnTo>
                  <a:pt x="288029" y="78069"/>
                </a:lnTo>
                <a:lnTo>
                  <a:pt x="309578" y="61845"/>
                </a:lnTo>
                <a:lnTo>
                  <a:pt x="339759" y="56438"/>
                </a:lnTo>
                <a:close/>
              </a:path>
              <a:path w="470535" h="333375">
                <a:moveTo>
                  <a:pt x="460386" y="56438"/>
                </a:moveTo>
                <a:lnTo>
                  <a:pt x="339759" y="56438"/>
                </a:lnTo>
                <a:lnTo>
                  <a:pt x="357235" y="57925"/>
                </a:lnTo>
                <a:lnTo>
                  <a:pt x="371420" y="62388"/>
                </a:lnTo>
                <a:lnTo>
                  <a:pt x="396464" y="104558"/>
                </a:lnTo>
                <a:lnTo>
                  <a:pt x="398626" y="332890"/>
                </a:lnTo>
                <a:lnTo>
                  <a:pt x="470100" y="332890"/>
                </a:lnTo>
                <a:lnTo>
                  <a:pt x="469997" y="108399"/>
                </a:lnTo>
                <a:lnTo>
                  <a:pt x="463329" y="61375"/>
                </a:lnTo>
                <a:lnTo>
                  <a:pt x="460386" y="56438"/>
                </a:lnTo>
                <a:close/>
              </a:path>
              <a:path w="470535" h="333375">
                <a:moveTo>
                  <a:pt x="169209" y="0"/>
                </a:moveTo>
                <a:lnTo>
                  <a:pt x="139483" y="3368"/>
                </a:lnTo>
                <a:lnTo>
                  <a:pt x="112976" y="13476"/>
                </a:lnTo>
                <a:lnTo>
                  <a:pt x="89668" y="30329"/>
                </a:lnTo>
                <a:lnTo>
                  <a:pt x="69537" y="53935"/>
                </a:lnTo>
                <a:lnTo>
                  <a:pt x="260138" y="53935"/>
                </a:lnTo>
                <a:lnTo>
                  <a:pt x="246464" y="30329"/>
                </a:lnTo>
                <a:lnTo>
                  <a:pt x="226752" y="13476"/>
                </a:lnTo>
                <a:lnTo>
                  <a:pt x="201001" y="3368"/>
                </a:lnTo>
                <a:lnTo>
                  <a:pt x="169209" y="0"/>
                </a:lnTo>
                <a:close/>
              </a:path>
              <a:path w="470535" h="333375">
                <a:moveTo>
                  <a:pt x="361653" y="0"/>
                </a:moveTo>
                <a:lnTo>
                  <a:pt x="332054" y="3368"/>
                </a:lnTo>
                <a:lnTo>
                  <a:pt x="305265" y="13476"/>
                </a:lnTo>
                <a:lnTo>
                  <a:pt x="281292" y="30329"/>
                </a:lnTo>
                <a:lnTo>
                  <a:pt x="260138" y="53935"/>
                </a:lnTo>
                <a:lnTo>
                  <a:pt x="458895" y="53935"/>
                </a:lnTo>
                <a:lnTo>
                  <a:pt x="443006" y="27274"/>
                </a:lnTo>
                <a:lnTo>
                  <a:pt x="409118" y="6817"/>
                </a:lnTo>
                <a:lnTo>
                  <a:pt x="36165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7"/>
          <p:cNvSpPr/>
          <p:nvPr/>
        </p:nvSpPr>
        <p:spPr>
          <a:xfrm>
            <a:off x="2680694" y="1068587"/>
            <a:ext cx="0" cy="324485"/>
          </a:xfrm>
          <a:custGeom>
            <a:avLst/>
            <a:gdLst/>
            <a:ahLst/>
            <a:cxnLst/>
            <a:rect l="l" t="t" r="r" b="b"/>
            <a:pathLst>
              <a:path h="324484">
                <a:moveTo>
                  <a:pt x="0" y="0"/>
                </a:moveTo>
                <a:lnTo>
                  <a:pt x="0" y="324063"/>
                </a:lnTo>
              </a:path>
            </a:pathLst>
          </a:custGeom>
          <a:ln w="71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8"/>
          <p:cNvSpPr/>
          <p:nvPr/>
        </p:nvSpPr>
        <p:spPr>
          <a:xfrm>
            <a:off x="2644993" y="945104"/>
            <a:ext cx="71755" cy="67945"/>
          </a:xfrm>
          <a:custGeom>
            <a:avLst/>
            <a:gdLst/>
            <a:ahLst/>
            <a:cxnLst/>
            <a:rect l="l" t="t" r="r" b="b"/>
            <a:pathLst>
              <a:path w="71755" h="67944">
                <a:moveTo>
                  <a:pt x="71400" y="0"/>
                </a:moveTo>
                <a:lnTo>
                  <a:pt x="0" y="0"/>
                </a:lnTo>
                <a:lnTo>
                  <a:pt x="0" y="67683"/>
                </a:lnTo>
                <a:lnTo>
                  <a:pt x="71400" y="67683"/>
                </a:lnTo>
                <a:lnTo>
                  <a:pt x="714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9"/>
          <p:cNvSpPr/>
          <p:nvPr/>
        </p:nvSpPr>
        <p:spPr>
          <a:xfrm>
            <a:off x="2743160" y="1059767"/>
            <a:ext cx="288925" cy="342265"/>
          </a:xfrm>
          <a:custGeom>
            <a:avLst/>
            <a:gdLst/>
            <a:ahLst/>
            <a:cxnLst/>
            <a:rect l="l" t="t" r="r" b="b"/>
            <a:pathLst>
              <a:path w="288925" h="342265">
                <a:moveTo>
                  <a:pt x="71474" y="228841"/>
                </a:moveTo>
                <a:lnTo>
                  <a:pt x="0" y="228841"/>
                </a:lnTo>
                <a:lnTo>
                  <a:pt x="3095" y="254845"/>
                </a:lnTo>
                <a:lnTo>
                  <a:pt x="24092" y="297462"/>
                </a:lnTo>
                <a:lnTo>
                  <a:pt x="62457" y="326146"/>
                </a:lnTo>
                <a:lnTo>
                  <a:pt x="113246" y="339939"/>
                </a:lnTo>
                <a:lnTo>
                  <a:pt x="143597" y="341664"/>
                </a:lnTo>
                <a:lnTo>
                  <a:pt x="171563" y="340175"/>
                </a:lnTo>
                <a:lnTo>
                  <a:pt x="220459" y="328249"/>
                </a:lnTo>
                <a:lnTo>
                  <a:pt x="261917" y="302145"/>
                </a:lnTo>
                <a:lnTo>
                  <a:pt x="275143" y="285205"/>
                </a:lnTo>
                <a:lnTo>
                  <a:pt x="144843" y="285205"/>
                </a:lnTo>
                <a:lnTo>
                  <a:pt x="114841" y="281686"/>
                </a:lnTo>
                <a:lnTo>
                  <a:pt x="92625" y="271123"/>
                </a:lnTo>
                <a:lnTo>
                  <a:pt x="78176" y="253511"/>
                </a:lnTo>
                <a:lnTo>
                  <a:pt x="71474" y="228841"/>
                </a:lnTo>
                <a:close/>
              </a:path>
              <a:path w="288925" h="342265">
                <a:moveTo>
                  <a:pt x="142320" y="0"/>
                </a:moveTo>
                <a:lnTo>
                  <a:pt x="93261" y="5014"/>
                </a:lnTo>
                <a:lnTo>
                  <a:pt x="52668" y="20072"/>
                </a:lnTo>
                <a:lnTo>
                  <a:pt x="18316" y="50491"/>
                </a:lnTo>
                <a:lnTo>
                  <a:pt x="6879" y="92824"/>
                </a:lnTo>
                <a:lnTo>
                  <a:pt x="8920" y="113773"/>
                </a:lnTo>
                <a:lnTo>
                  <a:pt x="39496" y="161094"/>
                </a:lnTo>
                <a:lnTo>
                  <a:pt x="88177" y="182979"/>
                </a:lnTo>
                <a:lnTo>
                  <a:pt x="161568" y="200624"/>
                </a:lnTo>
                <a:lnTo>
                  <a:pt x="175937" y="204228"/>
                </a:lnTo>
                <a:lnTo>
                  <a:pt x="214323" y="231157"/>
                </a:lnTo>
                <a:lnTo>
                  <a:pt x="216914" y="242599"/>
                </a:lnTo>
                <a:lnTo>
                  <a:pt x="213089" y="261254"/>
                </a:lnTo>
                <a:lnTo>
                  <a:pt x="199797" y="274567"/>
                </a:lnTo>
                <a:lnTo>
                  <a:pt x="177046" y="282548"/>
                </a:lnTo>
                <a:lnTo>
                  <a:pt x="144843" y="285205"/>
                </a:lnTo>
                <a:lnTo>
                  <a:pt x="275143" y="285205"/>
                </a:lnTo>
                <a:lnTo>
                  <a:pt x="276597" y="283343"/>
                </a:lnTo>
                <a:lnTo>
                  <a:pt x="285409" y="261401"/>
                </a:lnTo>
                <a:lnTo>
                  <a:pt x="288347" y="236327"/>
                </a:lnTo>
                <a:lnTo>
                  <a:pt x="286306" y="215930"/>
                </a:lnTo>
                <a:lnTo>
                  <a:pt x="255761" y="169293"/>
                </a:lnTo>
                <a:lnTo>
                  <a:pt x="206493" y="147658"/>
                </a:lnTo>
                <a:lnTo>
                  <a:pt x="155901" y="135701"/>
                </a:lnTo>
                <a:lnTo>
                  <a:pt x="134639" y="130865"/>
                </a:lnTo>
                <a:lnTo>
                  <a:pt x="97046" y="118097"/>
                </a:lnTo>
                <a:lnTo>
                  <a:pt x="78343" y="89662"/>
                </a:lnTo>
                <a:lnTo>
                  <a:pt x="82031" y="75134"/>
                </a:lnTo>
                <a:lnTo>
                  <a:pt x="93091" y="64754"/>
                </a:lnTo>
                <a:lnTo>
                  <a:pt x="111517" y="58525"/>
                </a:lnTo>
                <a:lnTo>
                  <a:pt x="137304" y="56448"/>
                </a:lnTo>
                <a:lnTo>
                  <a:pt x="264211" y="56448"/>
                </a:lnTo>
                <a:lnTo>
                  <a:pt x="263448" y="54735"/>
                </a:lnTo>
                <a:lnTo>
                  <a:pt x="231919" y="22606"/>
                </a:lnTo>
                <a:lnTo>
                  <a:pt x="191984" y="5649"/>
                </a:lnTo>
                <a:lnTo>
                  <a:pt x="168372" y="1411"/>
                </a:lnTo>
                <a:lnTo>
                  <a:pt x="142320" y="0"/>
                </a:lnTo>
                <a:close/>
              </a:path>
              <a:path w="288925" h="342265">
                <a:moveTo>
                  <a:pt x="264211" y="56448"/>
                </a:moveTo>
                <a:lnTo>
                  <a:pt x="137304" y="56448"/>
                </a:lnTo>
                <a:lnTo>
                  <a:pt x="162778" y="59151"/>
                </a:lnTo>
                <a:lnTo>
                  <a:pt x="182244" y="67258"/>
                </a:lnTo>
                <a:lnTo>
                  <a:pt x="195692" y="80766"/>
                </a:lnTo>
                <a:lnTo>
                  <a:pt x="203114" y="99672"/>
                </a:lnTo>
                <a:lnTo>
                  <a:pt x="277708" y="99672"/>
                </a:lnTo>
                <a:lnTo>
                  <a:pt x="272746" y="75614"/>
                </a:lnTo>
                <a:lnTo>
                  <a:pt x="264211" y="564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20"/>
          <p:cNvSpPr/>
          <p:nvPr/>
        </p:nvSpPr>
        <p:spPr>
          <a:xfrm>
            <a:off x="3053778" y="1059156"/>
            <a:ext cx="325120" cy="342900"/>
          </a:xfrm>
          <a:custGeom>
            <a:avLst/>
            <a:gdLst/>
            <a:ahLst/>
            <a:cxnLst/>
            <a:rect l="l" t="t" r="r" b="b"/>
            <a:pathLst>
              <a:path w="325120" h="342900">
                <a:moveTo>
                  <a:pt x="281561" y="56427"/>
                </a:moveTo>
                <a:lnTo>
                  <a:pt x="155482" y="56427"/>
                </a:lnTo>
                <a:lnTo>
                  <a:pt x="184822" y="59207"/>
                </a:lnTo>
                <a:lnTo>
                  <a:pt x="205800" y="67550"/>
                </a:lnTo>
                <a:lnTo>
                  <a:pt x="218397" y="81456"/>
                </a:lnTo>
                <a:lnTo>
                  <a:pt x="222600" y="100928"/>
                </a:lnTo>
                <a:lnTo>
                  <a:pt x="220785" y="113227"/>
                </a:lnTo>
                <a:lnTo>
                  <a:pt x="188008" y="137296"/>
                </a:lnTo>
                <a:lnTo>
                  <a:pt x="150396" y="142584"/>
                </a:lnTo>
                <a:lnTo>
                  <a:pt x="140262" y="144029"/>
                </a:lnTo>
                <a:lnTo>
                  <a:pt x="131935" y="145399"/>
                </a:lnTo>
                <a:lnTo>
                  <a:pt x="125420" y="146728"/>
                </a:lnTo>
                <a:lnTo>
                  <a:pt x="97982" y="150694"/>
                </a:lnTo>
                <a:lnTo>
                  <a:pt x="55341" y="161992"/>
                </a:lnTo>
                <a:lnTo>
                  <a:pt x="22572" y="183330"/>
                </a:lnTo>
                <a:lnTo>
                  <a:pt x="2508" y="222496"/>
                </a:lnTo>
                <a:lnTo>
                  <a:pt x="0" y="247625"/>
                </a:lnTo>
                <a:lnTo>
                  <a:pt x="2116" y="269240"/>
                </a:lnTo>
                <a:lnTo>
                  <a:pt x="19039" y="304953"/>
                </a:lnTo>
                <a:lnTo>
                  <a:pt x="50224" y="329484"/>
                </a:lnTo>
                <a:lnTo>
                  <a:pt x="89108" y="341383"/>
                </a:lnTo>
                <a:lnTo>
                  <a:pt x="111598" y="342869"/>
                </a:lnTo>
                <a:lnTo>
                  <a:pt x="145652" y="340403"/>
                </a:lnTo>
                <a:lnTo>
                  <a:pt x="175705" y="333002"/>
                </a:lnTo>
                <a:lnTo>
                  <a:pt x="201759" y="320658"/>
                </a:lnTo>
                <a:lnTo>
                  <a:pt x="223815" y="303362"/>
                </a:lnTo>
                <a:lnTo>
                  <a:pt x="324723" y="303362"/>
                </a:lnTo>
                <a:lnTo>
                  <a:pt x="324723" y="286472"/>
                </a:lnTo>
                <a:lnTo>
                  <a:pt x="137932" y="286472"/>
                </a:lnTo>
                <a:lnTo>
                  <a:pt x="126096" y="285921"/>
                </a:lnTo>
                <a:lnTo>
                  <a:pt x="84861" y="271396"/>
                </a:lnTo>
                <a:lnTo>
                  <a:pt x="71463" y="244463"/>
                </a:lnTo>
                <a:lnTo>
                  <a:pt x="75155" y="224412"/>
                </a:lnTo>
                <a:lnTo>
                  <a:pt x="86204" y="208761"/>
                </a:lnTo>
                <a:lnTo>
                  <a:pt x="104638" y="197481"/>
                </a:lnTo>
                <a:lnTo>
                  <a:pt x="130456" y="190580"/>
                </a:lnTo>
                <a:lnTo>
                  <a:pt x="159378" y="187095"/>
                </a:lnTo>
                <a:lnTo>
                  <a:pt x="183646" y="182897"/>
                </a:lnTo>
                <a:lnTo>
                  <a:pt x="203237" y="177996"/>
                </a:lnTo>
                <a:lnTo>
                  <a:pt x="218129" y="172403"/>
                </a:lnTo>
                <a:lnTo>
                  <a:pt x="290252" y="172403"/>
                </a:lnTo>
                <a:lnTo>
                  <a:pt x="290252" y="94646"/>
                </a:lnTo>
                <a:lnTo>
                  <a:pt x="287665" y="71979"/>
                </a:lnTo>
                <a:lnTo>
                  <a:pt x="281561" y="56427"/>
                </a:lnTo>
                <a:close/>
              </a:path>
              <a:path w="325120" h="342900">
                <a:moveTo>
                  <a:pt x="324723" y="303362"/>
                </a:moveTo>
                <a:lnTo>
                  <a:pt x="223815" y="303362"/>
                </a:lnTo>
                <a:lnTo>
                  <a:pt x="230106" y="320658"/>
                </a:lnTo>
                <a:lnTo>
                  <a:pt x="241497" y="333002"/>
                </a:lnTo>
                <a:lnTo>
                  <a:pt x="257982" y="340403"/>
                </a:lnTo>
                <a:lnTo>
                  <a:pt x="279551" y="342869"/>
                </a:lnTo>
                <a:lnTo>
                  <a:pt x="290620" y="342358"/>
                </a:lnTo>
                <a:lnTo>
                  <a:pt x="301846" y="340827"/>
                </a:lnTo>
                <a:lnTo>
                  <a:pt x="313218" y="338275"/>
                </a:lnTo>
                <a:lnTo>
                  <a:pt x="324723" y="334701"/>
                </a:lnTo>
                <a:lnTo>
                  <a:pt x="324723" y="303362"/>
                </a:lnTo>
                <a:close/>
              </a:path>
              <a:path w="325120" h="342900">
                <a:moveTo>
                  <a:pt x="290252" y="172403"/>
                </a:moveTo>
                <a:lnTo>
                  <a:pt x="218129" y="172403"/>
                </a:lnTo>
                <a:lnTo>
                  <a:pt x="218128" y="224422"/>
                </a:lnTo>
                <a:lnTo>
                  <a:pt x="216369" y="238966"/>
                </a:lnTo>
                <a:lnTo>
                  <a:pt x="189952" y="272672"/>
                </a:lnTo>
                <a:lnTo>
                  <a:pt x="151971" y="285609"/>
                </a:lnTo>
                <a:lnTo>
                  <a:pt x="137932" y="286472"/>
                </a:lnTo>
                <a:lnTo>
                  <a:pt x="300472" y="286472"/>
                </a:lnTo>
                <a:lnTo>
                  <a:pt x="295917" y="284556"/>
                </a:lnTo>
                <a:lnTo>
                  <a:pt x="293383" y="280839"/>
                </a:lnTo>
                <a:lnTo>
                  <a:pt x="291279" y="277049"/>
                </a:lnTo>
                <a:lnTo>
                  <a:pt x="290349" y="271396"/>
                </a:lnTo>
                <a:lnTo>
                  <a:pt x="290252" y="172403"/>
                </a:lnTo>
                <a:close/>
              </a:path>
              <a:path w="325120" h="342900">
                <a:moveTo>
                  <a:pt x="324723" y="285195"/>
                </a:moveTo>
                <a:lnTo>
                  <a:pt x="319718" y="286064"/>
                </a:lnTo>
                <a:lnTo>
                  <a:pt x="316367" y="286472"/>
                </a:lnTo>
                <a:lnTo>
                  <a:pt x="324723" y="286472"/>
                </a:lnTo>
                <a:lnTo>
                  <a:pt x="324723" y="285195"/>
                </a:lnTo>
                <a:close/>
              </a:path>
              <a:path w="325120" h="342900">
                <a:moveTo>
                  <a:pt x="159890" y="0"/>
                </a:moveTo>
                <a:lnTo>
                  <a:pt x="104118" y="5650"/>
                </a:lnTo>
                <a:lnTo>
                  <a:pt x="60888" y="22585"/>
                </a:lnTo>
                <a:lnTo>
                  <a:pt x="25976" y="57824"/>
                </a:lnTo>
                <a:lnTo>
                  <a:pt x="11884" y="108446"/>
                </a:lnTo>
                <a:lnTo>
                  <a:pt x="83390" y="108446"/>
                </a:lnTo>
                <a:lnTo>
                  <a:pt x="89773" y="85684"/>
                </a:lnTo>
                <a:lnTo>
                  <a:pt x="103914" y="69428"/>
                </a:lnTo>
                <a:lnTo>
                  <a:pt x="125816" y="59677"/>
                </a:lnTo>
                <a:lnTo>
                  <a:pt x="155482" y="56427"/>
                </a:lnTo>
                <a:lnTo>
                  <a:pt x="281561" y="56427"/>
                </a:lnTo>
                <a:lnTo>
                  <a:pt x="279905" y="52207"/>
                </a:lnTo>
                <a:lnTo>
                  <a:pt x="248872" y="21329"/>
                </a:lnTo>
                <a:lnTo>
                  <a:pt x="209061" y="5328"/>
                </a:lnTo>
                <a:lnTo>
                  <a:pt x="185638" y="1331"/>
                </a:lnTo>
                <a:lnTo>
                  <a:pt x="1598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21"/>
          <p:cNvSpPr/>
          <p:nvPr/>
        </p:nvSpPr>
        <p:spPr>
          <a:xfrm>
            <a:off x="3397721" y="1059760"/>
            <a:ext cx="285115" cy="333375"/>
          </a:xfrm>
          <a:custGeom>
            <a:avLst/>
            <a:gdLst/>
            <a:ahLst/>
            <a:cxnLst/>
            <a:rect l="l" t="t" r="r" b="b"/>
            <a:pathLst>
              <a:path w="285114" h="333375">
                <a:moveTo>
                  <a:pt x="67715" y="8826"/>
                </a:moveTo>
                <a:lnTo>
                  <a:pt x="0" y="8826"/>
                </a:lnTo>
                <a:lnTo>
                  <a:pt x="0" y="332890"/>
                </a:lnTo>
                <a:lnTo>
                  <a:pt x="71432" y="332890"/>
                </a:lnTo>
                <a:lnTo>
                  <a:pt x="71432" y="141723"/>
                </a:lnTo>
                <a:lnTo>
                  <a:pt x="72764" y="124279"/>
                </a:lnTo>
                <a:lnTo>
                  <a:pt x="92792" y="80887"/>
                </a:lnTo>
                <a:lnTo>
                  <a:pt x="133075" y="57967"/>
                </a:lnTo>
                <a:lnTo>
                  <a:pt x="136168" y="57684"/>
                </a:lnTo>
                <a:lnTo>
                  <a:pt x="68929" y="57684"/>
                </a:lnTo>
                <a:lnTo>
                  <a:pt x="67715" y="56438"/>
                </a:lnTo>
                <a:lnTo>
                  <a:pt x="67715" y="8826"/>
                </a:lnTo>
                <a:close/>
              </a:path>
              <a:path w="285114" h="333375">
                <a:moveTo>
                  <a:pt x="273752" y="56438"/>
                </a:moveTo>
                <a:lnTo>
                  <a:pt x="149786" y="56438"/>
                </a:lnTo>
                <a:lnTo>
                  <a:pt x="176557" y="60981"/>
                </a:lnTo>
                <a:lnTo>
                  <a:pt x="196030" y="74612"/>
                </a:lnTo>
                <a:lnTo>
                  <a:pt x="208216" y="97334"/>
                </a:lnTo>
                <a:lnTo>
                  <a:pt x="213124" y="129147"/>
                </a:lnTo>
                <a:lnTo>
                  <a:pt x="213124" y="332890"/>
                </a:lnTo>
                <a:lnTo>
                  <a:pt x="284619" y="332890"/>
                </a:lnTo>
                <a:lnTo>
                  <a:pt x="284619" y="110352"/>
                </a:lnTo>
                <a:lnTo>
                  <a:pt x="282691" y="84978"/>
                </a:lnTo>
                <a:lnTo>
                  <a:pt x="276911" y="62720"/>
                </a:lnTo>
                <a:lnTo>
                  <a:pt x="273752" y="56438"/>
                </a:lnTo>
                <a:close/>
              </a:path>
              <a:path w="285114" h="333375">
                <a:moveTo>
                  <a:pt x="169900" y="0"/>
                </a:moveTo>
                <a:lnTo>
                  <a:pt x="138877" y="3612"/>
                </a:lnTo>
                <a:lnTo>
                  <a:pt x="111703" y="14439"/>
                </a:lnTo>
                <a:lnTo>
                  <a:pt x="88384" y="32467"/>
                </a:lnTo>
                <a:lnTo>
                  <a:pt x="68929" y="57684"/>
                </a:lnTo>
                <a:lnTo>
                  <a:pt x="136168" y="57684"/>
                </a:lnTo>
                <a:lnTo>
                  <a:pt x="149786" y="56438"/>
                </a:lnTo>
                <a:lnTo>
                  <a:pt x="273752" y="56438"/>
                </a:lnTo>
                <a:lnTo>
                  <a:pt x="237339" y="15562"/>
                </a:lnTo>
                <a:lnTo>
                  <a:pt x="195348" y="1738"/>
                </a:lnTo>
                <a:lnTo>
                  <a:pt x="1699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22"/>
          <p:cNvSpPr/>
          <p:nvPr/>
        </p:nvSpPr>
        <p:spPr>
          <a:xfrm>
            <a:off x="3703574" y="1059156"/>
            <a:ext cx="325120" cy="342900"/>
          </a:xfrm>
          <a:custGeom>
            <a:avLst/>
            <a:gdLst/>
            <a:ahLst/>
            <a:cxnLst/>
            <a:rect l="l" t="t" r="r" b="b"/>
            <a:pathLst>
              <a:path w="325120" h="342900">
                <a:moveTo>
                  <a:pt x="281569" y="56427"/>
                </a:moveTo>
                <a:lnTo>
                  <a:pt x="155482" y="56427"/>
                </a:lnTo>
                <a:lnTo>
                  <a:pt x="184799" y="59207"/>
                </a:lnTo>
                <a:lnTo>
                  <a:pt x="205756" y="67550"/>
                </a:lnTo>
                <a:lnTo>
                  <a:pt x="218340" y="81456"/>
                </a:lnTo>
                <a:lnTo>
                  <a:pt x="222537" y="100928"/>
                </a:lnTo>
                <a:lnTo>
                  <a:pt x="220733" y="113227"/>
                </a:lnTo>
                <a:lnTo>
                  <a:pt x="188011" y="137296"/>
                </a:lnTo>
                <a:lnTo>
                  <a:pt x="150399" y="142584"/>
                </a:lnTo>
                <a:lnTo>
                  <a:pt x="140239" y="144029"/>
                </a:lnTo>
                <a:lnTo>
                  <a:pt x="131881" y="145399"/>
                </a:lnTo>
                <a:lnTo>
                  <a:pt x="125326" y="146728"/>
                </a:lnTo>
                <a:lnTo>
                  <a:pt x="97929" y="150694"/>
                </a:lnTo>
                <a:lnTo>
                  <a:pt x="55311" y="161992"/>
                </a:lnTo>
                <a:lnTo>
                  <a:pt x="22564" y="183330"/>
                </a:lnTo>
                <a:lnTo>
                  <a:pt x="2505" y="222496"/>
                </a:lnTo>
                <a:lnTo>
                  <a:pt x="0" y="247625"/>
                </a:lnTo>
                <a:lnTo>
                  <a:pt x="2107" y="269240"/>
                </a:lnTo>
                <a:lnTo>
                  <a:pt x="19012" y="304953"/>
                </a:lnTo>
                <a:lnTo>
                  <a:pt x="50227" y="329484"/>
                </a:lnTo>
                <a:lnTo>
                  <a:pt x="89100" y="341383"/>
                </a:lnTo>
                <a:lnTo>
                  <a:pt x="111588" y="342869"/>
                </a:lnTo>
                <a:lnTo>
                  <a:pt x="145608" y="340403"/>
                </a:lnTo>
                <a:lnTo>
                  <a:pt x="175653" y="333002"/>
                </a:lnTo>
                <a:lnTo>
                  <a:pt x="201713" y="320658"/>
                </a:lnTo>
                <a:lnTo>
                  <a:pt x="223783" y="303362"/>
                </a:lnTo>
                <a:lnTo>
                  <a:pt x="324691" y="303362"/>
                </a:lnTo>
                <a:lnTo>
                  <a:pt x="324691" y="286472"/>
                </a:lnTo>
                <a:lnTo>
                  <a:pt x="137901" y="286472"/>
                </a:lnTo>
                <a:lnTo>
                  <a:pt x="126050" y="285921"/>
                </a:lnTo>
                <a:lnTo>
                  <a:pt x="84853" y="271396"/>
                </a:lnTo>
                <a:lnTo>
                  <a:pt x="71495" y="244463"/>
                </a:lnTo>
                <a:lnTo>
                  <a:pt x="75176" y="224412"/>
                </a:lnTo>
                <a:lnTo>
                  <a:pt x="86200" y="208761"/>
                </a:lnTo>
                <a:lnTo>
                  <a:pt x="104603" y="197481"/>
                </a:lnTo>
                <a:lnTo>
                  <a:pt x="130393" y="190580"/>
                </a:lnTo>
                <a:lnTo>
                  <a:pt x="159356" y="187095"/>
                </a:lnTo>
                <a:lnTo>
                  <a:pt x="183650" y="182897"/>
                </a:lnTo>
                <a:lnTo>
                  <a:pt x="203264" y="177996"/>
                </a:lnTo>
                <a:lnTo>
                  <a:pt x="218192" y="172403"/>
                </a:lnTo>
                <a:lnTo>
                  <a:pt x="290284" y="172403"/>
                </a:lnTo>
                <a:lnTo>
                  <a:pt x="290284" y="94646"/>
                </a:lnTo>
                <a:lnTo>
                  <a:pt x="287688" y="71979"/>
                </a:lnTo>
                <a:lnTo>
                  <a:pt x="281569" y="56427"/>
                </a:lnTo>
                <a:close/>
              </a:path>
              <a:path w="325120" h="342900">
                <a:moveTo>
                  <a:pt x="324691" y="303362"/>
                </a:moveTo>
                <a:lnTo>
                  <a:pt x="223783" y="303362"/>
                </a:lnTo>
                <a:lnTo>
                  <a:pt x="230109" y="320658"/>
                </a:lnTo>
                <a:lnTo>
                  <a:pt x="241517" y="333002"/>
                </a:lnTo>
                <a:lnTo>
                  <a:pt x="258008" y="340403"/>
                </a:lnTo>
                <a:lnTo>
                  <a:pt x="279583" y="342869"/>
                </a:lnTo>
                <a:lnTo>
                  <a:pt x="290620" y="342358"/>
                </a:lnTo>
                <a:lnTo>
                  <a:pt x="301819" y="340827"/>
                </a:lnTo>
                <a:lnTo>
                  <a:pt x="313177" y="338275"/>
                </a:lnTo>
                <a:lnTo>
                  <a:pt x="324691" y="334701"/>
                </a:lnTo>
                <a:lnTo>
                  <a:pt x="324691" y="303362"/>
                </a:lnTo>
                <a:close/>
              </a:path>
              <a:path w="325120" h="342900">
                <a:moveTo>
                  <a:pt x="290284" y="172403"/>
                </a:moveTo>
                <a:lnTo>
                  <a:pt x="218192" y="172403"/>
                </a:lnTo>
                <a:lnTo>
                  <a:pt x="218191" y="224422"/>
                </a:lnTo>
                <a:lnTo>
                  <a:pt x="216421" y="238966"/>
                </a:lnTo>
                <a:lnTo>
                  <a:pt x="189879" y="272672"/>
                </a:lnTo>
                <a:lnTo>
                  <a:pt x="151968" y="285609"/>
                </a:lnTo>
                <a:lnTo>
                  <a:pt x="137901" y="286472"/>
                </a:lnTo>
                <a:lnTo>
                  <a:pt x="300503" y="286472"/>
                </a:lnTo>
                <a:lnTo>
                  <a:pt x="295844" y="284556"/>
                </a:lnTo>
                <a:lnTo>
                  <a:pt x="293352" y="280839"/>
                </a:lnTo>
                <a:lnTo>
                  <a:pt x="291279" y="277049"/>
                </a:lnTo>
                <a:lnTo>
                  <a:pt x="290378" y="271396"/>
                </a:lnTo>
                <a:lnTo>
                  <a:pt x="290284" y="172403"/>
                </a:lnTo>
                <a:close/>
              </a:path>
              <a:path w="325120" h="342900">
                <a:moveTo>
                  <a:pt x="324691" y="285195"/>
                </a:moveTo>
                <a:lnTo>
                  <a:pt x="319644" y="286064"/>
                </a:lnTo>
                <a:lnTo>
                  <a:pt x="316398" y="286472"/>
                </a:lnTo>
                <a:lnTo>
                  <a:pt x="324691" y="286472"/>
                </a:lnTo>
                <a:lnTo>
                  <a:pt x="324691" y="285195"/>
                </a:lnTo>
                <a:close/>
              </a:path>
              <a:path w="325120" h="342900">
                <a:moveTo>
                  <a:pt x="159859" y="0"/>
                </a:moveTo>
                <a:lnTo>
                  <a:pt x="104045" y="5650"/>
                </a:lnTo>
                <a:lnTo>
                  <a:pt x="60835" y="22585"/>
                </a:lnTo>
                <a:lnTo>
                  <a:pt x="26025" y="57824"/>
                </a:lnTo>
                <a:lnTo>
                  <a:pt x="11884" y="108446"/>
                </a:lnTo>
                <a:lnTo>
                  <a:pt x="83411" y="108446"/>
                </a:lnTo>
                <a:lnTo>
                  <a:pt x="89777" y="85684"/>
                </a:lnTo>
                <a:lnTo>
                  <a:pt x="103905" y="69428"/>
                </a:lnTo>
                <a:lnTo>
                  <a:pt x="125803" y="59677"/>
                </a:lnTo>
                <a:lnTo>
                  <a:pt x="155482" y="56427"/>
                </a:lnTo>
                <a:lnTo>
                  <a:pt x="281569" y="56427"/>
                </a:lnTo>
                <a:lnTo>
                  <a:pt x="279909" y="52207"/>
                </a:lnTo>
                <a:lnTo>
                  <a:pt x="248840" y="21329"/>
                </a:lnTo>
                <a:lnTo>
                  <a:pt x="209034" y="5328"/>
                </a:lnTo>
                <a:lnTo>
                  <a:pt x="185614" y="1331"/>
                </a:lnTo>
                <a:lnTo>
                  <a:pt x="1598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23"/>
          <p:cNvSpPr/>
          <p:nvPr/>
        </p:nvSpPr>
        <p:spPr>
          <a:xfrm>
            <a:off x="4047509" y="1059760"/>
            <a:ext cx="190500" cy="333375"/>
          </a:xfrm>
          <a:custGeom>
            <a:avLst/>
            <a:gdLst/>
            <a:ahLst/>
            <a:cxnLst/>
            <a:rect l="l" t="t" r="r" b="b"/>
            <a:pathLst>
              <a:path w="190500" h="333375">
                <a:moveTo>
                  <a:pt x="67086" y="8826"/>
                </a:moveTo>
                <a:lnTo>
                  <a:pt x="0" y="8826"/>
                </a:lnTo>
                <a:lnTo>
                  <a:pt x="0" y="332890"/>
                </a:lnTo>
                <a:lnTo>
                  <a:pt x="71400" y="332890"/>
                </a:lnTo>
                <a:lnTo>
                  <a:pt x="71400" y="178696"/>
                </a:lnTo>
                <a:lnTo>
                  <a:pt x="73022" y="154022"/>
                </a:lnTo>
                <a:lnTo>
                  <a:pt x="85920" y="112619"/>
                </a:lnTo>
                <a:lnTo>
                  <a:pt x="124883" y="74773"/>
                </a:lnTo>
                <a:lnTo>
                  <a:pt x="135087" y="71474"/>
                </a:lnTo>
                <a:lnTo>
                  <a:pt x="67086" y="71474"/>
                </a:lnTo>
                <a:lnTo>
                  <a:pt x="67086" y="8826"/>
                </a:lnTo>
                <a:close/>
              </a:path>
              <a:path w="190500" h="333375">
                <a:moveTo>
                  <a:pt x="162958" y="0"/>
                </a:moveTo>
                <a:lnTo>
                  <a:pt x="117360" y="12713"/>
                </a:lnTo>
                <a:lnTo>
                  <a:pt x="80107" y="45789"/>
                </a:lnTo>
                <a:lnTo>
                  <a:pt x="68343" y="71474"/>
                </a:lnTo>
                <a:lnTo>
                  <a:pt x="135087" y="71474"/>
                </a:lnTo>
                <a:lnTo>
                  <a:pt x="141273" y="69483"/>
                </a:lnTo>
                <a:lnTo>
                  <a:pt x="159230" y="67725"/>
                </a:lnTo>
                <a:lnTo>
                  <a:pt x="189920" y="67725"/>
                </a:lnTo>
                <a:lnTo>
                  <a:pt x="189920" y="1916"/>
                </a:lnTo>
                <a:lnTo>
                  <a:pt x="172846" y="490"/>
                </a:lnTo>
                <a:lnTo>
                  <a:pt x="167001" y="124"/>
                </a:lnTo>
                <a:lnTo>
                  <a:pt x="162958" y="0"/>
                </a:lnTo>
                <a:close/>
              </a:path>
              <a:path w="190500" h="333375">
                <a:moveTo>
                  <a:pt x="189920" y="67725"/>
                </a:moveTo>
                <a:lnTo>
                  <a:pt x="159230" y="67725"/>
                </a:lnTo>
                <a:lnTo>
                  <a:pt x="166286" y="67920"/>
                </a:lnTo>
                <a:lnTo>
                  <a:pt x="173755" y="68505"/>
                </a:lnTo>
                <a:lnTo>
                  <a:pt x="181661" y="69488"/>
                </a:lnTo>
                <a:lnTo>
                  <a:pt x="189920" y="70856"/>
                </a:lnTo>
                <a:lnTo>
                  <a:pt x="189920" y="677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24"/>
          <p:cNvSpPr/>
          <p:nvPr/>
        </p:nvSpPr>
        <p:spPr>
          <a:xfrm>
            <a:off x="1494632" y="946476"/>
            <a:ext cx="311785" cy="446405"/>
          </a:xfrm>
          <a:custGeom>
            <a:avLst/>
            <a:gdLst/>
            <a:ahLst/>
            <a:cxnLst/>
            <a:rect l="l" t="t" r="r" b="b"/>
            <a:pathLst>
              <a:path w="311785" h="446405">
                <a:moveTo>
                  <a:pt x="311278" y="0"/>
                </a:moveTo>
                <a:lnTo>
                  <a:pt x="90363" y="0"/>
                </a:lnTo>
                <a:lnTo>
                  <a:pt x="89745" y="62"/>
                </a:lnTo>
                <a:lnTo>
                  <a:pt x="38984" y="9564"/>
                </a:lnTo>
                <a:lnTo>
                  <a:pt x="6709" y="48302"/>
                </a:lnTo>
                <a:lnTo>
                  <a:pt x="0" y="96206"/>
                </a:lnTo>
                <a:lnTo>
                  <a:pt x="94" y="446164"/>
                </a:lnTo>
                <a:lnTo>
                  <a:pt x="78981" y="446164"/>
                </a:lnTo>
                <a:lnTo>
                  <a:pt x="78981" y="248086"/>
                </a:lnTo>
                <a:lnTo>
                  <a:pt x="282975" y="248086"/>
                </a:lnTo>
                <a:lnTo>
                  <a:pt x="282975" y="184350"/>
                </a:lnTo>
                <a:lnTo>
                  <a:pt x="78981" y="184350"/>
                </a:lnTo>
                <a:lnTo>
                  <a:pt x="78981" y="67526"/>
                </a:lnTo>
                <a:lnTo>
                  <a:pt x="311278" y="67526"/>
                </a:lnTo>
                <a:lnTo>
                  <a:pt x="3112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25"/>
          <p:cNvSpPr/>
          <p:nvPr/>
        </p:nvSpPr>
        <p:spPr>
          <a:xfrm>
            <a:off x="3952961" y="1487545"/>
            <a:ext cx="33020" cy="27940"/>
          </a:xfrm>
          <a:custGeom>
            <a:avLst/>
            <a:gdLst/>
            <a:ahLst/>
            <a:cxnLst/>
            <a:rect l="l" t="t" r="r" b="b"/>
            <a:pathLst>
              <a:path w="33020" h="27940">
                <a:moveTo>
                  <a:pt x="19119" y="0"/>
                </a:moveTo>
                <a:lnTo>
                  <a:pt x="0" y="0"/>
                </a:lnTo>
                <a:lnTo>
                  <a:pt x="0" y="27894"/>
                </a:lnTo>
                <a:lnTo>
                  <a:pt x="26428" y="27894"/>
                </a:lnTo>
                <a:lnTo>
                  <a:pt x="32648" y="23213"/>
                </a:lnTo>
                <a:lnTo>
                  <a:pt x="32648" y="8942"/>
                </a:lnTo>
                <a:lnTo>
                  <a:pt x="31056" y="5444"/>
                </a:lnTo>
                <a:lnTo>
                  <a:pt x="27957" y="3256"/>
                </a:lnTo>
                <a:lnTo>
                  <a:pt x="24742" y="1088"/>
                </a:lnTo>
                <a:lnTo>
                  <a:pt x="191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26"/>
          <p:cNvSpPr/>
          <p:nvPr/>
        </p:nvSpPr>
        <p:spPr>
          <a:xfrm>
            <a:off x="1390899" y="1451235"/>
            <a:ext cx="2879090" cy="145415"/>
          </a:xfrm>
          <a:custGeom>
            <a:avLst/>
            <a:gdLst/>
            <a:ahLst/>
            <a:cxnLst/>
            <a:rect l="l" t="t" r="r" b="b"/>
            <a:pathLst>
              <a:path w="2879090" h="145415">
                <a:moveTo>
                  <a:pt x="2856352" y="0"/>
                </a:moveTo>
                <a:lnTo>
                  <a:pt x="69599" y="0"/>
                </a:lnTo>
                <a:lnTo>
                  <a:pt x="55584" y="2539"/>
                </a:lnTo>
                <a:lnTo>
                  <a:pt x="26376" y="31622"/>
                </a:lnTo>
                <a:lnTo>
                  <a:pt x="1978" y="119608"/>
                </a:lnTo>
                <a:lnTo>
                  <a:pt x="0" y="126823"/>
                </a:lnTo>
                <a:lnTo>
                  <a:pt x="1130" y="133084"/>
                </a:lnTo>
                <a:lnTo>
                  <a:pt x="4816" y="137775"/>
                </a:lnTo>
                <a:lnTo>
                  <a:pt x="8544" y="142383"/>
                </a:lnTo>
                <a:lnTo>
                  <a:pt x="14889" y="144969"/>
                </a:lnTo>
                <a:lnTo>
                  <a:pt x="2809034" y="144969"/>
                </a:lnTo>
                <a:lnTo>
                  <a:pt x="2822979" y="142434"/>
                </a:lnTo>
                <a:lnTo>
                  <a:pt x="2833758" y="136686"/>
                </a:lnTo>
                <a:lnTo>
                  <a:pt x="2704912" y="136686"/>
                </a:lnTo>
                <a:lnTo>
                  <a:pt x="2695005" y="135960"/>
                </a:lnTo>
                <a:lnTo>
                  <a:pt x="2689347" y="134770"/>
                </a:lnTo>
                <a:lnTo>
                  <a:pt x="2399434" y="134770"/>
                </a:lnTo>
                <a:lnTo>
                  <a:pt x="2399434" y="14083"/>
                </a:lnTo>
                <a:lnTo>
                  <a:pt x="2689930" y="14083"/>
                </a:lnTo>
                <a:lnTo>
                  <a:pt x="2696383" y="12795"/>
                </a:lnTo>
                <a:lnTo>
                  <a:pt x="2706315" y="12198"/>
                </a:lnTo>
                <a:lnTo>
                  <a:pt x="2877496" y="12198"/>
                </a:lnTo>
                <a:lnTo>
                  <a:pt x="2877441" y="11884"/>
                </a:lnTo>
                <a:lnTo>
                  <a:pt x="2873776" y="7172"/>
                </a:lnTo>
                <a:lnTo>
                  <a:pt x="2870090" y="2628"/>
                </a:lnTo>
                <a:lnTo>
                  <a:pt x="2863923" y="62"/>
                </a:lnTo>
                <a:lnTo>
                  <a:pt x="2856352" y="0"/>
                </a:lnTo>
                <a:close/>
              </a:path>
              <a:path w="2879090" h="145415">
                <a:moveTo>
                  <a:pt x="2708818" y="34407"/>
                </a:moveTo>
                <a:lnTo>
                  <a:pt x="2703320" y="34407"/>
                </a:lnTo>
                <a:lnTo>
                  <a:pt x="2698964" y="35276"/>
                </a:lnTo>
                <a:lnTo>
                  <a:pt x="2695802" y="37192"/>
                </a:lnTo>
                <a:lnTo>
                  <a:pt x="2692619" y="39035"/>
                </a:lnTo>
                <a:lnTo>
                  <a:pt x="2691090" y="41412"/>
                </a:lnTo>
                <a:lnTo>
                  <a:pt x="2691090" y="48982"/>
                </a:lnTo>
                <a:lnTo>
                  <a:pt x="2696305" y="53391"/>
                </a:lnTo>
                <a:lnTo>
                  <a:pt x="2717727" y="61767"/>
                </a:lnTo>
                <a:lnTo>
                  <a:pt x="2726337" y="65374"/>
                </a:lnTo>
                <a:lnTo>
                  <a:pt x="2752858" y="99557"/>
                </a:lnTo>
                <a:lnTo>
                  <a:pt x="2752132" y="106987"/>
                </a:lnTo>
                <a:lnTo>
                  <a:pt x="2716493" y="136010"/>
                </a:lnTo>
                <a:lnTo>
                  <a:pt x="2704912" y="136686"/>
                </a:lnTo>
                <a:lnTo>
                  <a:pt x="2833758" y="136686"/>
                </a:lnTo>
                <a:lnTo>
                  <a:pt x="2835845" y="135574"/>
                </a:lnTo>
                <a:lnTo>
                  <a:pt x="2846120" y="125506"/>
                </a:lnTo>
                <a:lnTo>
                  <a:pt x="2852290" y="113347"/>
                </a:lnTo>
                <a:lnTo>
                  <a:pt x="2871036" y="45548"/>
                </a:lnTo>
                <a:lnTo>
                  <a:pt x="2747288" y="45548"/>
                </a:lnTo>
                <a:lnTo>
                  <a:pt x="2735912" y="40666"/>
                </a:lnTo>
                <a:lnTo>
                  <a:pt x="2725708" y="37186"/>
                </a:lnTo>
                <a:lnTo>
                  <a:pt x="2716676" y="35101"/>
                </a:lnTo>
                <a:lnTo>
                  <a:pt x="2708818" y="34407"/>
                </a:lnTo>
                <a:close/>
              </a:path>
              <a:path w="2879090" h="145415">
                <a:moveTo>
                  <a:pt x="2531954" y="14083"/>
                </a:moveTo>
                <a:lnTo>
                  <a:pt x="2487882" y="14083"/>
                </a:lnTo>
                <a:lnTo>
                  <a:pt x="2487882" y="36313"/>
                </a:lnTo>
                <a:lnTo>
                  <a:pt x="2429601" y="36313"/>
                </a:lnTo>
                <a:lnTo>
                  <a:pt x="2429601" y="61652"/>
                </a:lnTo>
                <a:lnTo>
                  <a:pt x="2485034" y="61652"/>
                </a:lnTo>
                <a:lnTo>
                  <a:pt x="2485034" y="83861"/>
                </a:lnTo>
                <a:lnTo>
                  <a:pt x="2429601" y="83861"/>
                </a:lnTo>
                <a:lnTo>
                  <a:pt x="2429601" y="112603"/>
                </a:lnTo>
                <a:lnTo>
                  <a:pt x="2489295" y="112603"/>
                </a:lnTo>
                <a:lnTo>
                  <a:pt x="2489295" y="134770"/>
                </a:lnTo>
                <a:lnTo>
                  <a:pt x="2531954" y="134770"/>
                </a:lnTo>
                <a:lnTo>
                  <a:pt x="2531954" y="14083"/>
                </a:lnTo>
                <a:close/>
              </a:path>
              <a:path w="2879090" h="145415">
                <a:moveTo>
                  <a:pt x="2689930" y="14083"/>
                </a:moveTo>
                <a:lnTo>
                  <a:pt x="2584811" y="14083"/>
                </a:lnTo>
                <a:lnTo>
                  <a:pt x="2594085" y="14751"/>
                </a:lnTo>
                <a:lnTo>
                  <a:pt x="2602220" y="16754"/>
                </a:lnTo>
                <a:lnTo>
                  <a:pt x="2625867" y="50008"/>
                </a:lnTo>
                <a:lnTo>
                  <a:pt x="2625216" y="57171"/>
                </a:lnTo>
                <a:lnTo>
                  <a:pt x="2594966" y="85743"/>
                </a:lnTo>
                <a:lnTo>
                  <a:pt x="2586025" y="86416"/>
                </a:lnTo>
                <a:lnTo>
                  <a:pt x="2562068" y="86416"/>
                </a:lnTo>
                <a:lnTo>
                  <a:pt x="2562068" y="134770"/>
                </a:lnTo>
                <a:lnTo>
                  <a:pt x="2689347" y="134770"/>
                </a:lnTo>
                <a:lnTo>
                  <a:pt x="2684665" y="133786"/>
                </a:lnTo>
                <a:lnTo>
                  <a:pt x="2673891" y="130175"/>
                </a:lnTo>
                <a:lnTo>
                  <a:pt x="2662683" y="125137"/>
                </a:lnTo>
                <a:lnTo>
                  <a:pt x="2662683" y="99211"/>
                </a:lnTo>
                <a:lnTo>
                  <a:pt x="2721739" y="99211"/>
                </a:lnTo>
                <a:lnTo>
                  <a:pt x="2721739" y="98342"/>
                </a:lnTo>
                <a:lnTo>
                  <a:pt x="2716084" y="93588"/>
                </a:lnTo>
                <a:lnTo>
                  <a:pt x="2686232" y="81735"/>
                </a:lnTo>
                <a:lnTo>
                  <a:pt x="2681792" y="79882"/>
                </a:lnTo>
                <a:lnTo>
                  <a:pt x="2659877" y="53516"/>
                </a:lnTo>
                <a:lnTo>
                  <a:pt x="2659877" y="47035"/>
                </a:lnTo>
                <a:lnTo>
                  <a:pt x="2687458" y="14576"/>
                </a:lnTo>
                <a:lnTo>
                  <a:pt x="2689930" y="14083"/>
                </a:lnTo>
                <a:close/>
              </a:path>
              <a:path w="2879090" h="145415">
                <a:moveTo>
                  <a:pt x="2721739" y="99211"/>
                </a:moveTo>
                <a:lnTo>
                  <a:pt x="2662683" y="99211"/>
                </a:lnTo>
                <a:lnTo>
                  <a:pt x="2671416" y="104844"/>
                </a:lnTo>
                <a:lnTo>
                  <a:pt x="2678787" y="108750"/>
                </a:lnTo>
                <a:lnTo>
                  <a:pt x="2684682" y="111127"/>
                </a:lnTo>
                <a:lnTo>
                  <a:pt x="2690556" y="113347"/>
                </a:lnTo>
                <a:lnTo>
                  <a:pt x="2696682" y="114478"/>
                </a:lnTo>
                <a:lnTo>
                  <a:pt x="2715508" y="114478"/>
                </a:lnTo>
                <a:lnTo>
                  <a:pt x="2721739" y="110719"/>
                </a:lnTo>
                <a:lnTo>
                  <a:pt x="2721739" y="99211"/>
                </a:lnTo>
                <a:close/>
              </a:path>
              <a:path w="2879090" h="145415">
                <a:moveTo>
                  <a:pt x="2877496" y="12198"/>
                </a:moveTo>
                <a:lnTo>
                  <a:pt x="2706315" y="12198"/>
                </a:lnTo>
                <a:lnTo>
                  <a:pt x="2716375" y="12797"/>
                </a:lnTo>
                <a:lnTo>
                  <a:pt x="2726558" y="14596"/>
                </a:lnTo>
                <a:lnTo>
                  <a:pt x="2736863" y="17596"/>
                </a:lnTo>
                <a:lnTo>
                  <a:pt x="2747288" y="21800"/>
                </a:lnTo>
                <a:lnTo>
                  <a:pt x="2747288" y="45548"/>
                </a:lnTo>
                <a:lnTo>
                  <a:pt x="2871036" y="45548"/>
                </a:lnTo>
                <a:lnTo>
                  <a:pt x="2878561" y="18229"/>
                </a:lnTo>
                <a:lnTo>
                  <a:pt x="2877496" y="121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27"/>
          <p:cNvSpPr/>
          <p:nvPr/>
        </p:nvSpPr>
        <p:spPr>
          <a:xfrm>
            <a:off x="1390900" y="1451233"/>
            <a:ext cx="2879090" cy="145415"/>
          </a:xfrm>
          <a:custGeom>
            <a:avLst/>
            <a:gdLst/>
            <a:ahLst/>
            <a:cxnLst/>
            <a:rect l="l" t="t" r="r" b="b"/>
            <a:pathLst>
              <a:path w="2879090" h="145415">
                <a:moveTo>
                  <a:pt x="2856352" y="0"/>
                </a:moveTo>
                <a:lnTo>
                  <a:pt x="69589" y="0"/>
                </a:lnTo>
                <a:lnTo>
                  <a:pt x="55575" y="2539"/>
                </a:lnTo>
                <a:lnTo>
                  <a:pt x="26376" y="31622"/>
                </a:lnTo>
                <a:lnTo>
                  <a:pt x="1978" y="119608"/>
                </a:lnTo>
                <a:lnTo>
                  <a:pt x="0" y="126833"/>
                </a:lnTo>
                <a:lnTo>
                  <a:pt x="1130" y="133084"/>
                </a:lnTo>
                <a:lnTo>
                  <a:pt x="4816" y="137775"/>
                </a:lnTo>
                <a:lnTo>
                  <a:pt x="8544" y="142383"/>
                </a:lnTo>
                <a:lnTo>
                  <a:pt x="14889" y="144969"/>
                </a:lnTo>
                <a:lnTo>
                  <a:pt x="2809034" y="144969"/>
                </a:lnTo>
                <a:lnTo>
                  <a:pt x="2822979" y="142434"/>
                </a:lnTo>
                <a:lnTo>
                  <a:pt x="2833758" y="136686"/>
                </a:lnTo>
                <a:lnTo>
                  <a:pt x="2704922" y="136686"/>
                </a:lnTo>
                <a:lnTo>
                  <a:pt x="2695009" y="135960"/>
                </a:lnTo>
                <a:lnTo>
                  <a:pt x="2689350" y="134770"/>
                </a:lnTo>
                <a:lnTo>
                  <a:pt x="2399424" y="134770"/>
                </a:lnTo>
                <a:lnTo>
                  <a:pt x="2399424" y="14083"/>
                </a:lnTo>
                <a:lnTo>
                  <a:pt x="2689935" y="14083"/>
                </a:lnTo>
                <a:lnTo>
                  <a:pt x="2696383" y="12795"/>
                </a:lnTo>
                <a:lnTo>
                  <a:pt x="2706315" y="12198"/>
                </a:lnTo>
                <a:lnTo>
                  <a:pt x="2877496" y="12198"/>
                </a:lnTo>
                <a:lnTo>
                  <a:pt x="2877441" y="11884"/>
                </a:lnTo>
                <a:lnTo>
                  <a:pt x="2873776" y="7172"/>
                </a:lnTo>
                <a:lnTo>
                  <a:pt x="2870090" y="2628"/>
                </a:lnTo>
                <a:lnTo>
                  <a:pt x="2863912" y="62"/>
                </a:lnTo>
                <a:lnTo>
                  <a:pt x="2856352" y="0"/>
                </a:lnTo>
                <a:close/>
              </a:path>
              <a:path w="2879090" h="145415">
                <a:moveTo>
                  <a:pt x="2708818" y="34407"/>
                </a:moveTo>
                <a:lnTo>
                  <a:pt x="2703310" y="34407"/>
                </a:lnTo>
                <a:lnTo>
                  <a:pt x="2698964" y="35276"/>
                </a:lnTo>
                <a:lnTo>
                  <a:pt x="2695802" y="37192"/>
                </a:lnTo>
                <a:lnTo>
                  <a:pt x="2692609" y="39035"/>
                </a:lnTo>
                <a:lnTo>
                  <a:pt x="2691090" y="41412"/>
                </a:lnTo>
                <a:lnTo>
                  <a:pt x="2691090" y="48982"/>
                </a:lnTo>
                <a:lnTo>
                  <a:pt x="2696305" y="53391"/>
                </a:lnTo>
                <a:lnTo>
                  <a:pt x="2717723" y="61778"/>
                </a:lnTo>
                <a:lnTo>
                  <a:pt x="2726335" y="65384"/>
                </a:lnTo>
                <a:lnTo>
                  <a:pt x="2752869" y="99557"/>
                </a:lnTo>
                <a:lnTo>
                  <a:pt x="2752140" y="106992"/>
                </a:lnTo>
                <a:lnTo>
                  <a:pt x="2716496" y="136010"/>
                </a:lnTo>
                <a:lnTo>
                  <a:pt x="2704922" y="136686"/>
                </a:lnTo>
                <a:lnTo>
                  <a:pt x="2833758" y="136686"/>
                </a:lnTo>
                <a:lnTo>
                  <a:pt x="2835845" y="135574"/>
                </a:lnTo>
                <a:lnTo>
                  <a:pt x="2846120" y="125506"/>
                </a:lnTo>
                <a:lnTo>
                  <a:pt x="2852290" y="113347"/>
                </a:lnTo>
                <a:lnTo>
                  <a:pt x="2871028" y="45548"/>
                </a:lnTo>
                <a:lnTo>
                  <a:pt x="2747288" y="45548"/>
                </a:lnTo>
                <a:lnTo>
                  <a:pt x="2735908" y="40666"/>
                </a:lnTo>
                <a:lnTo>
                  <a:pt x="2725704" y="37186"/>
                </a:lnTo>
                <a:lnTo>
                  <a:pt x="2716675" y="35101"/>
                </a:lnTo>
                <a:lnTo>
                  <a:pt x="2708818" y="34407"/>
                </a:lnTo>
                <a:close/>
              </a:path>
              <a:path w="2879090" h="145415">
                <a:moveTo>
                  <a:pt x="2531954" y="14083"/>
                </a:moveTo>
                <a:lnTo>
                  <a:pt x="2487882" y="14083"/>
                </a:lnTo>
                <a:lnTo>
                  <a:pt x="2487882" y="36313"/>
                </a:lnTo>
                <a:lnTo>
                  <a:pt x="2429601" y="36313"/>
                </a:lnTo>
                <a:lnTo>
                  <a:pt x="2429601" y="61652"/>
                </a:lnTo>
                <a:lnTo>
                  <a:pt x="2485034" y="61652"/>
                </a:lnTo>
                <a:lnTo>
                  <a:pt x="2485034" y="83861"/>
                </a:lnTo>
                <a:lnTo>
                  <a:pt x="2429601" y="83861"/>
                </a:lnTo>
                <a:lnTo>
                  <a:pt x="2429601" y="112603"/>
                </a:lnTo>
                <a:lnTo>
                  <a:pt x="2489295" y="112603"/>
                </a:lnTo>
                <a:lnTo>
                  <a:pt x="2489295" y="134770"/>
                </a:lnTo>
                <a:lnTo>
                  <a:pt x="2531954" y="134770"/>
                </a:lnTo>
                <a:lnTo>
                  <a:pt x="2531954" y="14083"/>
                </a:lnTo>
                <a:close/>
              </a:path>
              <a:path w="2879090" h="145415">
                <a:moveTo>
                  <a:pt x="2689935" y="14083"/>
                </a:moveTo>
                <a:lnTo>
                  <a:pt x="2584800" y="14083"/>
                </a:lnTo>
                <a:lnTo>
                  <a:pt x="2594085" y="14751"/>
                </a:lnTo>
                <a:lnTo>
                  <a:pt x="2602223" y="16754"/>
                </a:lnTo>
                <a:lnTo>
                  <a:pt x="2625867" y="50019"/>
                </a:lnTo>
                <a:lnTo>
                  <a:pt x="2625216" y="57175"/>
                </a:lnTo>
                <a:lnTo>
                  <a:pt x="2594961" y="85743"/>
                </a:lnTo>
                <a:lnTo>
                  <a:pt x="2586025" y="86416"/>
                </a:lnTo>
                <a:lnTo>
                  <a:pt x="2562058" y="86416"/>
                </a:lnTo>
                <a:lnTo>
                  <a:pt x="2562058" y="134770"/>
                </a:lnTo>
                <a:lnTo>
                  <a:pt x="2689350" y="134770"/>
                </a:lnTo>
                <a:lnTo>
                  <a:pt x="2684666" y="133786"/>
                </a:lnTo>
                <a:lnTo>
                  <a:pt x="2673892" y="130175"/>
                </a:lnTo>
                <a:lnTo>
                  <a:pt x="2662683" y="125137"/>
                </a:lnTo>
                <a:lnTo>
                  <a:pt x="2662683" y="99211"/>
                </a:lnTo>
                <a:lnTo>
                  <a:pt x="2721739" y="99211"/>
                </a:lnTo>
                <a:lnTo>
                  <a:pt x="2721739" y="98342"/>
                </a:lnTo>
                <a:lnTo>
                  <a:pt x="2716084" y="93578"/>
                </a:lnTo>
                <a:lnTo>
                  <a:pt x="2686232" y="81735"/>
                </a:lnTo>
                <a:lnTo>
                  <a:pt x="2681792" y="79882"/>
                </a:lnTo>
                <a:lnTo>
                  <a:pt x="2659877" y="53516"/>
                </a:lnTo>
                <a:lnTo>
                  <a:pt x="2659877" y="47035"/>
                </a:lnTo>
                <a:lnTo>
                  <a:pt x="2687458" y="14578"/>
                </a:lnTo>
                <a:lnTo>
                  <a:pt x="2689935" y="14083"/>
                </a:lnTo>
                <a:close/>
              </a:path>
              <a:path w="2879090" h="145415">
                <a:moveTo>
                  <a:pt x="2721739" y="99211"/>
                </a:moveTo>
                <a:lnTo>
                  <a:pt x="2662683" y="99211"/>
                </a:lnTo>
                <a:lnTo>
                  <a:pt x="2671416" y="104844"/>
                </a:lnTo>
                <a:lnTo>
                  <a:pt x="2678787" y="108750"/>
                </a:lnTo>
                <a:lnTo>
                  <a:pt x="2684672" y="111127"/>
                </a:lnTo>
                <a:lnTo>
                  <a:pt x="2690556" y="113347"/>
                </a:lnTo>
                <a:lnTo>
                  <a:pt x="2696682" y="114478"/>
                </a:lnTo>
                <a:lnTo>
                  <a:pt x="2715508" y="114478"/>
                </a:lnTo>
                <a:lnTo>
                  <a:pt x="2721739" y="110719"/>
                </a:lnTo>
                <a:lnTo>
                  <a:pt x="2721739" y="99211"/>
                </a:lnTo>
                <a:close/>
              </a:path>
              <a:path w="2879090" h="145415">
                <a:moveTo>
                  <a:pt x="2877496" y="12198"/>
                </a:moveTo>
                <a:lnTo>
                  <a:pt x="2706315" y="12198"/>
                </a:lnTo>
                <a:lnTo>
                  <a:pt x="2716370" y="12797"/>
                </a:lnTo>
                <a:lnTo>
                  <a:pt x="2726554" y="14596"/>
                </a:lnTo>
                <a:lnTo>
                  <a:pt x="2736861" y="17596"/>
                </a:lnTo>
                <a:lnTo>
                  <a:pt x="2747288" y="21800"/>
                </a:lnTo>
                <a:lnTo>
                  <a:pt x="2747288" y="45548"/>
                </a:lnTo>
                <a:lnTo>
                  <a:pt x="2871028" y="45548"/>
                </a:lnTo>
                <a:lnTo>
                  <a:pt x="2878561" y="18240"/>
                </a:lnTo>
                <a:lnTo>
                  <a:pt x="2877496" y="121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48256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90812" y="928498"/>
            <a:ext cx="11217275" cy="140487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37465">
              <a:lnSpc>
                <a:spcPct val="100099"/>
              </a:lnSpc>
              <a:spcBef>
                <a:spcPts val="95"/>
              </a:spcBef>
            </a:pPr>
            <a:r>
              <a:rPr lang="es-ES" sz="9050" spc="-360" dirty="0">
                <a:solidFill>
                  <a:srgbClr val="1C4583"/>
                </a:solidFill>
              </a:rPr>
              <a:t>Datos exportados</a:t>
            </a:r>
            <a:endParaRPr sz="9050"/>
          </a:p>
        </p:txBody>
      </p:sp>
      <p:sp>
        <p:nvSpPr>
          <p:cNvPr id="4" name="object 4"/>
          <p:cNvSpPr/>
          <p:nvPr/>
        </p:nvSpPr>
        <p:spPr>
          <a:xfrm>
            <a:off x="1193738" y="2940031"/>
            <a:ext cx="9200515" cy="0"/>
          </a:xfrm>
          <a:custGeom>
            <a:avLst/>
            <a:gdLst/>
            <a:ahLst/>
            <a:cxnLst/>
            <a:rect l="l" t="t" r="r" b="b"/>
            <a:pathLst>
              <a:path w="9200515">
                <a:moveTo>
                  <a:pt x="0" y="0"/>
                </a:moveTo>
                <a:lnTo>
                  <a:pt x="9199908" y="0"/>
                </a:lnTo>
              </a:path>
            </a:pathLst>
          </a:custGeom>
          <a:ln w="20941">
            <a:solidFill>
              <a:srgbClr val="00669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6243583" y="962534"/>
            <a:ext cx="111253" cy="1084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092571" y="986545"/>
            <a:ext cx="405765" cy="155575"/>
          </a:xfrm>
          <a:custGeom>
            <a:avLst/>
            <a:gdLst/>
            <a:ahLst/>
            <a:cxnLst/>
            <a:rect l="l" t="t" r="r" b="b"/>
            <a:pathLst>
              <a:path w="405765" h="155575">
                <a:moveTo>
                  <a:pt x="25234" y="0"/>
                </a:moveTo>
                <a:lnTo>
                  <a:pt x="15363" y="1938"/>
                </a:lnTo>
                <a:lnTo>
                  <a:pt x="7347" y="7241"/>
                </a:lnTo>
                <a:lnTo>
                  <a:pt x="1966" y="15138"/>
                </a:lnTo>
                <a:lnTo>
                  <a:pt x="0" y="24857"/>
                </a:lnTo>
                <a:lnTo>
                  <a:pt x="0" y="30292"/>
                </a:lnTo>
                <a:lnTo>
                  <a:pt x="2020" y="35862"/>
                </a:lnTo>
                <a:lnTo>
                  <a:pt x="5853" y="40281"/>
                </a:lnTo>
                <a:lnTo>
                  <a:pt x="35282" y="82155"/>
                </a:lnTo>
                <a:lnTo>
                  <a:pt x="73951" y="116249"/>
                </a:lnTo>
                <a:lnTo>
                  <a:pt x="119691" y="141094"/>
                </a:lnTo>
                <a:lnTo>
                  <a:pt x="170329" y="155220"/>
                </a:lnTo>
                <a:lnTo>
                  <a:pt x="181564" y="138722"/>
                </a:lnTo>
                <a:lnTo>
                  <a:pt x="196758" y="125979"/>
                </a:lnTo>
                <a:lnTo>
                  <a:pt x="214819" y="117765"/>
                </a:lnTo>
                <a:lnTo>
                  <a:pt x="234652" y="114855"/>
                </a:lnTo>
                <a:lnTo>
                  <a:pt x="336670" y="114855"/>
                </a:lnTo>
                <a:lnTo>
                  <a:pt x="344940" y="108761"/>
                </a:lnTo>
                <a:lnTo>
                  <a:pt x="204140" y="108761"/>
                </a:lnTo>
                <a:lnTo>
                  <a:pt x="158204" y="102672"/>
                </a:lnTo>
                <a:lnTo>
                  <a:pt x="115821" y="84943"/>
                </a:lnTo>
                <a:lnTo>
                  <a:pt x="79024" y="56383"/>
                </a:lnTo>
                <a:lnTo>
                  <a:pt x="49851" y="17800"/>
                </a:lnTo>
                <a:lnTo>
                  <a:pt x="44711" y="9855"/>
                </a:lnTo>
                <a:lnTo>
                  <a:pt x="38764" y="4310"/>
                </a:lnTo>
                <a:lnTo>
                  <a:pt x="32207" y="1060"/>
                </a:lnTo>
                <a:lnTo>
                  <a:pt x="25234" y="0"/>
                </a:lnTo>
                <a:close/>
              </a:path>
              <a:path w="405765" h="155575">
                <a:moveTo>
                  <a:pt x="336670" y="114855"/>
                </a:moveTo>
                <a:lnTo>
                  <a:pt x="234652" y="114855"/>
                </a:lnTo>
                <a:lnTo>
                  <a:pt x="250924" y="116748"/>
                </a:lnTo>
                <a:lnTo>
                  <a:pt x="266192" y="122140"/>
                </a:lnTo>
                <a:lnTo>
                  <a:pt x="279726" y="130598"/>
                </a:lnTo>
                <a:lnTo>
                  <a:pt x="290797" y="141692"/>
                </a:lnTo>
                <a:lnTo>
                  <a:pt x="323493" y="124564"/>
                </a:lnTo>
                <a:lnTo>
                  <a:pt x="336670" y="114855"/>
                </a:lnTo>
                <a:close/>
              </a:path>
              <a:path w="405765" h="155575">
                <a:moveTo>
                  <a:pt x="380124" y="6345"/>
                </a:moveTo>
                <a:lnTo>
                  <a:pt x="371339" y="6345"/>
                </a:lnTo>
                <a:lnTo>
                  <a:pt x="362941" y="11025"/>
                </a:lnTo>
                <a:lnTo>
                  <a:pt x="358491" y="18240"/>
                </a:lnTo>
                <a:lnTo>
                  <a:pt x="330847" y="55319"/>
                </a:lnTo>
                <a:lnTo>
                  <a:pt x="294261" y="83887"/>
                </a:lnTo>
                <a:lnTo>
                  <a:pt x="251203" y="102262"/>
                </a:lnTo>
                <a:lnTo>
                  <a:pt x="204140" y="108761"/>
                </a:lnTo>
                <a:lnTo>
                  <a:pt x="344940" y="108761"/>
                </a:lnTo>
                <a:lnTo>
                  <a:pt x="353040" y="102792"/>
                </a:lnTo>
                <a:lnTo>
                  <a:pt x="378658" y="76661"/>
                </a:lnTo>
                <a:lnTo>
                  <a:pt x="399568" y="46459"/>
                </a:lnTo>
                <a:lnTo>
                  <a:pt x="403160" y="42124"/>
                </a:lnTo>
                <a:lnTo>
                  <a:pt x="405149" y="36532"/>
                </a:lnTo>
                <a:lnTo>
                  <a:pt x="405149" y="31035"/>
                </a:lnTo>
                <a:lnTo>
                  <a:pt x="403190" y="21457"/>
                </a:lnTo>
                <a:lnTo>
                  <a:pt x="397839" y="13605"/>
                </a:lnTo>
                <a:lnTo>
                  <a:pt x="389887" y="8296"/>
                </a:lnTo>
                <a:lnTo>
                  <a:pt x="380124" y="63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6278322" y="792965"/>
            <a:ext cx="111158" cy="1084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6153058" y="703866"/>
            <a:ext cx="382905" cy="296545"/>
          </a:xfrm>
          <a:custGeom>
            <a:avLst/>
            <a:gdLst/>
            <a:ahLst/>
            <a:cxnLst/>
            <a:rect l="l" t="t" r="r" b="b"/>
            <a:pathLst>
              <a:path w="382905" h="296544">
                <a:moveTo>
                  <a:pt x="363151" y="245758"/>
                </a:moveTo>
                <a:lnTo>
                  <a:pt x="145681" y="245758"/>
                </a:lnTo>
                <a:lnTo>
                  <a:pt x="168589" y="249516"/>
                </a:lnTo>
                <a:lnTo>
                  <a:pt x="188508" y="259966"/>
                </a:lnTo>
                <a:lnTo>
                  <a:pt x="204016" y="275871"/>
                </a:lnTo>
                <a:lnTo>
                  <a:pt x="213689" y="295997"/>
                </a:lnTo>
                <a:lnTo>
                  <a:pt x="217208" y="295380"/>
                </a:lnTo>
                <a:lnTo>
                  <a:pt x="224004" y="295380"/>
                </a:lnTo>
                <a:lnTo>
                  <a:pt x="264483" y="291542"/>
                </a:lnTo>
                <a:lnTo>
                  <a:pt x="304760" y="280100"/>
                </a:lnTo>
                <a:lnTo>
                  <a:pt x="341958" y="261790"/>
                </a:lnTo>
                <a:lnTo>
                  <a:pt x="363151" y="245758"/>
                </a:lnTo>
                <a:close/>
              </a:path>
              <a:path w="382905" h="296544">
                <a:moveTo>
                  <a:pt x="224004" y="295380"/>
                </a:moveTo>
                <a:lnTo>
                  <a:pt x="217208" y="295380"/>
                </a:lnTo>
                <a:lnTo>
                  <a:pt x="220045" y="295495"/>
                </a:lnTo>
                <a:lnTo>
                  <a:pt x="222789" y="295495"/>
                </a:lnTo>
                <a:lnTo>
                  <a:pt x="224004" y="295380"/>
                </a:lnTo>
                <a:close/>
              </a:path>
              <a:path w="382905" h="296544">
                <a:moveTo>
                  <a:pt x="31280" y="0"/>
                </a:moveTo>
                <a:lnTo>
                  <a:pt x="6172" y="30721"/>
                </a:lnTo>
                <a:lnTo>
                  <a:pt x="0" y="78151"/>
                </a:lnTo>
                <a:lnTo>
                  <a:pt x="6078" y="132404"/>
                </a:lnTo>
                <a:lnTo>
                  <a:pt x="25915" y="181894"/>
                </a:lnTo>
                <a:lnTo>
                  <a:pt x="57767" y="224947"/>
                </a:lnTo>
                <a:lnTo>
                  <a:pt x="99892" y="259894"/>
                </a:lnTo>
                <a:lnTo>
                  <a:pt x="110760" y="253957"/>
                </a:lnTo>
                <a:lnTo>
                  <a:pt x="122150" y="249512"/>
                </a:lnTo>
                <a:lnTo>
                  <a:pt x="133859" y="246724"/>
                </a:lnTo>
                <a:lnTo>
                  <a:pt x="145681" y="245758"/>
                </a:lnTo>
                <a:lnTo>
                  <a:pt x="363151" y="245758"/>
                </a:lnTo>
                <a:lnTo>
                  <a:pt x="366514" y="243214"/>
                </a:lnTo>
                <a:lnTo>
                  <a:pt x="222621" y="243214"/>
                </a:lnTo>
                <a:lnTo>
                  <a:pt x="177717" y="237295"/>
                </a:lnTo>
                <a:lnTo>
                  <a:pt x="137341" y="220607"/>
                </a:lnTo>
                <a:lnTo>
                  <a:pt x="103114" y="194749"/>
                </a:lnTo>
                <a:lnTo>
                  <a:pt x="76658" y="161320"/>
                </a:lnTo>
                <a:lnTo>
                  <a:pt x="59596" y="121921"/>
                </a:lnTo>
                <a:lnTo>
                  <a:pt x="53548" y="78151"/>
                </a:lnTo>
                <a:lnTo>
                  <a:pt x="53925" y="67822"/>
                </a:lnTo>
                <a:lnTo>
                  <a:pt x="55095" y="57126"/>
                </a:lnTo>
                <a:lnTo>
                  <a:pt x="57117" y="46253"/>
                </a:lnTo>
                <a:lnTo>
                  <a:pt x="60050" y="35387"/>
                </a:lnTo>
                <a:lnTo>
                  <a:pt x="62647" y="26917"/>
                </a:lnTo>
                <a:lnTo>
                  <a:pt x="61568" y="19011"/>
                </a:lnTo>
                <a:lnTo>
                  <a:pt x="58082" y="12477"/>
                </a:lnTo>
                <a:lnTo>
                  <a:pt x="50962" y="4907"/>
                </a:lnTo>
                <a:lnTo>
                  <a:pt x="41629" y="590"/>
                </a:lnTo>
                <a:lnTo>
                  <a:pt x="31280" y="0"/>
                </a:lnTo>
                <a:close/>
              </a:path>
              <a:path w="382905" h="296544">
                <a:moveTo>
                  <a:pt x="355350" y="191739"/>
                </a:moveTo>
                <a:lnTo>
                  <a:pt x="349769" y="191739"/>
                </a:lnTo>
                <a:lnTo>
                  <a:pt x="344209" y="193362"/>
                </a:lnTo>
                <a:lnTo>
                  <a:pt x="338544" y="197948"/>
                </a:lnTo>
                <a:lnTo>
                  <a:pt x="312848" y="217257"/>
                </a:lnTo>
                <a:lnTo>
                  <a:pt x="284352" y="231457"/>
                </a:lnTo>
                <a:lnTo>
                  <a:pt x="253971" y="240220"/>
                </a:lnTo>
                <a:lnTo>
                  <a:pt x="222621" y="243214"/>
                </a:lnTo>
                <a:lnTo>
                  <a:pt x="366514" y="243214"/>
                </a:lnTo>
                <a:lnTo>
                  <a:pt x="374417" y="237235"/>
                </a:lnTo>
                <a:lnTo>
                  <a:pt x="379066" y="232753"/>
                </a:lnTo>
                <a:lnTo>
                  <a:pt x="382470" y="225497"/>
                </a:lnTo>
                <a:lnTo>
                  <a:pt x="382470" y="218125"/>
                </a:lnTo>
                <a:lnTo>
                  <a:pt x="380336" y="207809"/>
                </a:lnTo>
                <a:lnTo>
                  <a:pt x="374521" y="199427"/>
                </a:lnTo>
                <a:lnTo>
                  <a:pt x="365900" y="193797"/>
                </a:lnTo>
                <a:lnTo>
                  <a:pt x="355350" y="1917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6271589" y="1114382"/>
            <a:ext cx="111075" cy="1086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6176973" y="1091825"/>
            <a:ext cx="325755" cy="220979"/>
          </a:xfrm>
          <a:custGeom>
            <a:avLst/>
            <a:gdLst/>
            <a:ahLst/>
            <a:cxnLst/>
            <a:rect l="l" t="t" r="r" b="b"/>
            <a:pathLst>
              <a:path w="325755" h="220980">
                <a:moveTo>
                  <a:pt x="27140" y="153052"/>
                </a:moveTo>
                <a:lnTo>
                  <a:pt x="25329" y="153052"/>
                </a:lnTo>
                <a:lnTo>
                  <a:pt x="15491" y="154970"/>
                </a:lnTo>
                <a:lnTo>
                  <a:pt x="7438" y="160222"/>
                </a:lnTo>
                <a:lnTo>
                  <a:pt x="1997" y="168063"/>
                </a:lnTo>
                <a:lnTo>
                  <a:pt x="0" y="177743"/>
                </a:lnTo>
                <a:lnTo>
                  <a:pt x="1214" y="185132"/>
                </a:lnTo>
                <a:lnTo>
                  <a:pt x="40224" y="210316"/>
                </a:lnTo>
                <a:lnTo>
                  <a:pt x="84983" y="219765"/>
                </a:lnTo>
                <a:lnTo>
                  <a:pt x="107619" y="220967"/>
                </a:lnTo>
                <a:lnTo>
                  <a:pt x="154288" y="215993"/>
                </a:lnTo>
                <a:lnTo>
                  <a:pt x="197694" y="201764"/>
                </a:lnTo>
                <a:lnTo>
                  <a:pt x="236689" y="179320"/>
                </a:lnTo>
                <a:lnTo>
                  <a:pt x="247666" y="169596"/>
                </a:lnTo>
                <a:lnTo>
                  <a:pt x="107619" y="169596"/>
                </a:lnTo>
                <a:lnTo>
                  <a:pt x="89743" y="168558"/>
                </a:lnTo>
                <a:lnTo>
                  <a:pt x="71493" y="165530"/>
                </a:lnTo>
                <a:lnTo>
                  <a:pt x="53045" y="160642"/>
                </a:lnTo>
                <a:lnTo>
                  <a:pt x="34574" y="154026"/>
                </a:lnTo>
                <a:lnTo>
                  <a:pt x="29077" y="153115"/>
                </a:lnTo>
                <a:lnTo>
                  <a:pt x="27140" y="153052"/>
                </a:lnTo>
                <a:close/>
              </a:path>
              <a:path w="325755" h="220980">
                <a:moveTo>
                  <a:pt x="300315" y="0"/>
                </a:moveTo>
                <a:lnTo>
                  <a:pt x="262768" y="69146"/>
                </a:lnTo>
                <a:lnTo>
                  <a:pt x="237474" y="109804"/>
                </a:lnTo>
                <a:lnTo>
                  <a:pt x="201531" y="141560"/>
                </a:lnTo>
                <a:lnTo>
                  <a:pt x="157420" y="162222"/>
                </a:lnTo>
                <a:lnTo>
                  <a:pt x="107619" y="169596"/>
                </a:lnTo>
                <a:lnTo>
                  <a:pt x="247666" y="169596"/>
                </a:lnTo>
                <a:lnTo>
                  <a:pt x="270126" y="149701"/>
                </a:lnTo>
                <a:lnTo>
                  <a:pt x="296857" y="113946"/>
                </a:lnTo>
                <a:lnTo>
                  <a:pt x="315735" y="73095"/>
                </a:lnTo>
                <a:lnTo>
                  <a:pt x="325613" y="28187"/>
                </a:lnTo>
                <a:lnTo>
                  <a:pt x="325372" y="26397"/>
                </a:lnTo>
                <a:lnTo>
                  <a:pt x="325372" y="24501"/>
                </a:lnTo>
                <a:lnTo>
                  <a:pt x="323396" y="14882"/>
                </a:lnTo>
                <a:lnTo>
                  <a:pt x="318015" y="7103"/>
                </a:lnTo>
                <a:lnTo>
                  <a:pt x="310048" y="1898"/>
                </a:lnTo>
                <a:lnTo>
                  <a:pt x="3003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6909752" y="812009"/>
            <a:ext cx="304165" cy="321310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69" y="52815"/>
                </a:moveTo>
                <a:lnTo>
                  <a:pt x="145534" y="52815"/>
                </a:lnTo>
                <a:lnTo>
                  <a:pt x="173025" y="55418"/>
                </a:lnTo>
                <a:lnTo>
                  <a:pt x="192657" y="63229"/>
                </a:lnTo>
                <a:lnTo>
                  <a:pt x="204435" y="76249"/>
                </a:lnTo>
                <a:lnTo>
                  <a:pt x="208360" y="94478"/>
                </a:lnTo>
                <a:lnTo>
                  <a:pt x="206661" y="105988"/>
                </a:lnTo>
                <a:lnTo>
                  <a:pt x="169324" y="129692"/>
                </a:lnTo>
                <a:lnTo>
                  <a:pt x="140797" y="133466"/>
                </a:lnTo>
                <a:lnTo>
                  <a:pt x="131317" y="134819"/>
                </a:lnTo>
                <a:lnTo>
                  <a:pt x="123523" y="136103"/>
                </a:lnTo>
                <a:lnTo>
                  <a:pt x="117399" y="137346"/>
                </a:lnTo>
                <a:lnTo>
                  <a:pt x="91708" y="141059"/>
                </a:lnTo>
                <a:lnTo>
                  <a:pt x="51802" y="151636"/>
                </a:lnTo>
                <a:lnTo>
                  <a:pt x="9418" y="188203"/>
                </a:lnTo>
                <a:lnTo>
                  <a:pt x="0" y="231783"/>
                </a:lnTo>
                <a:lnTo>
                  <a:pt x="1989" y="252021"/>
                </a:lnTo>
                <a:lnTo>
                  <a:pt x="31705" y="298650"/>
                </a:lnTo>
                <a:lnTo>
                  <a:pt x="83413" y="319543"/>
                </a:lnTo>
                <a:lnTo>
                  <a:pt x="104426" y="320932"/>
                </a:lnTo>
                <a:lnTo>
                  <a:pt x="136323" y="318626"/>
                </a:lnTo>
                <a:lnTo>
                  <a:pt x="164463" y="311701"/>
                </a:lnTo>
                <a:lnTo>
                  <a:pt x="188845" y="300148"/>
                </a:lnTo>
                <a:lnTo>
                  <a:pt x="209470" y="283959"/>
                </a:lnTo>
                <a:lnTo>
                  <a:pt x="303948" y="283959"/>
                </a:lnTo>
                <a:lnTo>
                  <a:pt x="303948" y="268148"/>
                </a:lnTo>
                <a:lnTo>
                  <a:pt x="129106" y="268148"/>
                </a:lnTo>
                <a:lnTo>
                  <a:pt x="118034" y="267633"/>
                </a:lnTo>
                <a:lnTo>
                  <a:pt x="79448" y="254042"/>
                </a:lnTo>
                <a:lnTo>
                  <a:pt x="66898" y="228830"/>
                </a:lnTo>
                <a:lnTo>
                  <a:pt x="70351" y="210066"/>
                </a:lnTo>
                <a:lnTo>
                  <a:pt x="80696" y="195408"/>
                </a:lnTo>
                <a:lnTo>
                  <a:pt x="97926" y="184849"/>
                </a:lnTo>
                <a:lnTo>
                  <a:pt x="122027" y="178392"/>
                </a:lnTo>
                <a:lnTo>
                  <a:pt x="149195" y="175133"/>
                </a:lnTo>
                <a:lnTo>
                  <a:pt x="171946" y="171205"/>
                </a:lnTo>
                <a:lnTo>
                  <a:pt x="190289" y="166620"/>
                </a:lnTo>
                <a:lnTo>
                  <a:pt x="204234" y="161387"/>
                </a:lnTo>
                <a:lnTo>
                  <a:pt x="271719" y="161387"/>
                </a:lnTo>
                <a:lnTo>
                  <a:pt x="271719" y="99316"/>
                </a:lnTo>
                <a:lnTo>
                  <a:pt x="271300" y="99316"/>
                </a:lnTo>
                <a:lnTo>
                  <a:pt x="271363" y="98907"/>
                </a:lnTo>
                <a:lnTo>
                  <a:pt x="271604" y="98436"/>
                </a:lnTo>
                <a:lnTo>
                  <a:pt x="271719" y="88594"/>
                </a:lnTo>
                <a:lnTo>
                  <a:pt x="269293" y="67380"/>
                </a:lnTo>
                <a:lnTo>
                  <a:pt x="263569" y="52815"/>
                </a:lnTo>
                <a:close/>
              </a:path>
              <a:path w="304165" h="321309">
                <a:moveTo>
                  <a:pt x="303948" y="283959"/>
                </a:moveTo>
                <a:lnTo>
                  <a:pt x="209470" y="283959"/>
                </a:lnTo>
                <a:lnTo>
                  <a:pt x="215400" y="300148"/>
                </a:lnTo>
                <a:lnTo>
                  <a:pt x="226082" y="311701"/>
                </a:lnTo>
                <a:lnTo>
                  <a:pt x="241522" y="318626"/>
                </a:lnTo>
                <a:lnTo>
                  <a:pt x="261730" y="320932"/>
                </a:lnTo>
                <a:lnTo>
                  <a:pt x="272058" y="320455"/>
                </a:lnTo>
                <a:lnTo>
                  <a:pt x="282533" y="319023"/>
                </a:lnTo>
                <a:lnTo>
                  <a:pt x="293161" y="316634"/>
                </a:lnTo>
                <a:lnTo>
                  <a:pt x="303948" y="313288"/>
                </a:lnTo>
                <a:lnTo>
                  <a:pt x="303948" y="283959"/>
                </a:lnTo>
                <a:close/>
              </a:path>
              <a:path w="304165" h="321309">
                <a:moveTo>
                  <a:pt x="271719" y="161387"/>
                </a:moveTo>
                <a:lnTo>
                  <a:pt x="204234" y="161387"/>
                </a:lnTo>
                <a:lnTo>
                  <a:pt x="204234" y="210069"/>
                </a:lnTo>
                <a:lnTo>
                  <a:pt x="202582" y="223687"/>
                </a:lnTo>
                <a:lnTo>
                  <a:pt x="177827" y="255238"/>
                </a:lnTo>
                <a:lnTo>
                  <a:pt x="129106" y="268148"/>
                </a:lnTo>
                <a:lnTo>
                  <a:pt x="281289" y="268148"/>
                </a:lnTo>
                <a:lnTo>
                  <a:pt x="276954" y="266368"/>
                </a:lnTo>
                <a:lnTo>
                  <a:pt x="274557" y="262882"/>
                </a:lnTo>
                <a:lnTo>
                  <a:pt x="272651" y="259332"/>
                </a:lnTo>
                <a:lnTo>
                  <a:pt x="271809" y="254042"/>
                </a:lnTo>
                <a:lnTo>
                  <a:pt x="271719" y="161387"/>
                </a:lnTo>
                <a:close/>
              </a:path>
              <a:path w="304165" h="321309">
                <a:moveTo>
                  <a:pt x="303948" y="266955"/>
                </a:moveTo>
                <a:lnTo>
                  <a:pt x="299236" y="267771"/>
                </a:lnTo>
                <a:lnTo>
                  <a:pt x="296095" y="268148"/>
                </a:lnTo>
                <a:lnTo>
                  <a:pt x="303948" y="268148"/>
                </a:lnTo>
                <a:lnTo>
                  <a:pt x="303948" y="266955"/>
                </a:lnTo>
                <a:close/>
              </a:path>
              <a:path w="304165" h="321309">
                <a:moveTo>
                  <a:pt x="149628" y="0"/>
                </a:moveTo>
                <a:lnTo>
                  <a:pt x="97411" y="5289"/>
                </a:lnTo>
                <a:lnTo>
                  <a:pt x="56919" y="21140"/>
                </a:lnTo>
                <a:lnTo>
                  <a:pt x="24384" y="54126"/>
                </a:lnTo>
                <a:lnTo>
                  <a:pt x="11214" y="101515"/>
                </a:lnTo>
                <a:lnTo>
                  <a:pt x="78049" y="101515"/>
                </a:lnTo>
                <a:lnTo>
                  <a:pt x="84035" y="80203"/>
                </a:lnTo>
                <a:lnTo>
                  <a:pt x="97279" y="64984"/>
                </a:lnTo>
                <a:lnTo>
                  <a:pt x="117780" y="55856"/>
                </a:lnTo>
                <a:lnTo>
                  <a:pt x="145534" y="52815"/>
                </a:lnTo>
                <a:lnTo>
                  <a:pt x="263569" y="52815"/>
                </a:lnTo>
                <a:lnTo>
                  <a:pt x="262020" y="48875"/>
                </a:lnTo>
                <a:lnTo>
                  <a:pt x="232956" y="19978"/>
                </a:lnTo>
                <a:lnTo>
                  <a:pt x="195682" y="4990"/>
                </a:lnTo>
                <a:lnTo>
                  <a:pt x="173757" y="1247"/>
                </a:lnTo>
                <a:lnTo>
                  <a:pt x="149628" y="0"/>
                </a:lnTo>
                <a:close/>
              </a:path>
              <a:path w="304165" h="321309">
                <a:moveTo>
                  <a:pt x="271719" y="98991"/>
                </a:moveTo>
                <a:lnTo>
                  <a:pt x="271541" y="99075"/>
                </a:lnTo>
                <a:lnTo>
                  <a:pt x="271447" y="99253"/>
                </a:lnTo>
                <a:lnTo>
                  <a:pt x="271300" y="99316"/>
                </a:lnTo>
                <a:lnTo>
                  <a:pt x="271719" y="99316"/>
                </a:lnTo>
                <a:lnTo>
                  <a:pt x="271719" y="9899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7231693" y="812588"/>
            <a:ext cx="440055" cy="311785"/>
          </a:xfrm>
          <a:custGeom>
            <a:avLst/>
            <a:gdLst/>
            <a:ahLst/>
            <a:cxnLst/>
            <a:rect l="l" t="t" r="r" b="b"/>
            <a:pathLst>
              <a:path w="440055" h="311784">
                <a:moveTo>
                  <a:pt x="63411" y="8251"/>
                </a:moveTo>
                <a:lnTo>
                  <a:pt x="0" y="8251"/>
                </a:lnTo>
                <a:lnTo>
                  <a:pt x="0" y="311592"/>
                </a:lnTo>
                <a:lnTo>
                  <a:pt x="66929" y="311592"/>
                </a:lnTo>
                <a:lnTo>
                  <a:pt x="66929" y="131451"/>
                </a:lnTo>
                <a:lnTo>
                  <a:pt x="68179" y="114382"/>
                </a:lnTo>
                <a:lnTo>
                  <a:pt x="86855" y="73369"/>
                </a:lnTo>
                <a:lnTo>
                  <a:pt x="119960" y="54099"/>
                </a:lnTo>
                <a:lnTo>
                  <a:pt x="133210" y="52815"/>
                </a:lnTo>
                <a:lnTo>
                  <a:pt x="430924" y="52815"/>
                </a:lnTo>
                <a:lnTo>
                  <a:pt x="429526" y="50469"/>
                </a:lnTo>
                <a:lnTo>
                  <a:pt x="63411" y="50469"/>
                </a:lnTo>
                <a:lnTo>
                  <a:pt x="63411" y="8251"/>
                </a:lnTo>
                <a:close/>
              </a:path>
              <a:path w="440055" h="311784">
                <a:moveTo>
                  <a:pt x="318032" y="52815"/>
                </a:moveTo>
                <a:lnTo>
                  <a:pt x="133210" y="52815"/>
                </a:lnTo>
                <a:lnTo>
                  <a:pt x="146814" y="53803"/>
                </a:lnTo>
                <a:lnTo>
                  <a:pt x="158273" y="56770"/>
                </a:lnTo>
                <a:lnTo>
                  <a:pt x="183638" y="88321"/>
                </a:lnTo>
                <a:lnTo>
                  <a:pt x="186570" y="311592"/>
                </a:lnTo>
                <a:lnTo>
                  <a:pt x="253479" y="311592"/>
                </a:lnTo>
                <a:lnTo>
                  <a:pt x="253479" y="133817"/>
                </a:lnTo>
                <a:lnTo>
                  <a:pt x="257509" y="98376"/>
                </a:lnTo>
                <a:lnTo>
                  <a:pt x="269605" y="73063"/>
                </a:lnTo>
                <a:lnTo>
                  <a:pt x="289777" y="57876"/>
                </a:lnTo>
                <a:lnTo>
                  <a:pt x="318032" y="52815"/>
                </a:lnTo>
                <a:close/>
              </a:path>
              <a:path w="440055" h="311784">
                <a:moveTo>
                  <a:pt x="430924" y="52815"/>
                </a:moveTo>
                <a:lnTo>
                  <a:pt x="318032" y="52815"/>
                </a:lnTo>
                <a:lnTo>
                  <a:pt x="334381" y="54208"/>
                </a:lnTo>
                <a:lnTo>
                  <a:pt x="347653" y="58388"/>
                </a:lnTo>
                <a:lnTo>
                  <a:pt x="371098" y="97867"/>
                </a:lnTo>
                <a:lnTo>
                  <a:pt x="373130" y="311592"/>
                </a:lnTo>
                <a:lnTo>
                  <a:pt x="440018" y="311592"/>
                </a:lnTo>
                <a:lnTo>
                  <a:pt x="439920" y="101452"/>
                </a:lnTo>
                <a:lnTo>
                  <a:pt x="433681" y="57443"/>
                </a:lnTo>
                <a:lnTo>
                  <a:pt x="430924" y="52815"/>
                </a:lnTo>
                <a:close/>
              </a:path>
              <a:path w="440055" h="311784">
                <a:moveTo>
                  <a:pt x="158382" y="0"/>
                </a:moveTo>
                <a:lnTo>
                  <a:pt x="130561" y="3150"/>
                </a:lnTo>
                <a:lnTo>
                  <a:pt x="105749" y="12606"/>
                </a:lnTo>
                <a:lnTo>
                  <a:pt x="83927" y="28377"/>
                </a:lnTo>
                <a:lnTo>
                  <a:pt x="65076" y="50469"/>
                </a:lnTo>
                <a:lnTo>
                  <a:pt x="243489" y="50469"/>
                </a:lnTo>
                <a:lnTo>
                  <a:pt x="230691" y="28377"/>
                </a:lnTo>
                <a:lnTo>
                  <a:pt x="212240" y="12606"/>
                </a:lnTo>
                <a:lnTo>
                  <a:pt x="188138" y="3150"/>
                </a:lnTo>
                <a:lnTo>
                  <a:pt x="158382" y="0"/>
                </a:lnTo>
                <a:close/>
              </a:path>
              <a:path w="440055" h="311784">
                <a:moveTo>
                  <a:pt x="338523" y="0"/>
                </a:moveTo>
                <a:lnTo>
                  <a:pt x="310809" y="3150"/>
                </a:lnTo>
                <a:lnTo>
                  <a:pt x="285733" y="12606"/>
                </a:lnTo>
                <a:lnTo>
                  <a:pt x="263293" y="28377"/>
                </a:lnTo>
                <a:lnTo>
                  <a:pt x="243489" y="50469"/>
                </a:lnTo>
                <a:lnTo>
                  <a:pt x="429526" y="50469"/>
                </a:lnTo>
                <a:lnTo>
                  <a:pt x="414664" y="25525"/>
                </a:lnTo>
                <a:lnTo>
                  <a:pt x="382949" y="6380"/>
                </a:lnTo>
                <a:lnTo>
                  <a:pt x="3385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7744051" y="820839"/>
            <a:ext cx="0" cy="303530"/>
          </a:xfrm>
          <a:custGeom>
            <a:avLst/>
            <a:gdLst/>
            <a:ahLst/>
            <a:cxnLst/>
            <a:rect l="l" t="t" r="r" b="b"/>
            <a:pathLst>
              <a:path h="303530">
                <a:moveTo>
                  <a:pt x="0" y="0"/>
                </a:moveTo>
                <a:lnTo>
                  <a:pt x="0" y="303341"/>
                </a:lnTo>
              </a:path>
            </a:pathLst>
          </a:custGeom>
          <a:ln w="6683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7710633" y="705262"/>
            <a:ext cx="67310" cy="63500"/>
          </a:xfrm>
          <a:custGeom>
            <a:avLst/>
            <a:gdLst/>
            <a:ahLst/>
            <a:cxnLst/>
            <a:rect l="l" t="t" r="r" b="b"/>
            <a:pathLst>
              <a:path w="67309" h="63500">
                <a:moveTo>
                  <a:pt x="66835" y="0"/>
                </a:moveTo>
                <a:lnTo>
                  <a:pt x="0" y="0"/>
                </a:lnTo>
                <a:lnTo>
                  <a:pt x="0" y="63348"/>
                </a:lnTo>
                <a:lnTo>
                  <a:pt x="66835" y="63348"/>
                </a:lnTo>
                <a:lnTo>
                  <a:pt x="668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7802525" y="812577"/>
            <a:ext cx="270510" cy="320040"/>
          </a:xfrm>
          <a:custGeom>
            <a:avLst/>
            <a:gdLst/>
            <a:ahLst/>
            <a:cxnLst/>
            <a:rect l="l" t="t" r="r" b="b"/>
            <a:pathLst>
              <a:path w="270509" h="320040">
                <a:moveTo>
                  <a:pt x="66898" y="214213"/>
                </a:moveTo>
                <a:lnTo>
                  <a:pt x="0" y="214213"/>
                </a:lnTo>
                <a:lnTo>
                  <a:pt x="2898" y="238546"/>
                </a:lnTo>
                <a:lnTo>
                  <a:pt x="22556" y="278433"/>
                </a:lnTo>
                <a:lnTo>
                  <a:pt x="58464" y="305293"/>
                </a:lnTo>
                <a:lnTo>
                  <a:pt x="106000" y="318208"/>
                </a:lnTo>
                <a:lnTo>
                  <a:pt x="134404" y="319822"/>
                </a:lnTo>
                <a:lnTo>
                  <a:pt x="160583" y="318426"/>
                </a:lnTo>
                <a:lnTo>
                  <a:pt x="206353" y="307255"/>
                </a:lnTo>
                <a:lnTo>
                  <a:pt x="245160" y="282826"/>
                </a:lnTo>
                <a:lnTo>
                  <a:pt x="257545" y="266965"/>
                </a:lnTo>
                <a:lnTo>
                  <a:pt x="135577" y="266965"/>
                </a:lnTo>
                <a:lnTo>
                  <a:pt x="107497" y="263672"/>
                </a:lnTo>
                <a:lnTo>
                  <a:pt x="86701" y="253786"/>
                </a:lnTo>
                <a:lnTo>
                  <a:pt x="73173" y="237302"/>
                </a:lnTo>
                <a:lnTo>
                  <a:pt x="66898" y="214213"/>
                </a:lnTo>
                <a:close/>
              </a:path>
              <a:path w="270509" h="320040">
                <a:moveTo>
                  <a:pt x="133210" y="0"/>
                </a:moveTo>
                <a:lnTo>
                  <a:pt x="87291" y="4701"/>
                </a:lnTo>
                <a:lnTo>
                  <a:pt x="49296" y="18795"/>
                </a:lnTo>
                <a:lnTo>
                  <a:pt x="17144" y="47270"/>
                </a:lnTo>
                <a:lnTo>
                  <a:pt x="6439" y="86897"/>
                </a:lnTo>
                <a:lnTo>
                  <a:pt x="8349" y="106501"/>
                </a:lnTo>
                <a:lnTo>
                  <a:pt x="36983" y="150801"/>
                </a:lnTo>
                <a:lnTo>
                  <a:pt x="82539" y="171282"/>
                </a:lnTo>
                <a:lnTo>
                  <a:pt x="151234" y="187801"/>
                </a:lnTo>
                <a:lnTo>
                  <a:pt x="164684" y="191175"/>
                </a:lnTo>
                <a:lnTo>
                  <a:pt x="200610" y="216377"/>
                </a:lnTo>
                <a:lnTo>
                  <a:pt x="203030" y="227092"/>
                </a:lnTo>
                <a:lnTo>
                  <a:pt x="199452" y="244551"/>
                </a:lnTo>
                <a:lnTo>
                  <a:pt x="187012" y="257010"/>
                </a:lnTo>
                <a:lnTo>
                  <a:pt x="165718" y="264478"/>
                </a:lnTo>
                <a:lnTo>
                  <a:pt x="135577" y="266965"/>
                </a:lnTo>
                <a:lnTo>
                  <a:pt x="257545" y="266965"/>
                </a:lnTo>
                <a:lnTo>
                  <a:pt x="258900" y="265230"/>
                </a:lnTo>
                <a:lnTo>
                  <a:pt x="267147" y="244692"/>
                </a:lnTo>
                <a:lnTo>
                  <a:pt x="269897" y="221218"/>
                </a:lnTo>
                <a:lnTo>
                  <a:pt x="267988" y="202128"/>
                </a:lnTo>
                <a:lnTo>
                  <a:pt x="239395" y="158476"/>
                </a:lnTo>
                <a:lnTo>
                  <a:pt x="193285" y="138221"/>
                </a:lnTo>
                <a:lnTo>
                  <a:pt x="145927" y="127028"/>
                </a:lnTo>
                <a:lnTo>
                  <a:pt x="126027" y="122500"/>
                </a:lnTo>
                <a:lnTo>
                  <a:pt x="81107" y="102994"/>
                </a:lnTo>
                <a:lnTo>
                  <a:pt x="73338" y="83945"/>
                </a:lnTo>
                <a:lnTo>
                  <a:pt x="76790" y="70339"/>
                </a:lnTo>
                <a:lnTo>
                  <a:pt x="87142" y="60621"/>
                </a:lnTo>
                <a:lnTo>
                  <a:pt x="104388" y="54790"/>
                </a:lnTo>
                <a:lnTo>
                  <a:pt x="128519" y="52846"/>
                </a:lnTo>
                <a:lnTo>
                  <a:pt x="247313" y="52846"/>
                </a:lnTo>
                <a:lnTo>
                  <a:pt x="246597" y="51237"/>
                </a:lnTo>
                <a:lnTo>
                  <a:pt x="217082" y="21161"/>
                </a:lnTo>
                <a:lnTo>
                  <a:pt x="179701" y="5291"/>
                </a:lnTo>
                <a:lnTo>
                  <a:pt x="157597" y="1323"/>
                </a:lnTo>
                <a:lnTo>
                  <a:pt x="133210" y="0"/>
                </a:lnTo>
                <a:close/>
              </a:path>
              <a:path w="270509" h="320040">
                <a:moveTo>
                  <a:pt x="247313" y="52846"/>
                </a:moveTo>
                <a:lnTo>
                  <a:pt x="128519" y="52846"/>
                </a:lnTo>
                <a:lnTo>
                  <a:pt x="152368" y="55376"/>
                </a:lnTo>
                <a:lnTo>
                  <a:pt x="170589" y="62965"/>
                </a:lnTo>
                <a:lnTo>
                  <a:pt x="183174" y="75609"/>
                </a:lnTo>
                <a:lnTo>
                  <a:pt x="190119" y="93306"/>
                </a:lnTo>
                <a:lnTo>
                  <a:pt x="259950" y="93306"/>
                </a:lnTo>
                <a:lnTo>
                  <a:pt x="255301" y="70782"/>
                </a:lnTo>
                <a:lnTo>
                  <a:pt x="247313" y="528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8093277" y="812009"/>
            <a:ext cx="304165" cy="321310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41" y="52815"/>
                </a:moveTo>
                <a:lnTo>
                  <a:pt x="145524" y="52815"/>
                </a:lnTo>
                <a:lnTo>
                  <a:pt x="172994" y="55418"/>
                </a:lnTo>
                <a:lnTo>
                  <a:pt x="192632" y="63229"/>
                </a:lnTo>
                <a:lnTo>
                  <a:pt x="204426" y="76249"/>
                </a:lnTo>
                <a:lnTo>
                  <a:pt x="208360" y="94478"/>
                </a:lnTo>
                <a:lnTo>
                  <a:pt x="206661" y="105988"/>
                </a:lnTo>
                <a:lnTo>
                  <a:pt x="169308" y="129692"/>
                </a:lnTo>
                <a:lnTo>
                  <a:pt x="140770" y="133466"/>
                </a:lnTo>
                <a:lnTo>
                  <a:pt x="131286" y="134819"/>
                </a:lnTo>
                <a:lnTo>
                  <a:pt x="123494" y="136103"/>
                </a:lnTo>
                <a:lnTo>
                  <a:pt x="117399" y="137346"/>
                </a:lnTo>
                <a:lnTo>
                  <a:pt x="91710" y="141059"/>
                </a:lnTo>
                <a:lnTo>
                  <a:pt x="51798" y="151636"/>
                </a:lnTo>
                <a:lnTo>
                  <a:pt x="9391" y="188203"/>
                </a:lnTo>
                <a:lnTo>
                  <a:pt x="0" y="231783"/>
                </a:lnTo>
                <a:lnTo>
                  <a:pt x="1980" y="252021"/>
                </a:lnTo>
                <a:lnTo>
                  <a:pt x="31674" y="298650"/>
                </a:lnTo>
                <a:lnTo>
                  <a:pt x="83403" y="319543"/>
                </a:lnTo>
                <a:lnTo>
                  <a:pt x="104457" y="320932"/>
                </a:lnTo>
                <a:lnTo>
                  <a:pt x="136331" y="318626"/>
                </a:lnTo>
                <a:lnTo>
                  <a:pt x="164463" y="311701"/>
                </a:lnTo>
                <a:lnTo>
                  <a:pt x="188853" y="300148"/>
                </a:lnTo>
                <a:lnTo>
                  <a:pt x="209501" y="283959"/>
                </a:lnTo>
                <a:lnTo>
                  <a:pt x="303948" y="283959"/>
                </a:lnTo>
                <a:lnTo>
                  <a:pt x="303948" y="268148"/>
                </a:lnTo>
                <a:lnTo>
                  <a:pt x="129106" y="268148"/>
                </a:lnTo>
                <a:lnTo>
                  <a:pt x="118032" y="267633"/>
                </a:lnTo>
                <a:lnTo>
                  <a:pt x="79435" y="254042"/>
                </a:lnTo>
                <a:lnTo>
                  <a:pt x="66898" y="228830"/>
                </a:lnTo>
                <a:lnTo>
                  <a:pt x="70348" y="210066"/>
                </a:lnTo>
                <a:lnTo>
                  <a:pt x="80695" y="195408"/>
                </a:lnTo>
                <a:lnTo>
                  <a:pt x="97948" y="184849"/>
                </a:lnTo>
                <a:lnTo>
                  <a:pt x="122111" y="178392"/>
                </a:lnTo>
                <a:lnTo>
                  <a:pt x="149185" y="175133"/>
                </a:lnTo>
                <a:lnTo>
                  <a:pt x="171901" y="171205"/>
                </a:lnTo>
                <a:lnTo>
                  <a:pt x="190238" y="166620"/>
                </a:lnTo>
                <a:lnTo>
                  <a:pt x="204171" y="161387"/>
                </a:lnTo>
                <a:lnTo>
                  <a:pt x="271677" y="161387"/>
                </a:lnTo>
                <a:lnTo>
                  <a:pt x="271677" y="88594"/>
                </a:lnTo>
                <a:lnTo>
                  <a:pt x="269257" y="67380"/>
                </a:lnTo>
                <a:lnTo>
                  <a:pt x="263541" y="52815"/>
                </a:lnTo>
                <a:close/>
              </a:path>
              <a:path w="304165" h="321309">
                <a:moveTo>
                  <a:pt x="303948" y="283959"/>
                </a:moveTo>
                <a:lnTo>
                  <a:pt x="209501" y="283959"/>
                </a:lnTo>
                <a:lnTo>
                  <a:pt x="215381" y="300148"/>
                </a:lnTo>
                <a:lnTo>
                  <a:pt x="226042" y="311701"/>
                </a:lnTo>
                <a:lnTo>
                  <a:pt x="241474" y="318626"/>
                </a:lnTo>
                <a:lnTo>
                  <a:pt x="261667" y="320932"/>
                </a:lnTo>
                <a:lnTo>
                  <a:pt x="272025" y="320455"/>
                </a:lnTo>
                <a:lnTo>
                  <a:pt x="282533" y="319023"/>
                </a:lnTo>
                <a:lnTo>
                  <a:pt x="293178" y="316634"/>
                </a:lnTo>
                <a:lnTo>
                  <a:pt x="303948" y="313288"/>
                </a:lnTo>
                <a:lnTo>
                  <a:pt x="303948" y="283959"/>
                </a:lnTo>
                <a:close/>
              </a:path>
              <a:path w="304165" h="321309">
                <a:moveTo>
                  <a:pt x="271677" y="161387"/>
                </a:moveTo>
                <a:lnTo>
                  <a:pt x="204171" y="161387"/>
                </a:lnTo>
                <a:lnTo>
                  <a:pt x="204171" y="210069"/>
                </a:lnTo>
                <a:lnTo>
                  <a:pt x="202524" y="223687"/>
                </a:lnTo>
                <a:lnTo>
                  <a:pt x="177795" y="255238"/>
                </a:lnTo>
                <a:lnTo>
                  <a:pt x="129106" y="268148"/>
                </a:lnTo>
                <a:lnTo>
                  <a:pt x="281258" y="268148"/>
                </a:lnTo>
                <a:lnTo>
                  <a:pt x="276986" y="266368"/>
                </a:lnTo>
                <a:lnTo>
                  <a:pt x="274609" y="262882"/>
                </a:lnTo>
                <a:lnTo>
                  <a:pt x="272651" y="259332"/>
                </a:lnTo>
                <a:lnTo>
                  <a:pt x="271771" y="254042"/>
                </a:lnTo>
                <a:lnTo>
                  <a:pt x="271677" y="161387"/>
                </a:lnTo>
                <a:close/>
              </a:path>
              <a:path w="304165" h="321309">
                <a:moveTo>
                  <a:pt x="303948" y="266955"/>
                </a:moveTo>
                <a:lnTo>
                  <a:pt x="299257" y="267771"/>
                </a:lnTo>
                <a:lnTo>
                  <a:pt x="296127" y="268148"/>
                </a:lnTo>
                <a:lnTo>
                  <a:pt x="303948" y="268148"/>
                </a:lnTo>
                <a:lnTo>
                  <a:pt x="303948" y="266955"/>
                </a:lnTo>
                <a:close/>
              </a:path>
              <a:path w="304165" h="321309">
                <a:moveTo>
                  <a:pt x="149660" y="0"/>
                </a:moveTo>
                <a:lnTo>
                  <a:pt x="97457" y="5289"/>
                </a:lnTo>
                <a:lnTo>
                  <a:pt x="57003" y="21140"/>
                </a:lnTo>
                <a:lnTo>
                  <a:pt x="24312" y="54126"/>
                </a:lnTo>
                <a:lnTo>
                  <a:pt x="11120" y="101515"/>
                </a:lnTo>
                <a:lnTo>
                  <a:pt x="78049" y="101515"/>
                </a:lnTo>
                <a:lnTo>
                  <a:pt x="84026" y="80203"/>
                </a:lnTo>
                <a:lnTo>
                  <a:pt x="97262" y="64984"/>
                </a:lnTo>
                <a:lnTo>
                  <a:pt x="117760" y="55856"/>
                </a:lnTo>
                <a:lnTo>
                  <a:pt x="145524" y="52815"/>
                </a:lnTo>
                <a:lnTo>
                  <a:pt x="263541" y="52815"/>
                </a:lnTo>
                <a:lnTo>
                  <a:pt x="261995" y="48875"/>
                </a:lnTo>
                <a:lnTo>
                  <a:pt x="232956" y="19978"/>
                </a:lnTo>
                <a:lnTo>
                  <a:pt x="195686" y="4990"/>
                </a:lnTo>
                <a:lnTo>
                  <a:pt x="173761" y="1247"/>
                </a:lnTo>
                <a:lnTo>
                  <a:pt x="1496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8415209" y="812588"/>
            <a:ext cx="266700" cy="311785"/>
          </a:xfrm>
          <a:custGeom>
            <a:avLst/>
            <a:gdLst/>
            <a:ahLst/>
            <a:cxnLst/>
            <a:rect l="l" t="t" r="r" b="b"/>
            <a:pathLst>
              <a:path w="266700" h="311784">
                <a:moveTo>
                  <a:pt x="63380" y="8251"/>
                </a:moveTo>
                <a:lnTo>
                  <a:pt x="0" y="8251"/>
                </a:lnTo>
                <a:lnTo>
                  <a:pt x="0" y="311592"/>
                </a:lnTo>
                <a:lnTo>
                  <a:pt x="66867" y="311592"/>
                </a:lnTo>
                <a:lnTo>
                  <a:pt x="66867" y="132655"/>
                </a:lnTo>
                <a:lnTo>
                  <a:pt x="68114" y="116325"/>
                </a:lnTo>
                <a:lnTo>
                  <a:pt x="86866" y="75704"/>
                </a:lnTo>
                <a:lnTo>
                  <a:pt x="124566" y="54246"/>
                </a:lnTo>
                <a:lnTo>
                  <a:pt x="127503" y="53977"/>
                </a:lnTo>
                <a:lnTo>
                  <a:pt x="64532" y="53977"/>
                </a:lnTo>
                <a:lnTo>
                  <a:pt x="63380" y="52815"/>
                </a:lnTo>
                <a:lnTo>
                  <a:pt x="63380" y="8251"/>
                </a:lnTo>
                <a:close/>
              </a:path>
              <a:path w="266700" h="311784">
                <a:moveTo>
                  <a:pt x="256243" y="52815"/>
                </a:moveTo>
                <a:lnTo>
                  <a:pt x="140205" y="52815"/>
                </a:lnTo>
                <a:lnTo>
                  <a:pt x="165268" y="57069"/>
                </a:lnTo>
                <a:lnTo>
                  <a:pt x="183497" y="69832"/>
                </a:lnTo>
                <a:lnTo>
                  <a:pt x="194901" y="91105"/>
                </a:lnTo>
                <a:lnTo>
                  <a:pt x="199491" y="120886"/>
                </a:lnTo>
                <a:lnTo>
                  <a:pt x="199491" y="311592"/>
                </a:lnTo>
                <a:lnTo>
                  <a:pt x="266410" y="311592"/>
                </a:lnTo>
                <a:lnTo>
                  <a:pt x="266410" y="103284"/>
                </a:lnTo>
                <a:lnTo>
                  <a:pt x="264607" y="79532"/>
                </a:lnTo>
                <a:lnTo>
                  <a:pt x="259201" y="58698"/>
                </a:lnTo>
                <a:lnTo>
                  <a:pt x="256243" y="52815"/>
                </a:lnTo>
                <a:close/>
              </a:path>
              <a:path w="266700" h="311784">
                <a:moveTo>
                  <a:pt x="159031" y="0"/>
                </a:moveTo>
                <a:lnTo>
                  <a:pt x="129998" y="3380"/>
                </a:lnTo>
                <a:lnTo>
                  <a:pt x="104564" y="13512"/>
                </a:lnTo>
                <a:lnTo>
                  <a:pt x="82740" y="30382"/>
                </a:lnTo>
                <a:lnTo>
                  <a:pt x="64532" y="53977"/>
                </a:lnTo>
                <a:lnTo>
                  <a:pt x="127503" y="53977"/>
                </a:lnTo>
                <a:lnTo>
                  <a:pt x="140205" y="52815"/>
                </a:lnTo>
                <a:lnTo>
                  <a:pt x="256243" y="52815"/>
                </a:lnTo>
                <a:lnTo>
                  <a:pt x="222163" y="14559"/>
                </a:lnTo>
                <a:lnTo>
                  <a:pt x="182854" y="1625"/>
                </a:lnTo>
                <a:lnTo>
                  <a:pt x="1590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8701500" y="812009"/>
            <a:ext cx="304165" cy="321310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49" y="52815"/>
                </a:moveTo>
                <a:lnTo>
                  <a:pt x="145534" y="52815"/>
                </a:lnTo>
                <a:lnTo>
                  <a:pt x="172981" y="55418"/>
                </a:lnTo>
                <a:lnTo>
                  <a:pt x="192600" y="63229"/>
                </a:lnTo>
                <a:lnTo>
                  <a:pt x="204379" y="76249"/>
                </a:lnTo>
                <a:lnTo>
                  <a:pt x="208307" y="94478"/>
                </a:lnTo>
                <a:lnTo>
                  <a:pt x="206617" y="105988"/>
                </a:lnTo>
                <a:lnTo>
                  <a:pt x="169293" y="129692"/>
                </a:lnTo>
                <a:lnTo>
                  <a:pt x="140783" y="133466"/>
                </a:lnTo>
                <a:lnTo>
                  <a:pt x="131276" y="134819"/>
                </a:lnTo>
                <a:lnTo>
                  <a:pt x="123452" y="136103"/>
                </a:lnTo>
                <a:lnTo>
                  <a:pt x="117315" y="137346"/>
                </a:lnTo>
                <a:lnTo>
                  <a:pt x="91668" y="141059"/>
                </a:lnTo>
                <a:lnTo>
                  <a:pt x="51779" y="151636"/>
                </a:lnTo>
                <a:lnTo>
                  <a:pt x="9384" y="188203"/>
                </a:lnTo>
                <a:lnTo>
                  <a:pt x="0" y="231783"/>
                </a:lnTo>
                <a:lnTo>
                  <a:pt x="1973" y="252021"/>
                </a:lnTo>
                <a:lnTo>
                  <a:pt x="31684" y="298650"/>
                </a:lnTo>
                <a:lnTo>
                  <a:pt x="83405" y="319543"/>
                </a:lnTo>
                <a:lnTo>
                  <a:pt x="104457" y="320932"/>
                </a:lnTo>
                <a:lnTo>
                  <a:pt x="136301" y="318626"/>
                </a:lnTo>
                <a:lnTo>
                  <a:pt x="164420" y="311701"/>
                </a:lnTo>
                <a:lnTo>
                  <a:pt x="188810" y="300148"/>
                </a:lnTo>
                <a:lnTo>
                  <a:pt x="209470" y="283959"/>
                </a:lnTo>
                <a:lnTo>
                  <a:pt x="303917" y="283959"/>
                </a:lnTo>
                <a:lnTo>
                  <a:pt x="303917" y="268148"/>
                </a:lnTo>
                <a:lnTo>
                  <a:pt x="129085" y="268148"/>
                </a:lnTo>
                <a:lnTo>
                  <a:pt x="117993" y="267633"/>
                </a:lnTo>
                <a:lnTo>
                  <a:pt x="79426" y="254042"/>
                </a:lnTo>
                <a:lnTo>
                  <a:pt x="66929" y="228830"/>
                </a:lnTo>
                <a:lnTo>
                  <a:pt x="70369" y="210066"/>
                </a:lnTo>
                <a:lnTo>
                  <a:pt x="80691" y="195408"/>
                </a:lnTo>
                <a:lnTo>
                  <a:pt x="97913" y="184849"/>
                </a:lnTo>
                <a:lnTo>
                  <a:pt x="122048" y="178392"/>
                </a:lnTo>
                <a:lnTo>
                  <a:pt x="149159" y="175133"/>
                </a:lnTo>
                <a:lnTo>
                  <a:pt x="171901" y="171205"/>
                </a:lnTo>
                <a:lnTo>
                  <a:pt x="190263" y="166620"/>
                </a:lnTo>
                <a:lnTo>
                  <a:pt x="204234" y="161387"/>
                </a:lnTo>
                <a:lnTo>
                  <a:pt x="271709" y="161387"/>
                </a:lnTo>
                <a:lnTo>
                  <a:pt x="271709" y="88594"/>
                </a:lnTo>
                <a:lnTo>
                  <a:pt x="269280" y="67380"/>
                </a:lnTo>
                <a:lnTo>
                  <a:pt x="263549" y="52815"/>
                </a:lnTo>
                <a:close/>
              </a:path>
              <a:path w="304165" h="321309">
                <a:moveTo>
                  <a:pt x="303917" y="283959"/>
                </a:moveTo>
                <a:lnTo>
                  <a:pt x="209470" y="283959"/>
                </a:lnTo>
                <a:lnTo>
                  <a:pt x="215391" y="300148"/>
                </a:lnTo>
                <a:lnTo>
                  <a:pt x="226070" y="311701"/>
                </a:lnTo>
                <a:lnTo>
                  <a:pt x="241506" y="318626"/>
                </a:lnTo>
                <a:lnTo>
                  <a:pt x="261698" y="320932"/>
                </a:lnTo>
                <a:lnTo>
                  <a:pt x="272031" y="320455"/>
                </a:lnTo>
                <a:lnTo>
                  <a:pt x="282513" y="319023"/>
                </a:lnTo>
                <a:lnTo>
                  <a:pt x="293143" y="316634"/>
                </a:lnTo>
                <a:lnTo>
                  <a:pt x="303917" y="313288"/>
                </a:lnTo>
                <a:lnTo>
                  <a:pt x="303917" y="283959"/>
                </a:lnTo>
                <a:close/>
              </a:path>
              <a:path w="304165" h="321309">
                <a:moveTo>
                  <a:pt x="271709" y="161387"/>
                </a:moveTo>
                <a:lnTo>
                  <a:pt x="204234" y="161387"/>
                </a:lnTo>
                <a:lnTo>
                  <a:pt x="204234" y="210069"/>
                </a:lnTo>
                <a:lnTo>
                  <a:pt x="202576" y="223687"/>
                </a:lnTo>
                <a:lnTo>
                  <a:pt x="177732" y="255238"/>
                </a:lnTo>
                <a:lnTo>
                  <a:pt x="129085" y="268148"/>
                </a:lnTo>
                <a:lnTo>
                  <a:pt x="281289" y="268148"/>
                </a:lnTo>
                <a:lnTo>
                  <a:pt x="276923" y="266368"/>
                </a:lnTo>
                <a:lnTo>
                  <a:pt x="274588" y="262882"/>
                </a:lnTo>
                <a:lnTo>
                  <a:pt x="272651" y="259332"/>
                </a:lnTo>
                <a:lnTo>
                  <a:pt x="271799" y="254042"/>
                </a:lnTo>
                <a:lnTo>
                  <a:pt x="271709" y="161387"/>
                </a:lnTo>
                <a:close/>
              </a:path>
              <a:path w="304165" h="321309">
                <a:moveTo>
                  <a:pt x="303917" y="266955"/>
                </a:moveTo>
                <a:lnTo>
                  <a:pt x="299205" y="267771"/>
                </a:lnTo>
                <a:lnTo>
                  <a:pt x="296158" y="268148"/>
                </a:lnTo>
                <a:lnTo>
                  <a:pt x="303917" y="268148"/>
                </a:lnTo>
                <a:lnTo>
                  <a:pt x="303917" y="266955"/>
                </a:lnTo>
                <a:close/>
              </a:path>
              <a:path w="304165" h="321309">
                <a:moveTo>
                  <a:pt x="149628" y="0"/>
                </a:moveTo>
                <a:lnTo>
                  <a:pt x="97391" y="5289"/>
                </a:lnTo>
                <a:lnTo>
                  <a:pt x="56940" y="21140"/>
                </a:lnTo>
                <a:lnTo>
                  <a:pt x="24364" y="54126"/>
                </a:lnTo>
                <a:lnTo>
                  <a:pt x="11130" y="101515"/>
                </a:lnTo>
                <a:lnTo>
                  <a:pt x="78081" y="101515"/>
                </a:lnTo>
                <a:lnTo>
                  <a:pt x="84041" y="80203"/>
                </a:lnTo>
                <a:lnTo>
                  <a:pt x="97264" y="64984"/>
                </a:lnTo>
                <a:lnTo>
                  <a:pt x="117758" y="55856"/>
                </a:lnTo>
                <a:lnTo>
                  <a:pt x="145534" y="52815"/>
                </a:lnTo>
                <a:lnTo>
                  <a:pt x="263549" y="52815"/>
                </a:lnTo>
                <a:lnTo>
                  <a:pt x="261999" y="48875"/>
                </a:lnTo>
                <a:lnTo>
                  <a:pt x="232924" y="19978"/>
                </a:lnTo>
                <a:lnTo>
                  <a:pt x="195666" y="4990"/>
                </a:lnTo>
                <a:lnTo>
                  <a:pt x="173743" y="1247"/>
                </a:lnTo>
                <a:lnTo>
                  <a:pt x="149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9023440" y="812588"/>
            <a:ext cx="177800" cy="311785"/>
          </a:xfrm>
          <a:custGeom>
            <a:avLst/>
            <a:gdLst/>
            <a:ahLst/>
            <a:cxnLst/>
            <a:rect l="l" t="t" r="r" b="b"/>
            <a:pathLst>
              <a:path w="177800" h="311784">
                <a:moveTo>
                  <a:pt x="62793" y="8251"/>
                </a:moveTo>
                <a:lnTo>
                  <a:pt x="0" y="8251"/>
                </a:lnTo>
                <a:lnTo>
                  <a:pt x="0" y="311592"/>
                </a:lnTo>
                <a:lnTo>
                  <a:pt x="66835" y="311592"/>
                </a:lnTo>
                <a:lnTo>
                  <a:pt x="66835" y="167261"/>
                </a:lnTo>
                <a:lnTo>
                  <a:pt x="68353" y="144162"/>
                </a:lnTo>
                <a:lnTo>
                  <a:pt x="80423" y="105405"/>
                </a:lnTo>
                <a:lnTo>
                  <a:pt x="116891" y="69984"/>
                </a:lnTo>
                <a:lnTo>
                  <a:pt x="126439" y="66898"/>
                </a:lnTo>
                <a:lnTo>
                  <a:pt x="62793" y="66898"/>
                </a:lnTo>
                <a:lnTo>
                  <a:pt x="62793" y="8251"/>
                </a:lnTo>
                <a:close/>
              </a:path>
              <a:path w="177800" h="311784">
                <a:moveTo>
                  <a:pt x="156445" y="0"/>
                </a:moveTo>
                <a:lnTo>
                  <a:pt x="152529" y="0"/>
                </a:lnTo>
                <a:lnTo>
                  <a:pt x="138030" y="1322"/>
                </a:lnTo>
                <a:lnTo>
                  <a:pt x="96227" y="21130"/>
                </a:lnTo>
                <a:lnTo>
                  <a:pt x="68184" y="54584"/>
                </a:lnTo>
                <a:lnTo>
                  <a:pt x="63966" y="66898"/>
                </a:lnTo>
                <a:lnTo>
                  <a:pt x="126439" y="66898"/>
                </a:lnTo>
                <a:lnTo>
                  <a:pt x="132190" y="65039"/>
                </a:lnTo>
                <a:lnTo>
                  <a:pt x="149042" y="63390"/>
                </a:lnTo>
                <a:lnTo>
                  <a:pt x="177764" y="63390"/>
                </a:lnTo>
                <a:lnTo>
                  <a:pt x="177764" y="1790"/>
                </a:lnTo>
                <a:lnTo>
                  <a:pt x="164885" y="617"/>
                </a:lnTo>
                <a:lnTo>
                  <a:pt x="156445" y="0"/>
                </a:lnTo>
                <a:close/>
              </a:path>
              <a:path w="177800" h="311784">
                <a:moveTo>
                  <a:pt x="177764" y="63390"/>
                </a:moveTo>
                <a:lnTo>
                  <a:pt x="149042" y="63390"/>
                </a:lnTo>
                <a:lnTo>
                  <a:pt x="155649" y="63570"/>
                </a:lnTo>
                <a:lnTo>
                  <a:pt x="162637" y="64113"/>
                </a:lnTo>
                <a:lnTo>
                  <a:pt x="170095" y="65039"/>
                </a:lnTo>
                <a:lnTo>
                  <a:pt x="177764" y="66312"/>
                </a:lnTo>
                <a:lnTo>
                  <a:pt x="177764" y="6339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6633873" y="706540"/>
            <a:ext cx="291465" cy="417830"/>
          </a:xfrm>
          <a:custGeom>
            <a:avLst/>
            <a:gdLst/>
            <a:ahLst/>
            <a:cxnLst/>
            <a:rect l="l" t="t" r="r" b="b"/>
            <a:pathLst>
              <a:path w="291465" h="417830">
                <a:moveTo>
                  <a:pt x="291362" y="0"/>
                </a:moveTo>
                <a:lnTo>
                  <a:pt x="84583" y="0"/>
                </a:lnTo>
                <a:lnTo>
                  <a:pt x="83997" y="62"/>
                </a:lnTo>
                <a:lnTo>
                  <a:pt x="36480" y="8959"/>
                </a:lnTo>
                <a:lnTo>
                  <a:pt x="6277" y="45214"/>
                </a:lnTo>
                <a:lnTo>
                  <a:pt x="0" y="90049"/>
                </a:lnTo>
                <a:lnTo>
                  <a:pt x="94" y="417631"/>
                </a:lnTo>
                <a:lnTo>
                  <a:pt x="73924" y="417631"/>
                </a:lnTo>
                <a:lnTo>
                  <a:pt x="73924" y="232223"/>
                </a:lnTo>
                <a:lnTo>
                  <a:pt x="264861" y="232223"/>
                </a:lnTo>
                <a:lnTo>
                  <a:pt x="264861" y="172560"/>
                </a:lnTo>
                <a:lnTo>
                  <a:pt x="73924" y="172560"/>
                </a:lnTo>
                <a:lnTo>
                  <a:pt x="73924" y="63212"/>
                </a:lnTo>
                <a:lnTo>
                  <a:pt x="291362" y="63212"/>
                </a:lnTo>
                <a:lnTo>
                  <a:pt x="2913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8934937" y="1212996"/>
            <a:ext cx="31115" cy="26670"/>
          </a:xfrm>
          <a:custGeom>
            <a:avLst/>
            <a:gdLst/>
            <a:ahLst/>
            <a:cxnLst/>
            <a:rect l="l" t="t" r="r" b="b"/>
            <a:pathLst>
              <a:path w="31115" h="26669">
                <a:moveTo>
                  <a:pt x="17894" y="0"/>
                </a:moveTo>
                <a:lnTo>
                  <a:pt x="0" y="0"/>
                </a:lnTo>
                <a:lnTo>
                  <a:pt x="0" y="26114"/>
                </a:lnTo>
                <a:lnTo>
                  <a:pt x="24742" y="26114"/>
                </a:lnTo>
                <a:lnTo>
                  <a:pt x="30564" y="21727"/>
                </a:lnTo>
                <a:lnTo>
                  <a:pt x="30564" y="8376"/>
                </a:lnTo>
                <a:lnTo>
                  <a:pt x="29077" y="5088"/>
                </a:lnTo>
                <a:lnTo>
                  <a:pt x="26177" y="3047"/>
                </a:lnTo>
                <a:lnTo>
                  <a:pt x="23161" y="1036"/>
                </a:lnTo>
                <a:lnTo>
                  <a:pt x="178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6536770" y="1179017"/>
            <a:ext cx="2694940" cy="135890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35" y="0"/>
                </a:moveTo>
                <a:lnTo>
                  <a:pt x="65139" y="0"/>
                </a:lnTo>
                <a:lnTo>
                  <a:pt x="52019" y="2376"/>
                </a:lnTo>
                <a:lnTo>
                  <a:pt x="24679" y="29590"/>
                </a:lnTo>
                <a:lnTo>
                  <a:pt x="1842" y="111944"/>
                </a:lnTo>
                <a:lnTo>
                  <a:pt x="0" y="118708"/>
                </a:lnTo>
                <a:lnTo>
                  <a:pt x="1057" y="124561"/>
                </a:lnTo>
                <a:lnTo>
                  <a:pt x="4512" y="128948"/>
                </a:lnTo>
                <a:lnTo>
                  <a:pt x="7989" y="133262"/>
                </a:lnTo>
                <a:lnTo>
                  <a:pt x="13936" y="135692"/>
                </a:lnTo>
                <a:lnTo>
                  <a:pt x="2629333" y="135692"/>
                </a:lnTo>
                <a:lnTo>
                  <a:pt x="2642390" y="133318"/>
                </a:lnTo>
                <a:lnTo>
                  <a:pt x="2652489" y="127933"/>
                </a:lnTo>
                <a:lnTo>
                  <a:pt x="2531881" y="127933"/>
                </a:lnTo>
                <a:lnTo>
                  <a:pt x="2522608" y="127253"/>
                </a:lnTo>
                <a:lnTo>
                  <a:pt x="2517318" y="126142"/>
                </a:lnTo>
                <a:lnTo>
                  <a:pt x="2245942" y="126142"/>
                </a:lnTo>
                <a:lnTo>
                  <a:pt x="2245942" y="13172"/>
                </a:lnTo>
                <a:lnTo>
                  <a:pt x="2517881" y="13172"/>
                </a:lnTo>
                <a:lnTo>
                  <a:pt x="2523902" y="11971"/>
                </a:lnTo>
                <a:lnTo>
                  <a:pt x="2533200" y="11413"/>
                </a:lnTo>
                <a:lnTo>
                  <a:pt x="2693425" y="11413"/>
                </a:lnTo>
                <a:lnTo>
                  <a:pt x="2693373" y="11120"/>
                </a:lnTo>
                <a:lnTo>
                  <a:pt x="2689939" y="6701"/>
                </a:lnTo>
                <a:lnTo>
                  <a:pt x="2686483" y="2450"/>
                </a:lnTo>
                <a:lnTo>
                  <a:pt x="2680724" y="52"/>
                </a:lnTo>
                <a:lnTo>
                  <a:pt x="2673635" y="0"/>
                </a:lnTo>
                <a:close/>
              </a:path>
              <a:path w="2694940" h="135890">
                <a:moveTo>
                  <a:pt x="2535535" y="32197"/>
                </a:moveTo>
                <a:lnTo>
                  <a:pt x="2530383" y="32197"/>
                </a:lnTo>
                <a:lnTo>
                  <a:pt x="2526310" y="33014"/>
                </a:lnTo>
                <a:lnTo>
                  <a:pt x="2523357" y="34805"/>
                </a:lnTo>
                <a:lnTo>
                  <a:pt x="2520373" y="36532"/>
                </a:lnTo>
                <a:lnTo>
                  <a:pt x="2518939" y="38752"/>
                </a:lnTo>
                <a:lnTo>
                  <a:pt x="2518939" y="45841"/>
                </a:lnTo>
                <a:lnTo>
                  <a:pt x="2523828" y="49967"/>
                </a:lnTo>
                <a:lnTo>
                  <a:pt x="2543879" y="57815"/>
                </a:lnTo>
                <a:lnTo>
                  <a:pt x="2551938" y="61190"/>
                </a:lnTo>
                <a:lnTo>
                  <a:pt x="2576759" y="93180"/>
                </a:lnTo>
                <a:lnTo>
                  <a:pt x="2576079" y="100138"/>
                </a:lnTo>
                <a:lnTo>
                  <a:pt x="2542722" y="127299"/>
                </a:lnTo>
                <a:lnTo>
                  <a:pt x="2531881" y="127933"/>
                </a:lnTo>
                <a:lnTo>
                  <a:pt x="2652489" y="127933"/>
                </a:lnTo>
                <a:lnTo>
                  <a:pt x="2654436" y="126895"/>
                </a:lnTo>
                <a:lnTo>
                  <a:pt x="2664052" y="117470"/>
                </a:lnTo>
                <a:lnTo>
                  <a:pt x="2669824" y="106091"/>
                </a:lnTo>
                <a:lnTo>
                  <a:pt x="2687381" y="42616"/>
                </a:lnTo>
                <a:lnTo>
                  <a:pt x="2571544" y="42616"/>
                </a:lnTo>
                <a:lnTo>
                  <a:pt x="2560895" y="38051"/>
                </a:lnTo>
                <a:lnTo>
                  <a:pt x="2551345" y="34796"/>
                </a:lnTo>
                <a:lnTo>
                  <a:pt x="2542891" y="32846"/>
                </a:lnTo>
                <a:lnTo>
                  <a:pt x="2535535" y="32197"/>
                </a:lnTo>
                <a:close/>
              </a:path>
              <a:path w="2694940" h="135890">
                <a:moveTo>
                  <a:pt x="2369980" y="13172"/>
                </a:moveTo>
                <a:lnTo>
                  <a:pt x="2328724" y="13172"/>
                </a:lnTo>
                <a:lnTo>
                  <a:pt x="2328724" y="33988"/>
                </a:lnTo>
                <a:lnTo>
                  <a:pt x="2274182" y="33988"/>
                </a:lnTo>
                <a:lnTo>
                  <a:pt x="2274182" y="57705"/>
                </a:lnTo>
                <a:lnTo>
                  <a:pt x="2326065" y="57705"/>
                </a:lnTo>
                <a:lnTo>
                  <a:pt x="2326065" y="78479"/>
                </a:lnTo>
                <a:lnTo>
                  <a:pt x="2274182" y="78479"/>
                </a:lnTo>
                <a:lnTo>
                  <a:pt x="2274182" y="105389"/>
                </a:lnTo>
                <a:lnTo>
                  <a:pt x="2330044" y="105389"/>
                </a:lnTo>
                <a:lnTo>
                  <a:pt x="2330044" y="126142"/>
                </a:lnTo>
                <a:lnTo>
                  <a:pt x="2369980" y="126142"/>
                </a:lnTo>
                <a:lnTo>
                  <a:pt x="2369980" y="13172"/>
                </a:lnTo>
                <a:close/>
              </a:path>
              <a:path w="2694940" h="135890">
                <a:moveTo>
                  <a:pt x="2517881" y="13172"/>
                </a:moveTo>
                <a:lnTo>
                  <a:pt x="2419455" y="13172"/>
                </a:lnTo>
                <a:lnTo>
                  <a:pt x="2428144" y="13797"/>
                </a:lnTo>
                <a:lnTo>
                  <a:pt x="2435762" y="15672"/>
                </a:lnTo>
                <a:lnTo>
                  <a:pt x="2457893" y="46815"/>
                </a:lnTo>
                <a:lnTo>
                  <a:pt x="2457284" y="53510"/>
                </a:lnTo>
                <a:lnTo>
                  <a:pt x="2428964" y="80256"/>
                </a:lnTo>
                <a:lnTo>
                  <a:pt x="2420596" y="80887"/>
                </a:lnTo>
                <a:lnTo>
                  <a:pt x="2398178" y="80887"/>
                </a:lnTo>
                <a:lnTo>
                  <a:pt x="2398178" y="126142"/>
                </a:lnTo>
                <a:lnTo>
                  <a:pt x="2517318" y="126142"/>
                </a:lnTo>
                <a:lnTo>
                  <a:pt x="2512930" y="125221"/>
                </a:lnTo>
                <a:lnTo>
                  <a:pt x="2502845" y="121846"/>
                </a:lnTo>
                <a:lnTo>
                  <a:pt x="2492353" y="117137"/>
                </a:lnTo>
                <a:lnTo>
                  <a:pt x="2492353" y="92855"/>
                </a:lnTo>
                <a:lnTo>
                  <a:pt x="2547629" y="92855"/>
                </a:lnTo>
                <a:lnTo>
                  <a:pt x="2547629" y="92039"/>
                </a:lnTo>
                <a:lnTo>
                  <a:pt x="2542330" y="87588"/>
                </a:lnTo>
                <a:lnTo>
                  <a:pt x="2514394" y="76500"/>
                </a:lnTo>
                <a:lnTo>
                  <a:pt x="2510237" y="74772"/>
                </a:lnTo>
                <a:lnTo>
                  <a:pt x="2506960" y="73243"/>
                </a:lnTo>
                <a:lnTo>
                  <a:pt x="2504593" y="71830"/>
                </a:lnTo>
                <a:lnTo>
                  <a:pt x="2499494" y="68846"/>
                </a:lnTo>
                <a:lnTo>
                  <a:pt x="2495745" y="64961"/>
                </a:lnTo>
                <a:lnTo>
                  <a:pt x="2490887" y="55537"/>
                </a:lnTo>
                <a:lnTo>
                  <a:pt x="2489714" y="50082"/>
                </a:lnTo>
                <a:lnTo>
                  <a:pt x="2489714" y="44019"/>
                </a:lnTo>
                <a:lnTo>
                  <a:pt x="2515546" y="13638"/>
                </a:lnTo>
                <a:lnTo>
                  <a:pt x="2517881" y="13172"/>
                </a:lnTo>
                <a:close/>
              </a:path>
              <a:path w="2694940" h="135890">
                <a:moveTo>
                  <a:pt x="2547629" y="92855"/>
                </a:moveTo>
                <a:lnTo>
                  <a:pt x="2492353" y="92855"/>
                </a:lnTo>
                <a:lnTo>
                  <a:pt x="2500520" y="98133"/>
                </a:lnTo>
                <a:lnTo>
                  <a:pt x="2507431" y="101787"/>
                </a:lnTo>
                <a:lnTo>
                  <a:pt x="2512939" y="104017"/>
                </a:lnTo>
                <a:lnTo>
                  <a:pt x="2518436" y="106091"/>
                </a:lnTo>
                <a:lnTo>
                  <a:pt x="2524174" y="107138"/>
                </a:lnTo>
                <a:lnTo>
                  <a:pt x="2541796" y="107138"/>
                </a:lnTo>
                <a:lnTo>
                  <a:pt x="2547629" y="103630"/>
                </a:lnTo>
                <a:lnTo>
                  <a:pt x="2547629" y="92855"/>
                </a:lnTo>
                <a:close/>
              </a:path>
              <a:path w="2694940" h="135890">
                <a:moveTo>
                  <a:pt x="2693425" y="11413"/>
                </a:moveTo>
                <a:lnTo>
                  <a:pt x="2533200" y="11413"/>
                </a:lnTo>
                <a:lnTo>
                  <a:pt x="2542612" y="11973"/>
                </a:lnTo>
                <a:lnTo>
                  <a:pt x="2552140" y="13655"/>
                </a:lnTo>
                <a:lnTo>
                  <a:pt x="2561785" y="16462"/>
                </a:lnTo>
                <a:lnTo>
                  <a:pt x="2571544" y="20397"/>
                </a:lnTo>
                <a:lnTo>
                  <a:pt x="2571544" y="42616"/>
                </a:lnTo>
                <a:lnTo>
                  <a:pt x="2687381" y="42616"/>
                </a:lnTo>
                <a:lnTo>
                  <a:pt x="2694420" y="17067"/>
                </a:lnTo>
                <a:lnTo>
                  <a:pt x="2693425" y="114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6536773" y="1179021"/>
            <a:ext cx="2694940" cy="135890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25" y="0"/>
                </a:moveTo>
                <a:lnTo>
                  <a:pt x="65139" y="0"/>
                </a:lnTo>
                <a:lnTo>
                  <a:pt x="52019" y="2376"/>
                </a:lnTo>
                <a:lnTo>
                  <a:pt x="24669" y="29590"/>
                </a:lnTo>
                <a:lnTo>
                  <a:pt x="1842" y="111944"/>
                </a:lnTo>
                <a:lnTo>
                  <a:pt x="0" y="118659"/>
                </a:lnTo>
                <a:lnTo>
                  <a:pt x="1047" y="124561"/>
                </a:lnTo>
                <a:lnTo>
                  <a:pt x="4502" y="128959"/>
                </a:lnTo>
                <a:lnTo>
                  <a:pt x="7978" y="133252"/>
                </a:lnTo>
                <a:lnTo>
                  <a:pt x="13926" y="135692"/>
                </a:lnTo>
                <a:lnTo>
                  <a:pt x="2629333" y="135692"/>
                </a:lnTo>
                <a:lnTo>
                  <a:pt x="2642385" y="133318"/>
                </a:lnTo>
                <a:lnTo>
                  <a:pt x="2652499" y="127922"/>
                </a:lnTo>
                <a:lnTo>
                  <a:pt x="2531870" y="127922"/>
                </a:lnTo>
                <a:lnTo>
                  <a:pt x="2522602" y="127244"/>
                </a:lnTo>
                <a:lnTo>
                  <a:pt x="2517299" y="126132"/>
                </a:lnTo>
                <a:lnTo>
                  <a:pt x="2245931" y="126132"/>
                </a:lnTo>
                <a:lnTo>
                  <a:pt x="2245931" y="13161"/>
                </a:lnTo>
                <a:lnTo>
                  <a:pt x="2517907" y="13161"/>
                </a:lnTo>
                <a:lnTo>
                  <a:pt x="2523896" y="11969"/>
                </a:lnTo>
                <a:lnTo>
                  <a:pt x="2533189" y="11413"/>
                </a:lnTo>
                <a:lnTo>
                  <a:pt x="2693415" y="11413"/>
                </a:lnTo>
                <a:lnTo>
                  <a:pt x="2693363" y="11120"/>
                </a:lnTo>
                <a:lnTo>
                  <a:pt x="2689939" y="6690"/>
                </a:lnTo>
                <a:lnTo>
                  <a:pt x="2686483" y="2450"/>
                </a:lnTo>
                <a:lnTo>
                  <a:pt x="2680714" y="41"/>
                </a:lnTo>
                <a:lnTo>
                  <a:pt x="2673625" y="0"/>
                </a:lnTo>
                <a:close/>
              </a:path>
              <a:path w="2694940" h="135890">
                <a:moveTo>
                  <a:pt x="2535524" y="32197"/>
                </a:moveTo>
                <a:lnTo>
                  <a:pt x="2530383" y="32197"/>
                </a:lnTo>
                <a:lnTo>
                  <a:pt x="2526310" y="33014"/>
                </a:lnTo>
                <a:lnTo>
                  <a:pt x="2523357" y="34805"/>
                </a:lnTo>
                <a:lnTo>
                  <a:pt x="2520363" y="36532"/>
                </a:lnTo>
                <a:lnTo>
                  <a:pt x="2518939" y="38752"/>
                </a:lnTo>
                <a:lnTo>
                  <a:pt x="2518939" y="45831"/>
                </a:lnTo>
                <a:lnTo>
                  <a:pt x="2523818" y="49967"/>
                </a:lnTo>
                <a:lnTo>
                  <a:pt x="2543874" y="57806"/>
                </a:lnTo>
                <a:lnTo>
                  <a:pt x="2551936" y="61185"/>
                </a:lnTo>
                <a:lnTo>
                  <a:pt x="2576748" y="93180"/>
                </a:lnTo>
                <a:lnTo>
                  <a:pt x="2576070" y="100138"/>
                </a:lnTo>
                <a:lnTo>
                  <a:pt x="2542711" y="127290"/>
                </a:lnTo>
                <a:lnTo>
                  <a:pt x="2531870" y="127922"/>
                </a:lnTo>
                <a:lnTo>
                  <a:pt x="2652499" y="127922"/>
                </a:lnTo>
                <a:lnTo>
                  <a:pt x="2654428" y="126894"/>
                </a:lnTo>
                <a:lnTo>
                  <a:pt x="2664046" y="117465"/>
                </a:lnTo>
                <a:lnTo>
                  <a:pt x="2669824" y="106080"/>
                </a:lnTo>
                <a:lnTo>
                  <a:pt x="2687378" y="42616"/>
                </a:lnTo>
                <a:lnTo>
                  <a:pt x="2571544" y="42616"/>
                </a:lnTo>
                <a:lnTo>
                  <a:pt x="2560894" y="38051"/>
                </a:lnTo>
                <a:lnTo>
                  <a:pt x="2551339" y="34796"/>
                </a:lnTo>
                <a:lnTo>
                  <a:pt x="2542883" y="32846"/>
                </a:lnTo>
                <a:lnTo>
                  <a:pt x="2535524" y="32197"/>
                </a:lnTo>
                <a:close/>
              </a:path>
              <a:path w="2694940" h="135890">
                <a:moveTo>
                  <a:pt x="2369969" y="13161"/>
                </a:moveTo>
                <a:lnTo>
                  <a:pt x="2328724" y="13161"/>
                </a:lnTo>
                <a:lnTo>
                  <a:pt x="2328724" y="33978"/>
                </a:lnTo>
                <a:lnTo>
                  <a:pt x="2274182" y="33978"/>
                </a:lnTo>
                <a:lnTo>
                  <a:pt x="2274182" y="57705"/>
                </a:lnTo>
                <a:lnTo>
                  <a:pt x="2326054" y="57705"/>
                </a:lnTo>
                <a:lnTo>
                  <a:pt x="2326054" y="78479"/>
                </a:lnTo>
                <a:lnTo>
                  <a:pt x="2274182" y="78479"/>
                </a:lnTo>
                <a:lnTo>
                  <a:pt x="2274182" y="105399"/>
                </a:lnTo>
                <a:lnTo>
                  <a:pt x="2330044" y="105399"/>
                </a:lnTo>
                <a:lnTo>
                  <a:pt x="2330044" y="126132"/>
                </a:lnTo>
                <a:lnTo>
                  <a:pt x="2369969" y="126132"/>
                </a:lnTo>
                <a:lnTo>
                  <a:pt x="2369969" y="13161"/>
                </a:lnTo>
                <a:close/>
              </a:path>
              <a:path w="2694940" h="135890">
                <a:moveTo>
                  <a:pt x="2517907" y="13161"/>
                </a:moveTo>
                <a:lnTo>
                  <a:pt x="2419455" y="13161"/>
                </a:lnTo>
                <a:lnTo>
                  <a:pt x="2428142" y="13788"/>
                </a:lnTo>
                <a:lnTo>
                  <a:pt x="2435758" y="15667"/>
                </a:lnTo>
                <a:lnTo>
                  <a:pt x="2457893" y="46804"/>
                </a:lnTo>
                <a:lnTo>
                  <a:pt x="2457282" y="53501"/>
                </a:lnTo>
                <a:lnTo>
                  <a:pt x="2428964" y="80255"/>
                </a:lnTo>
                <a:lnTo>
                  <a:pt x="2420596" y="80887"/>
                </a:lnTo>
                <a:lnTo>
                  <a:pt x="2398167" y="80887"/>
                </a:lnTo>
                <a:lnTo>
                  <a:pt x="2398167" y="126132"/>
                </a:lnTo>
                <a:lnTo>
                  <a:pt x="2517299" y="126132"/>
                </a:lnTo>
                <a:lnTo>
                  <a:pt x="2512924" y="125214"/>
                </a:lnTo>
                <a:lnTo>
                  <a:pt x="2502840" y="121840"/>
                </a:lnTo>
                <a:lnTo>
                  <a:pt x="2492353" y="117127"/>
                </a:lnTo>
                <a:lnTo>
                  <a:pt x="2492353" y="92855"/>
                </a:lnTo>
                <a:lnTo>
                  <a:pt x="2547629" y="92855"/>
                </a:lnTo>
                <a:lnTo>
                  <a:pt x="2547629" y="92028"/>
                </a:lnTo>
                <a:lnTo>
                  <a:pt x="2542320" y="87578"/>
                </a:lnTo>
                <a:lnTo>
                  <a:pt x="2514394" y="76489"/>
                </a:lnTo>
                <a:lnTo>
                  <a:pt x="2510237" y="74762"/>
                </a:lnTo>
                <a:lnTo>
                  <a:pt x="2489714" y="50082"/>
                </a:lnTo>
                <a:lnTo>
                  <a:pt x="2489714" y="44019"/>
                </a:lnTo>
                <a:lnTo>
                  <a:pt x="2515541" y="13633"/>
                </a:lnTo>
                <a:lnTo>
                  <a:pt x="2517907" y="13161"/>
                </a:lnTo>
                <a:close/>
              </a:path>
              <a:path w="2694940" h="135890">
                <a:moveTo>
                  <a:pt x="2547629" y="92855"/>
                </a:moveTo>
                <a:lnTo>
                  <a:pt x="2492353" y="92855"/>
                </a:lnTo>
                <a:lnTo>
                  <a:pt x="2500520" y="98133"/>
                </a:lnTo>
                <a:lnTo>
                  <a:pt x="2507431" y="101777"/>
                </a:lnTo>
                <a:lnTo>
                  <a:pt x="2512928" y="104007"/>
                </a:lnTo>
                <a:lnTo>
                  <a:pt x="2518436" y="106080"/>
                </a:lnTo>
                <a:lnTo>
                  <a:pt x="2524174" y="107138"/>
                </a:lnTo>
                <a:lnTo>
                  <a:pt x="2541796" y="107138"/>
                </a:lnTo>
                <a:lnTo>
                  <a:pt x="2547629" y="103630"/>
                </a:lnTo>
                <a:lnTo>
                  <a:pt x="2547629" y="92855"/>
                </a:lnTo>
                <a:close/>
              </a:path>
              <a:path w="2694940" h="135890">
                <a:moveTo>
                  <a:pt x="2693415" y="11413"/>
                </a:moveTo>
                <a:lnTo>
                  <a:pt x="2533189" y="11413"/>
                </a:lnTo>
                <a:lnTo>
                  <a:pt x="2542603" y="11971"/>
                </a:lnTo>
                <a:lnTo>
                  <a:pt x="2552135" y="13650"/>
                </a:lnTo>
                <a:lnTo>
                  <a:pt x="2561783" y="16453"/>
                </a:lnTo>
                <a:lnTo>
                  <a:pt x="2571544" y="20386"/>
                </a:lnTo>
                <a:lnTo>
                  <a:pt x="2571544" y="42616"/>
                </a:lnTo>
                <a:lnTo>
                  <a:pt x="2687378" y="42616"/>
                </a:lnTo>
                <a:lnTo>
                  <a:pt x="2694420" y="17067"/>
                </a:lnTo>
                <a:lnTo>
                  <a:pt x="2693415" y="114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1" name="30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4942775"/>
              </p:ext>
            </p:extLst>
          </p:nvPr>
        </p:nvGraphicFramePr>
        <p:xfrm>
          <a:off x="1404076" y="3667551"/>
          <a:ext cx="16668959" cy="2468880"/>
        </p:xfrm>
        <a:graphic>
          <a:graphicData uri="http://schemas.openxmlformats.org/drawingml/2006/table">
            <a:tbl>
              <a:tblPr/>
              <a:tblGrid>
                <a:gridCol w="50438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280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287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682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42442">
                <a:tc>
                  <a:txBody>
                    <a:bodyPr/>
                    <a:lstStyle/>
                    <a:p>
                      <a:pPr algn="l" fontAlgn="b"/>
                      <a:r>
                        <a:rPr lang="es-CO" sz="5400" b="1" i="0" u="none" strike="noStrike" dirty="0">
                          <a:solidFill>
                            <a:schemeClr val="tx2"/>
                          </a:solidFill>
                          <a:latin typeface="Calibri"/>
                        </a:rPr>
                        <a:t> Correos entregados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5400" b="1" i="0" u="none" strike="noStrike" dirty="0">
                          <a:solidFill>
                            <a:schemeClr val="tx2"/>
                          </a:solidFill>
                          <a:latin typeface="Calibri"/>
                        </a:rPr>
                        <a:t> Rebotados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400" b="1" i="0" u="none" strike="noStrike">
                          <a:solidFill>
                            <a:schemeClr val="tx2"/>
                          </a:solidFill>
                          <a:latin typeface="Calibri"/>
                        </a:rPr>
                        <a:t> Inscritos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400" b="1" i="0" u="none" strike="noStrike" dirty="0">
                          <a:solidFill>
                            <a:schemeClr val="tx2"/>
                          </a:solidFill>
                          <a:latin typeface="Calibri"/>
                        </a:rPr>
                        <a:t> Conectados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1221">
                <a:tc>
                  <a:txBody>
                    <a:bodyPr/>
                    <a:lstStyle/>
                    <a:p>
                      <a:pPr algn="ctr" fontAlgn="b"/>
                      <a:r>
                        <a:rPr lang="es-CO" sz="5400" b="0" i="0" u="none" strike="noStrike" dirty="0">
                          <a:solidFill>
                            <a:schemeClr val="tx2"/>
                          </a:solidFill>
                          <a:latin typeface="Calibri"/>
                        </a:rPr>
                        <a:t>192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5400" b="0" i="0" u="none" strike="noStrike" dirty="0">
                          <a:solidFill>
                            <a:schemeClr val="tx2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5400" b="0" i="0" u="none" strike="noStrike" dirty="0">
                          <a:solidFill>
                            <a:schemeClr val="tx2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5400" b="0" i="0" u="none" strike="noStrike" dirty="0">
                          <a:solidFill>
                            <a:schemeClr val="tx2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8" name="2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9768013"/>
              </p:ext>
            </p:extLst>
          </p:nvPr>
        </p:nvGraphicFramePr>
        <p:xfrm>
          <a:off x="1404076" y="6948202"/>
          <a:ext cx="13716095" cy="1785950"/>
        </p:xfrm>
        <a:graphic>
          <a:graphicData uri="http://schemas.openxmlformats.org/drawingml/2006/table">
            <a:tbl>
              <a:tblPr/>
              <a:tblGrid>
                <a:gridCol w="48577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291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291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92975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O" sz="5400" b="1" i="0" u="none" strike="noStrike" dirty="0">
                          <a:solidFill>
                            <a:schemeClr val="tx2"/>
                          </a:solidFill>
                          <a:latin typeface="+mn-lt"/>
                        </a:rPr>
                        <a:t> Fecha envío correos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2975">
                <a:tc>
                  <a:txBody>
                    <a:bodyPr/>
                    <a:lstStyle/>
                    <a:p>
                      <a:pPr algn="ctr" fontAlgn="b"/>
                      <a:r>
                        <a:rPr lang="es-CO" sz="5400" b="0" i="0" u="none" strike="noStrike" dirty="0">
                          <a:solidFill>
                            <a:schemeClr val="tx2"/>
                          </a:solidFill>
                          <a:latin typeface="+mn-lt"/>
                        </a:rPr>
                        <a:t>Septiembre 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5400" b="0" i="0" u="none" strike="noStrike" dirty="0">
                          <a:solidFill>
                            <a:schemeClr val="tx2"/>
                          </a:solidFill>
                          <a:latin typeface="+mn-lt"/>
                        </a:rPr>
                        <a:t>Septiembre 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5400" b="0" i="0" u="none" strike="noStrike" dirty="0">
                          <a:solidFill>
                            <a:schemeClr val="tx2"/>
                          </a:solidFill>
                          <a:latin typeface="+mn-lt"/>
                        </a:rPr>
                        <a:t>Septiembre 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9" name="Imagen 28">
            <a:extLst>
              <a:ext uri="{FF2B5EF4-FFF2-40B4-BE49-F238E27FC236}">
                <a16:creationId xmlns:a16="http://schemas.microsoft.com/office/drawing/2014/main" id="{5551ACA6-8C1E-4723-98DF-BA8115E12A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55821" y="-16209"/>
            <a:ext cx="3248279" cy="1925843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79424" y="1101350"/>
            <a:ext cx="11318692" cy="24743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37465">
              <a:lnSpc>
                <a:spcPct val="100099"/>
              </a:lnSpc>
              <a:spcBef>
                <a:spcPts val="95"/>
              </a:spcBef>
            </a:pPr>
            <a:r>
              <a:rPr lang="es-ES" sz="8000" spc="-360" dirty="0">
                <a:solidFill>
                  <a:srgbClr val="1C4583"/>
                </a:solidFill>
              </a:rPr>
              <a:t>Asistentes Reunión descargue teams</a:t>
            </a:r>
            <a:endParaRPr sz="8000" dirty="0"/>
          </a:p>
        </p:txBody>
      </p:sp>
      <p:sp>
        <p:nvSpPr>
          <p:cNvPr id="9" name="object 9"/>
          <p:cNvSpPr/>
          <p:nvPr/>
        </p:nvSpPr>
        <p:spPr>
          <a:xfrm>
            <a:off x="16243583" y="962534"/>
            <a:ext cx="111253" cy="1084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092571" y="986545"/>
            <a:ext cx="405765" cy="155575"/>
          </a:xfrm>
          <a:custGeom>
            <a:avLst/>
            <a:gdLst/>
            <a:ahLst/>
            <a:cxnLst/>
            <a:rect l="l" t="t" r="r" b="b"/>
            <a:pathLst>
              <a:path w="405765" h="155575">
                <a:moveTo>
                  <a:pt x="25234" y="0"/>
                </a:moveTo>
                <a:lnTo>
                  <a:pt x="15363" y="1938"/>
                </a:lnTo>
                <a:lnTo>
                  <a:pt x="7347" y="7241"/>
                </a:lnTo>
                <a:lnTo>
                  <a:pt x="1966" y="15138"/>
                </a:lnTo>
                <a:lnTo>
                  <a:pt x="0" y="24857"/>
                </a:lnTo>
                <a:lnTo>
                  <a:pt x="0" y="30292"/>
                </a:lnTo>
                <a:lnTo>
                  <a:pt x="2020" y="35862"/>
                </a:lnTo>
                <a:lnTo>
                  <a:pt x="5853" y="40281"/>
                </a:lnTo>
                <a:lnTo>
                  <a:pt x="35282" y="82155"/>
                </a:lnTo>
                <a:lnTo>
                  <a:pt x="73951" y="116249"/>
                </a:lnTo>
                <a:lnTo>
                  <a:pt x="119691" y="141094"/>
                </a:lnTo>
                <a:lnTo>
                  <a:pt x="170329" y="155220"/>
                </a:lnTo>
                <a:lnTo>
                  <a:pt x="181564" y="138722"/>
                </a:lnTo>
                <a:lnTo>
                  <a:pt x="196758" y="125979"/>
                </a:lnTo>
                <a:lnTo>
                  <a:pt x="214819" y="117765"/>
                </a:lnTo>
                <a:lnTo>
                  <a:pt x="234652" y="114855"/>
                </a:lnTo>
                <a:lnTo>
                  <a:pt x="336670" y="114855"/>
                </a:lnTo>
                <a:lnTo>
                  <a:pt x="344940" y="108761"/>
                </a:lnTo>
                <a:lnTo>
                  <a:pt x="204140" y="108761"/>
                </a:lnTo>
                <a:lnTo>
                  <a:pt x="158204" y="102672"/>
                </a:lnTo>
                <a:lnTo>
                  <a:pt x="115821" y="84943"/>
                </a:lnTo>
                <a:lnTo>
                  <a:pt x="79024" y="56383"/>
                </a:lnTo>
                <a:lnTo>
                  <a:pt x="49851" y="17800"/>
                </a:lnTo>
                <a:lnTo>
                  <a:pt x="44711" y="9855"/>
                </a:lnTo>
                <a:lnTo>
                  <a:pt x="38764" y="4310"/>
                </a:lnTo>
                <a:lnTo>
                  <a:pt x="32207" y="1060"/>
                </a:lnTo>
                <a:lnTo>
                  <a:pt x="25234" y="0"/>
                </a:lnTo>
                <a:close/>
              </a:path>
              <a:path w="405765" h="155575">
                <a:moveTo>
                  <a:pt x="336670" y="114855"/>
                </a:moveTo>
                <a:lnTo>
                  <a:pt x="234652" y="114855"/>
                </a:lnTo>
                <a:lnTo>
                  <a:pt x="250924" y="116748"/>
                </a:lnTo>
                <a:lnTo>
                  <a:pt x="266192" y="122140"/>
                </a:lnTo>
                <a:lnTo>
                  <a:pt x="279726" y="130598"/>
                </a:lnTo>
                <a:lnTo>
                  <a:pt x="290797" y="141692"/>
                </a:lnTo>
                <a:lnTo>
                  <a:pt x="323493" y="124564"/>
                </a:lnTo>
                <a:lnTo>
                  <a:pt x="336670" y="114855"/>
                </a:lnTo>
                <a:close/>
              </a:path>
              <a:path w="405765" h="155575">
                <a:moveTo>
                  <a:pt x="380124" y="6345"/>
                </a:moveTo>
                <a:lnTo>
                  <a:pt x="371339" y="6345"/>
                </a:lnTo>
                <a:lnTo>
                  <a:pt x="362941" y="11025"/>
                </a:lnTo>
                <a:lnTo>
                  <a:pt x="358491" y="18240"/>
                </a:lnTo>
                <a:lnTo>
                  <a:pt x="330847" y="55319"/>
                </a:lnTo>
                <a:lnTo>
                  <a:pt x="294261" y="83887"/>
                </a:lnTo>
                <a:lnTo>
                  <a:pt x="251203" y="102262"/>
                </a:lnTo>
                <a:lnTo>
                  <a:pt x="204140" y="108761"/>
                </a:lnTo>
                <a:lnTo>
                  <a:pt x="344940" y="108761"/>
                </a:lnTo>
                <a:lnTo>
                  <a:pt x="353040" y="102792"/>
                </a:lnTo>
                <a:lnTo>
                  <a:pt x="378658" y="76661"/>
                </a:lnTo>
                <a:lnTo>
                  <a:pt x="399568" y="46459"/>
                </a:lnTo>
                <a:lnTo>
                  <a:pt x="403160" y="42124"/>
                </a:lnTo>
                <a:lnTo>
                  <a:pt x="405149" y="36532"/>
                </a:lnTo>
                <a:lnTo>
                  <a:pt x="405149" y="31035"/>
                </a:lnTo>
                <a:lnTo>
                  <a:pt x="403190" y="21457"/>
                </a:lnTo>
                <a:lnTo>
                  <a:pt x="397839" y="13605"/>
                </a:lnTo>
                <a:lnTo>
                  <a:pt x="389887" y="8296"/>
                </a:lnTo>
                <a:lnTo>
                  <a:pt x="380124" y="63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6278322" y="792965"/>
            <a:ext cx="111158" cy="1084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6153058" y="703866"/>
            <a:ext cx="382905" cy="296545"/>
          </a:xfrm>
          <a:custGeom>
            <a:avLst/>
            <a:gdLst/>
            <a:ahLst/>
            <a:cxnLst/>
            <a:rect l="l" t="t" r="r" b="b"/>
            <a:pathLst>
              <a:path w="382905" h="296544">
                <a:moveTo>
                  <a:pt x="363151" y="245758"/>
                </a:moveTo>
                <a:lnTo>
                  <a:pt x="145681" y="245758"/>
                </a:lnTo>
                <a:lnTo>
                  <a:pt x="168589" y="249516"/>
                </a:lnTo>
                <a:lnTo>
                  <a:pt x="188508" y="259966"/>
                </a:lnTo>
                <a:lnTo>
                  <a:pt x="204016" y="275871"/>
                </a:lnTo>
                <a:lnTo>
                  <a:pt x="213689" y="295997"/>
                </a:lnTo>
                <a:lnTo>
                  <a:pt x="217208" y="295380"/>
                </a:lnTo>
                <a:lnTo>
                  <a:pt x="224004" y="295380"/>
                </a:lnTo>
                <a:lnTo>
                  <a:pt x="264483" y="291542"/>
                </a:lnTo>
                <a:lnTo>
                  <a:pt x="304760" y="280100"/>
                </a:lnTo>
                <a:lnTo>
                  <a:pt x="341958" y="261790"/>
                </a:lnTo>
                <a:lnTo>
                  <a:pt x="363151" y="245758"/>
                </a:lnTo>
                <a:close/>
              </a:path>
              <a:path w="382905" h="296544">
                <a:moveTo>
                  <a:pt x="224004" y="295380"/>
                </a:moveTo>
                <a:lnTo>
                  <a:pt x="217208" y="295380"/>
                </a:lnTo>
                <a:lnTo>
                  <a:pt x="220045" y="295495"/>
                </a:lnTo>
                <a:lnTo>
                  <a:pt x="222789" y="295495"/>
                </a:lnTo>
                <a:lnTo>
                  <a:pt x="224004" y="295380"/>
                </a:lnTo>
                <a:close/>
              </a:path>
              <a:path w="382905" h="296544">
                <a:moveTo>
                  <a:pt x="31280" y="0"/>
                </a:moveTo>
                <a:lnTo>
                  <a:pt x="6172" y="30721"/>
                </a:lnTo>
                <a:lnTo>
                  <a:pt x="0" y="78151"/>
                </a:lnTo>
                <a:lnTo>
                  <a:pt x="6078" y="132404"/>
                </a:lnTo>
                <a:lnTo>
                  <a:pt x="25915" y="181894"/>
                </a:lnTo>
                <a:lnTo>
                  <a:pt x="57767" y="224947"/>
                </a:lnTo>
                <a:lnTo>
                  <a:pt x="99892" y="259894"/>
                </a:lnTo>
                <a:lnTo>
                  <a:pt x="110760" y="253957"/>
                </a:lnTo>
                <a:lnTo>
                  <a:pt x="122150" y="249512"/>
                </a:lnTo>
                <a:lnTo>
                  <a:pt x="133859" y="246724"/>
                </a:lnTo>
                <a:lnTo>
                  <a:pt x="145681" y="245758"/>
                </a:lnTo>
                <a:lnTo>
                  <a:pt x="363151" y="245758"/>
                </a:lnTo>
                <a:lnTo>
                  <a:pt x="366514" y="243214"/>
                </a:lnTo>
                <a:lnTo>
                  <a:pt x="222621" y="243214"/>
                </a:lnTo>
                <a:lnTo>
                  <a:pt x="177717" y="237295"/>
                </a:lnTo>
                <a:lnTo>
                  <a:pt x="137341" y="220607"/>
                </a:lnTo>
                <a:lnTo>
                  <a:pt x="103114" y="194749"/>
                </a:lnTo>
                <a:lnTo>
                  <a:pt x="76658" y="161320"/>
                </a:lnTo>
                <a:lnTo>
                  <a:pt x="59596" y="121921"/>
                </a:lnTo>
                <a:lnTo>
                  <a:pt x="53548" y="78151"/>
                </a:lnTo>
                <a:lnTo>
                  <a:pt x="53925" y="67822"/>
                </a:lnTo>
                <a:lnTo>
                  <a:pt x="55095" y="57126"/>
                </a:lnTo>
                <a:lnTo>
                  <a:pt x="57117" y="46253"/>
                </a:lnTo>
                <a:lnTo>
                  <a:pt x="60050" y="35387"/>
                </a:lnTo>
                <a:lnTo>
                  <a:pt x="62647" y="26917"/>
                </a:lnTo>
                <a:lnTo>
                  <a:pt x="61568" y="19011"/>
                </a:lnTo>
                <a:lnTo>
                  <a:pt x="58082" y="12477"/>
                </a:lnTo>
                <a:lnTo>
                  <a:pt x="50962" y="4907"/>
                </a:lnTo>
                <a:lnTo>
                  <a:pt x="41629" y="590"/>
                </a:lnTo>
                <a:lnTo>
                  <a:pt x="31280" y="0"/>
                </a:lnTo>
                <a:close/>
              </a:path>
              <a:path w="382905" h="296544">
                <a:moveTo>
                  <a:pt x="355350" y="191739"/>
                </a:moveTo>
                <a:lnTo>
                  <a:pt x="349769" y="191739"/>
                </a:lnTo>
                <a:lnTo>
                  <a:pt x="344209" y="193362"/>
                </a:lnTo>
                <a:lnTo>
                  <a:pt x="338544" y="197948"/>
                </a:lnTo>
                <a:lnTo>
                  <a:pt x="312848" y="217257"/>
                </a:lnTo>
                <a:lnTo>
                  <a:pt x="284352" y="231457"/>
                </a:lnTo>
                <a:lnTo>
                  <a:pt x="253971" y="240220"/>
                </a:lnTo>
                <a:lnTo>
                  <a:pt x="222621" y="243214"/>
                </a:lnTo>
                <a:lnTo>
                  <a:pt x="366514" y="243214"/>
                </a:lnTo>
                <a:lnTo>
                  <a:pt x="374417" y="237235"/>
                </a:lnTo>
                <a:lnTo>
                  <a:pt x="379066" y="232753"/>
                </a:lnTo>
                <a:lnTo>
                  <a:pt x="382470" y="225497"/>
                </a:lnTo>
                <a:lnTo>
                  <a:pt x="382470" y="218125"/>
                </a:lnTo>
                <a:lnTo>
                  <a:pt x="380336" y="207809"/>
                </a:lnTo>
                <a:lnTo>
                  <a:pt x="374521" y="199427"/>
                </a:lnTo>
                <a:lnTo>
                  <a:pt x="365900" y="193797"/>
                </a:lnTo>
                <a:lnTo>
                  <a:pt x="355350" y="1917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6271589" y="1114382"/>
            <a:ext cx="111075" cy="1086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6176973" y="1091825"/>
            <a:ext cx="325755" cy="220979"/>
          </a:xfrm>
          <a:custGeom>
            <a:avLst/>
            <a:gdLst/>
            <a:ahLst/>
            <a:cxnLst/>
            <a:rect l="l" t="t" r="r" b="b"/>
            <a:pathLst>
              <a:path w="325755" h="220980">
                <a:moveTo>
                  <a:pt x="27140" y="153052"/>
                </a:moveTo>
                <a:lnTo>
                  <a:pt x="25329" y="153052"/>
                </a:lnTo>
                <a:lnTo>
                  <a:pt x="15491" y="154970"/>
                </a:lnTo>
                <a:lnTo>
                  <a:pt x="7438" y="160222"/>
                </a:lnTo>
                <a:lnTo>
                  <a:pt x="1997" y="168063"/>
                </a:lnTo>
                <a:lnTo>
                  <a:pt x="0" y="177743"/>
                </a:lnTo>
                <a:lnTo>
                  <a:pt x="1214" y="185132"/>
                </a:lnTo>
                <a:lnTo>
                  <a:pt x="40224" y="210316"/>
                </a:lnTo>
                <a:lnTo>
                  <a:pt x="84983" y="219765"/>
                </a:lnTo>
                <a:lnTo>
                  <a:pt x="107619" y="220967"/>
                </a:lnTo>
                <a:lnTo>
                  <a:pt x="154288" y="215993"/>
                </a:lnTo>
                <a:lnTo>
                  <a:pt x="197694" y="201764"/>
                </a:lnTo>
                <a:lnTo>
                  <a:pt x="236689" y="179320"/>
                </a:lnTo>
                <a:lnTo>
                  <a:pt x="247666" y="169596"/>
                </a:lnTo>
                <a:lnTo>
                  <a:pt x="107619" y="169596"/>
                </a:lnTo>
                <a:lnTo>
                  <a:pt x="89743" y="168558"/>
                </a:lnTo>
                <a:lnTo>
                  <a:pt x="71493" y="165530"/>
                </a:lnTo>
                <a:lnTo>
                  <a:pt x="53045" y="160642"/>
                </a:lnTo>
                <a:lnTo>
                  <a:pt x="34574" y="154026"/>
                </a:lnTo>
                <a:lnTo>
                  <a:pt x="29077" y="153115"/>
                </a:lnTo>
                <a:lnTo>
                  <a:pt x="27140" y="153052"/>
                </a:lnTo>
                <a:close/>
              </a:path>
              <a:path w="325755" h="220980">
                <a:moveTo>
                  <a:pt x="300315" y="0"/>
                </a:moveTo>
                <a:lnTo>
                  <a:pt x="262768" y="69146"/>
                </a:lnTo>
                <a:lnTo>
                  <a:pt x="237474" y="109804"/>
                </a:lnTo>
                <a:lnTo>
                  <a:pt x="201531" y="141560"/>
                </a:lnTo>
                <a:lnTo>
                  <a:pt x="157420" y="162222"/>
                </a:lnTo>
                <a:lnTo>
                  <a:pt x="107619" y="169596"/>
                </a:lnTo>
                <a:lnTo>
                  <a:pt x="247666" y="169596"/>
                </a:lnTo>
                <a:lnTo>
                  <a:pt x="270126" y="149701"/>
                </a:lnTo>
                <a:lnTo>
                  <a:pt x="296857" y="113946"/>
                </a:lnTo>
                <a:lnTo>
                  <a:pt x="315735" y="73095"/>
                </a:lnTo>
                <a:lnTo>
                  <a:pt x="325613" y="28187"/>
                </a:lnTo>
                <a:lnTo>
                  <a:pt x="325372" y="26397"/>
                </a:lnTo>
                <a:lnTo>
                  <a:pt x="325372" y="24501"/>
                </a:lnTo>
                <a:lnTo>
                  <a:pt x="323396" y="14882"/>
                </a:lnTo>
                <a:lnTo>
                  <a:pt x="318015" y="7103"/>
                </a:lnTo>
                <a:lnTo>
                  <a:pt x="310048" y="1898"/>
                </a:lnTo>
                <a:lnTo>
                  <a:pt x="3003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6909752" y="812009"/>
            <a:ext cx="304165" cy="321310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69" y="52815"/>
                </a:moveTo>
                <a:lnTo>
                  <a:pt x="145534" y="52815"/>
                </a:lnTo>
                <a:lnTo>
                  <a:pt x="173025" y="55418"/>
                </a:lnTo>
                <a:lnTo>
                  <a:pt x="192657" y="63229"/>
                </a:lnTo>
                <a:lnTo>
                  <a:pt x="204435" y="76249"/>
                </a:lnTo>
                <a:lnTo>
                  <a:pt x="208360" y="94478"/>
                </a:lnTo>
                <a:lnTo>
                  <a:pt x="206661" y="105988"/>
                </a:lnTo>
                <a:lnTo>
                  <a:pt x="169324" y="129692"/>
                </a:lnTo>
                <a:lnTo>
                  <a:pt x="140797" y="133466"/>
                </a:lnTo>
                <a:lnTo>
                  <a:pt x="131317" y="134819"/>
                </a:lnTo>
                <a:lnTo>
                  <a:pt x="123523" y="136103"/>
                </a:lnTo>
                <a:lnTo>
                  <a:pt x="117399" y="137346"/>
                </a:lnTo>
                <a:lnTo>
                  <a:pt x="91708" y="141059"/>
                </a:lnTo>
                <a:lnTo>
                  <a:pt x="51802" y="151636"/>
                </a:lnTo>
                <a:lnTo>
                  <a:pt x="9418" y="188203"/>
                </a:lnTo>
                <a:lnTo>
                  <a:pt x="0" y="231783"/>
                </a:lnTo>
                <a:lnTo>
                  <a:pt x="1989" y="252021"/>
                </a:lnTo>
                <a:lnTo>
                  <a:pt x="31705" y="298650"/>
                </a:lnTo>
                <a:lnTo>
                  <a:pt x="83413" y="319543"/>
                </a:lnTo>
                <a:lnTo>
                  <a:pt x="104426" y="320932"/>
                </a:lnTo>
                <a:lnTo>
                  <a:pt x="136323" y="318626"/>
                </a:lnTo>
                <a:lnTo>
                  <a:pt x="164463" y="311701"/>
                </a:lnTo>
                <a:lnTo>
                  <a:pt x="188845" y="300148"/>
                </a:lnTo>
                <a:lnTo>
                  <a:pt x="209470" y="283959"/>
                </a:lnTo>
                <a:lnTo>
                  <a:pt x="303948" y="283959"/>
                </a:lnTo>
                <a:lnTo>
                  <a:pt x="303948" y="268148"/>
                </a:lnTo>
                <a:lnTo>
                  <a:pt x="129106" y="268148"/>
                </a:lnTo>
                <a:lnTo>
                  <a:pt x="118034" y="267633"/>
                </a:lnTo>
                <a:lnTo>
                  <a:pt x="79448" y="254042"/>
                </a:lnTo>
                <a:lnTo>
                  <a:pt x="66898" y="228830"/>
                </a:lnTo>
                <a:lnTo>
                  <a:pt x="70351" y="210066"/>
                </a:lnTo>
                <a:lnTo>
                  <a:pt x="80696" y="195408"/>
                </a:lnTo>
                <a:lnTo>
                  <a:pt x="97926" y="184849"/>
                </a:lnTo>
                <a:lnTo>
                  <a:pt x="122027" y="178392"/>
                </a:lnTo>
                <a:lnTo>
                  <a:pt x="149195" y="175133"/>
                </a:lnTo>
                <a:lnTo>
                  <a:pt x="171946" y="171205"/>
                </a:lnTo>
                <a:lnTo>
                  <a:pt x="190289" y="166620"/>
                </a:lnTo>
                <a:lnTo>
                  <a:pt x="204234" y="161387"/>
                </a:lnTo>
                <a:lnTo>
                  <a:pt x="271719" y="161387"/>
                </a:lnTo>
                <a:lnTo>
                  <a:pt x="271719" y="99316"/>
                </a:lnTo>
                <a:lnTo>
                  <a:pt x="271300" y="99316"/>
                </a:lnTo>
                <a:lnTo>
                  <a:pt x="271363" y="98907"/>
                </a:lnTo>
                <a:lnTo>
                  <a:pt x="271604" y="98436"/>
                </a:lnTo>
                <a:lnTo>
                  <a:pt x="271719" y="88594"/>
                </a:lnTo>
                <a:lnTo>
                  <a:pt x="269293" y="67380"/>
                </a:lnTo>
                <a:lnTo>
                  <a:pt x="263569" y="52815"/>
                </a:lnTo>
                <a:close/>
              </a:path>
              <a:path w="304165" h="321309">
                <a:moveTo>
                  <a:pt x="303948" y="283959"/>
                </a:moveTo>
                <a:lnTo>
                  <a:pt x="209470" y="283959"/>
                </a:lnTo>
                <a:lnTo>
                  <a:pt x="215400" y="300148"/>
                </a:lnTo>
                <a:lnTo>
                  <a:pt x="226082" y="311701"/>
                </a:lnTo>
                <a:lnTo>
                  <a:pt x="241522" y="318626"/>
                </a:lnTo>
                <a:lnTo>
                  <a:pt x="261730" y="320932"/>
                </a:lnTo>
                <a:lnTo>
                  <a:pt x="272058" y="320455"/>
                </a:lnTo>
                <a:lnTo>
                  <a:pt x="282533" y="319023"/>
                </a:lnTo>
                <a:lnTo>
                  <a:pt x="293161" y="316634"/>
                </a:lnTo>
                <a:lnTo>
                  <a:pt x="303948" y="313288"/>
                </a:lnTo>
                <a:lnTo>
                  <a:pt x="303948" y="283959"/>
                </a:lnTo>
                <a:close/>
              </a:path>
              <a:path w="304165" h="321309">
                <a:moveTo>
                  <a:pt x="271719" y="161387"/>
                </a:moveTo>
                <a:lnTo>
                  <a:pt x="204234" y="161387"/>
                </a:lnTo>
                <a:lnTo>
                  <a:pt x="204234" y="210069"/>
                </a:lnTo>
                <a:lnTo>
                  <a:pt x="202582" y="223687"/>
                </a:lnTo>
                <a:lnTo>
                  <a:pt x="177827" y="255238"/>
                </a:lnTo>
                <a:lnTo>
                  <a:pt x="129106" y="268148"/>
                </a:lnTo>
                <a:lnTo>
                  <a:pt x="281289" y="268148"/>
                </a:lnTo>
                <a:lnTo>
                  <a:pt x="276954" y="266368"/>
                </a:lnTo>
                <a:lnTo>
                  <a:pt x="274557" y="262882"/>
                </a:lnTo>
                <a:lnTo>
                  <a:pt x="272651" y="259332"/>
                </a:lnTo>
                <a:lnTo>
                  <a:pt x="271809" y="254042"/>
                </a:lnTo>
                <a:lnTo>
                  <a:pt x="271719" y="161387"/>
                </a:lnTo>
                <a:close/>
              </a:path>
              <a:path w="304165" h="321309">
                <a:moveTo>
                  <a:pt x="303948" y="266955"/>
                </a:moveTo>
                <a:lnTo>
                  <a:pt x="299236" y="267771"/>
                </a:lnTo>
                <a:lnTo>
                  <a:pt x="296095" y="268148"/>
                </a:lnTo>
                <a:lnTo>
                  <a:pt x="303948" y="268148"/>
                </a:lnTo>
                <a:lnTo>
                  <a:pt x="303948" y="266955"/>
                </a:lnTo>
                <a:close/>
              </a:path>
              <a:path w="304165" h="321309">
                <a:moveTo>
                  <a:pt x="149628" y="0"/>
                </a:moveTo>
                <a:lnTo>
                  <a:pt x="97411" y="5289"/>
                </a:lnTo>
                <a:lnTo>
                  <a:pt x="56919" y="21140"/>
                </a:lnTo>
                <a:lnTo>
                  <a:pt x="24384" y="54126"/>
                </a:lnTo>
                <a:lnTo>
                  <a:pt x="11214" y="101515"/>
                </a:lnTo>
                <a:lnTo>
                  <a:pt x="78049" y="101515"/>
                </a:lnTo>
                <a:lnTo>
                  <a:pt x="84035" y="80203"/>
                </a:lnTo>
                <a:lnTo>
                  <a:pt x="97279" y="64984"/>
                </a:lnTo>
                <a:lnTo>
                  <a:pt x="117780" y="55856"/>
                </a:lnTo>
                <a:lnTo>
                  <a:pt x="145534" y="52815"/>
                </a:lnTo>
                <a:lnTo>
                  <a:pt x="263569" y="52815"/>
                </a:lnTo>
                <a:lnTo>
                  <a:pt x="262020" y="48875"/>
                </a:lnTo>
                <a:lnTo>
                  <a:pt x="232956" y="19978"/>
                </a:lnTo>
                <a:lnTo>
                  <a:pt x="195682" y="4990"/>
                </a:lnTo>
                <a:lnTo>
                  <a:pt x="173757" y="1247"/>
                </a:lnTo>
                <a:lnTo>
                  <a:pt x="149628" y="0"/>
                </a:lnTo>
                <a:close/>
              </a:path>
              <a:path w="304165" h="321309">
                <a:moveTo>
                  <a:pt x="271719" y="98991"/>
                </a:moveTo>
                <a:lnTo>
                  <a:pt x="271541" y="99075"/>
                </a:lnTo>
                <a:lnTo>
                  <a:pt x="271447" y="99253"/>
                </a:lnTo>
                <a:lnTo>
                  <a:pt x="271300" y="99316"/>
                </a:lnTo>
                <a:lnTo>
                  <a:pt x="271719" y="99316"/>
                </a:lnTo>
                <a:lnTo>
                  <a:pt x="271719" y="9899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7231693" y="812588"/>
            <a:ext cx="440055" cy="311785"/>
          </a:xfrm>
          <a:custGeom>
            <a:avLst/>
            <a:gdLst/>
            <a:ahLst/>
            <a:cxnLst/>
            <a:rect l="l" t="t" r="r" b="b"/>
            <a:pathLst>
              <a:path w="440055" h="311784">
                <a:moveTo>
                  <a:pt x="63411" y="8251"/>
                </a:moveTo>
                <a:lnTo>
                  <a:pt x="0" y="8251"/>
                </a:lnTo>
                <a:lnTo>
                  <a:pt x="0" y="311592"/>
                </a:lnTo>
                <a:lnTo>
                  <a:pt x="66929" y="311592"/>
                </a:lnTo>
                <a:lnTo>
                  <a:pt x="66929" y="131451"/>
                </a:lnTo>
                <a:lnTo>
                  <a:pt x="68179" y="114382"/>
                </a:lnTo>
                <a:lnTo>
                  <a:pt x="86855" y="73369"/>
                </a:lnTo>
                <a:lnTo>
                  <a:pt x="119960" y="54099"/>
                </a:lnTo>
                <a:lnTo>
                  <a:pt x="133210" y="52815"/>
                </a:lnTo>
                <a:lnTo>
                  <a:pt x="430924" y="52815"/>
                </a:lnTo>
                <a:lnTo>
                  <a:pt x="429526" y="50469"/>
                </a:lnTo>
                <a:lnTo>
                  <a:pt x="63411" y="50469"/>
                </a:lnTo>
                <a:lnTo>
                  <a:pt x="63411" y="8251"/>
                </a:lnTo>
                <a:close/>
              </a:path>
              <a:path w="440055" h="311784">
                <a:moveTo>
                  <a:pt x="318032" y="52815"/>
                </a:moveTo>
                <a:lnTo>
                  <a:pt x="133210" y="52815"/>
                </a:lnTo>
                <a:lnTo>
                  <a:pt x="146814" y="53803"/>
                </a:lnTo>
                <a:lnTo>
                  <a:pt x="158273" y="56770"/>
                </a:lnTo>
                <a:lnTo>
                  <a:pt x="183638" y="88321"/>
                </a:lnTo>
                <a:lnTo>
                  <a:pt x="186570" y="311592"/>
                </a:lnTo>
                <a:lnTo>
                  <a:pt x="253479" y="311592"/>
                </a:lnTo>
                <a:lnTo>
                  <a:pt x="253479" y="133817"/>
                </a:lnTo>
                <a:lnTo>
                  <a:pt x="257509" y="98376"/>
                </a:lnTo>
                <a:lnTo>
                  <a:pt x="269605" y="73063"/>
                </a:lnTo>
                <a:lnTo>
                  <a:pt x="289777" y="57876"/>
                </a:lnTo>
                <a:lnTo>
                  <a:pt x="318032" y="52815"/>
                </a:lnTo>
                <a:close/>
              </a:path>
              <a:path w="440055" h="311784">
                <a:moveTo>
                  <a:pt x="430924" y="52815"/>
                </a:moveTo>
                <a:lnTo>
                  <a:pt x="318032" y="52815"/>
                </a:lnTo>
                <a:lnTo>
                  <a:pt x="334381" y="54208"/>
                </a:lnTo>
                <a:lnTo>
                  <a:pt x="347653" y="58388"/>
                </a:lnTo>
                <a:lnTo>
                  <a:pt x="371098" y="97867"/>
                </a:lnTo>
                <a:lnTo>
                  <a:pt x="373130" y="311592"/>
                </a:lnTo>
                <a:lnTo>
                  <a:pt x="440018" y="311592"/>
                </a:lnTo>
                <a:lnTo>
                  <a:pt x="439920" y="101452"/>
                </a:lnTo>
                <a:lnTo>
                  <a:pt x="433681" y="57443"/>
                </a:lnTo>
                <a:lnTo>
                  <a:pt x="430924" y="52815"/>
                </a:lnTo>
                <a:close/>
              </a:path>
              <a:path w="440055" h="311784">
                <a:moveTo>
                  <a:pt x="158382" y="0"/>
                </a:moveTo>
                <a:lnTo>
                  <a:pt x="130561" y="3150"/>
                </a:lnTo>
                <a:lnTo>
                  <a:pt x="105749" y="12606"/>
                </a:lnTo>
                <a:lnTo>
                  <a:pt x="83927" y="28377"/>
                </a:lnTo>
                <a:lnTo>
                  <a:pt x="65076" y="50469"/>
                </a:lnTo>
                <a:lnTo>
                  <a:pt x="243489" y="50469"/>
                </a:lnTo>
                <a:lnTo>
                  <a:pt x="230691" y="28377"/>
                </a:lnTo>
                <a:lnTo>
                  <a:pt x="212240" y="12606"/>
                </a:lnTo>
                <a:lnTo>
                  <a:pt x="188138" y="3150"/>
                </a:lnTo>
                <a:lnTo>
                  <a:pt x="158382" y="0"/>
                </a:lnTo>
                <a:close/>
              </a:path>
              <a:path w="440055" h="311784">
                <a:moveTo>
                  <a:pt x="338523" y="0"/>
                </a:moveTo>
                <a:lnTo>
                  <a:pt x="310809" y="3150"/>
                </a:lnTo>
                <a:lnTo>
                  <a:pt x="285733" y="12606"/>
                </a:lnTo>
                <a:lnTo>
                  <a:pt x="263293" y="28377"/>
                </a:lnTo>
                <a:lnTo>
                  <a:pt x="243489" y="50469"/>
                </a:lnTo>
                <a:lnTo>
                  <a:pt x="429526" y="50469"/>
                </a:lnTo>
                <a:lnTo>
                  <a:pt x="414664" y="25525"/>
                </a:lnTo>
                <a:lnTo>
                  <a:pt x="382949" y="6380"/>
                </a:lnTo>
                <a:lnTo>
                  <a:pt x="3385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7744051" y="820839"/>
            <a:ext cx="0" cy="303530"/>
          </a:xfrm>
          <a:custGeom>
            <a:avLst/>
            <a:gdLst/>
            <a:ahLst/>
            <a:cxnLst/>
            <a:rect l="l" t="t" r="r" b="b"/>
            <a:pathLst>
              <a:path h="303530">
                <a:moveTo>
                  <a:pt x="0" y="0"/>
                </a:moveTo>
                <a:lnTo>
                  <a:pt x="0" y="303341"/>
                </a:lnTo>
              </a:path>
            </a:pathLst>
          </a:custGeom>
          <a:ln w="6683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7710633" y="705262"/>
            <a:ext cx="67310" cy="63500"/>
          </a:xfrm>
          <a:custGeom>
            <a:avLst/>
            <a:gdLst/>
            <a:ahLst/>
            <a:cxnLst/>
            <a:rect l="l" t="t" r="r" b="b"/>
            <a:pathLst>
              <a:path w="67309" h="63500">
                <a:moveTo>
                  <a:pt x="66835" y="0"/>
                </a:moveTo>
                <a:lnTo>
                  <a:pt x="0" y="0"/>
                </a:lnTo>
                <a:lnTo>
                  <a:pt x="0" y="63348"/>
                </a:lnTo>
                <a:lnTo>
                  <a:pt x="66835" y="63348"/>
                </a:lnTo>
                <a:lnTo>
                  <a:pt x="668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7802525" y="812577"/>
            <a:ext cx="270510" cy="320040"/>
          </a:xfrm>
          <a:custGeom>
            <a:avLst/>
            <a:gdLst/>
            <a:ahLst/>
            <a:cxnLst/>
            <a:rect l="l" t="t" r="r" b="b"/>
            <a:pathLst>
              <a:path w="270509" h="320040">
                <a:moveTo>
                  <a:pt x="66898" y="214213"/>
                </a:moveTo>
                <a:lnTo>
                  <a:pt x="0" y="214213"/>
                </a:lnTo>
                <a:lnTo>
                  <a:pt x="2898" y="238546"/>
                </a:lnTo>
                <a:lnTo>
                  <a:pt x="22556" y="278433"/>
                </a:lnTo>
                <a:lnTo>
                  <a:pt x="58464" y="305293"/>
                </a:lnTo>
                <a:lnTo>
                  <a:pt x="106000" y="318208"/>
                </a:lnTo>
                <a:lnTo>
                  <a:pt x="134404" y="319822"/>
                </a:lnTo>
                <a:lnTo>
                  <a:pt x="160583" y="318426"/>
                </a:lnTo>
                <a:lnTo>
                  <a:pt x="206353" y="307255"/>
                </a:lnTo>
                <a:lnTo>
                  <a:pt x="245160" y="282826"/>
                </a:lnTo>
                <a:lnTo>
                  <a:pt x="257545" y="266965"/>
                </a:lnTo>
                <a:lnTo>
                  <a:pt x="135577" y="266965"/>
                </a:lnTo>
                <a:lnTo>
                  <a:pt x="107497" y="263672"/>
                </a:lnTo>
                <a:lnTo>
                  <a:pt x="86701" y="253786"/>
                </a:lnTo>
                <a:lnTo>
                  <a:pt x="73173" y="237302"/>
                </a:lnTo>
                <a:lnTo>
                  <a:pt x="66898" y="214213"/>
                </a:lnTo>
                <a:close/>
              </a:path>
              <a:path w="270509" h="320040">
                <a:moveTo>
                  <a:pt x="133210" y="0"/>
                </a:moveTo>
                <a:lnTo>
                  <a:pt x="87291" y="4701"/>
                </a:lnTo>
                <a:lnTo>
                  <a:pt x="49296" y="18795"/>
                </a:lnTo>
                <a:lnTo>
                  <a:pt x="17144" y="47270"/>
                </a:lnTo>
                <a:lnTo>
                  <a:pt x="6439" y="86897"/>
                </a:lnTo>
                <a:lnTo>
                  <a:pt x="8349" y="106501"/>
                </a:lnTo>
                <a:lnTo>
                  <a:pt x="36983" y="150801"/>
                </a:lnTo>
                <a:lnTo>
                  <a:pt x="82539" y="171282"/>
                </a:lnTo>
                <a:lnTo>
                  <a:pt x="151234" y="187801"/>
                </a:lnTo>
                <a:lnTo>
                  <a:pt x="164684" y="191175"/>
                </a:lnTo>
                <a:lnTo>
                  <a:pt x="200610" y="216377"/>
                </a:lnTo>
                <a:lnTo>
                  <a:pt x="203030" y="227092"/>
                </a:lnTo>
                <a:lnTo>
                  <a:pt x="199452" y="244551"/>
                </a:lnTo>
                <a:lnTo>
                  <a:pt x="187012" y="257010"/>
                </a:lnTo>
                <a:lnTo>
                  <a:pt x="165718" y="264478"/>
                </a:lnTo>
                <a:lnTo>
                  <a:pt x="135577" y="266965"/>
                </a:lnTo>
                <a:lnTo>
                  <a:pt x="257545" y="266965"/>
                </a:lnTo>
                <a:lnTo>
                  <a:pt x="258900" y="265230"/>
                </a:lnTo>
                <a:lnTo>
                  <a:pt x="267147" y="244692"/>
                </a:lnTo>
                <a:lnTo>
                  <a:pt x="269897" y="221218"/>
                </a:lnTo>
                <a:lnTo>
                  <a:pt x="267988" y="202128"/>
                </a:lnTo>
                <a:lnTo>
                  <a:pt x="239395" y="158476"/>
                </a:lnTo>
                <a:lnTo>
                  <a:pt x="193285" y="138221"/>
                </a:lnTo>
                <a:lnTo>
                  <a:pt x="145927" y="127028"/>
                </a:lnTo>
                <a:lnTo>
                  <a:pt x="126027" y="122500"/>
                </a:lnTo>
                <a:lnTo>
                  <a:pt x="81107" y="102994"/>
                </a:lnTo>
                <a:lnTo>
                  <a:pt x="73338" y="83945"/>
                </a:lnTo>
                <a:lnTo>
                  <a:pt x="76790" y="70339"/>
                </a:lnTo>
                <a:lnTo>
                  <a:pt x="87142" y="60621"/>
                </a:lnTo>
                <a:lnTo>
                  <a:pt x="104388" y="54790"/>
                </a:lnTo>
                <a:lnTo>
                  <a:pt x="128519" y="52846"/>
                </a:lnTo>
                <a:lnTo>
                  <a:pt x="247313" y="52846"/>
                </a:lnTo>
                <a:lnTo>
                  <a:pt x="246597" y="51237"/>
                </a:lnTo>
                <a:lnTo>
                  <a:pt x="217082" y="21161"/>
                </a:lnTo>
                <a:lnTo>
                  <a:pt x="179701" y="5291"/>
                </a:lnTo>
                <a:lnTo>
                  <a:pt x="157597" y="1323"/>
                </a:lnTo>
                <a:lnTo>
                  <a:pt x="133210" y="0"/>
                </a:lnTo>
                <a:close/>
              </a:path>
              <a:path w="270509" h="320040">
                <a:moveTo>
                  <a:pt x="247313" y="52846"/>
                </a:moveTo>
                <a:lnTo>
                  <a:pt x="128519" y="52846"/>
                </a:lnTo>
                <a:lnTo>
                  <a:pt x="152368" y="55376"/>
                </a:lnTo>
                <a:lnTo>
                  <a:pt x="170589" y="62965"/>
                </a:lnTo>
                <a:lnTo>
                  <a:pt x="183174" y="75609"/>
                </a:lnTo>
                <a:lnTo>
                  <a:pt x="190119" y="93306"/>
                </a:lnTo>
                <a:lnTo>
                  <a:pt x="259950" y="93306"/>
                </a:lnTo>
                <a:lnTo>
                  <a:pt x="255301" y="70782"/>
                </a:lnTo>
                <a:lnTo>
                  <a:pt x="247313" y="528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8093277" y="812009"/>
            <a:ext cx="304165" cy="321310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41" y="52815"/>
                </a:moveTo>
                <a:lnTo>
                  <a:pt x="145524" y="52815"/>
                </a:lnTo>
                <a:lnTo>
                  <a:pt x="172994" y="55418"/>
                </a:lnTo>
                <a:lnTo>
                  <a:pt x="192632" y="63229"/>
                </a:lnTo>
                <a:lnTo>
                  <a:pt x="204426" y="76249"/>
                </a:lnTo>
                <a:lnTo>
                  <a:pt x="208360" y="94478"/>
                </a:lnTo>
                <a:lnTo>
                  <a:pt x="206661" y="105988"/>
                </a:lnTo>
                <a:lnTo>
                  <a:pt x="169308" y="129692"/>
                </a:lnTo>
                <a:lnTo>
                  <a:pt x="140770" y="133466"/>
                </a:lnTo>
                <a:lnTo>
                  <a:pt x="131286" y="134819"/>
                </a:lnTo>
                <a:lnTo>
                  <a:pt x="123494" y="136103"/>
                </a:lnTo>
                <a:lnTo>
                  <a:pt x="117399" y="137346"/>
                </a:lnTo>
                <a:lnTo>
                  <a:pt x="91710" y="141059"/>
                </a:lnTo>
                <a:lnTo>
                  <a:pt x="51798" y="151636"/>
                </a:lnTo>
                <a:lnTo>
                  <a:pt x="9391" y="188203"/>
                </a:lnTo>
                <a:lnTo>
                  <a:pt x="0" y="231783"/>
                </a:lnTo>
                <a:lnTo>
                  <a:pt x="1980" y="252021"/>
                </a:lnTo>
                <a:lnTo>
                  <a:pt x="31674" y="298650"/>
                </a:lnTo>
                <a:lnTo>
                  <a:pt x="83403" y="319543"/>
                </a:lnTo>
                <a:lnTo>
                  <a:pt x="104457" y="320932"/>
                </a:lnTo>
                <a:lnTo>
                  <a:pt x="136331" y="318626"/>
                </a:lnTo>
                <a:lnTo>
                  <a:pt x="164463" y="311701"/>
                </a:lnTo>
                <a:lnTo>
                  <a:pt x="188853" y="300148"/>
                </a:lnTo>
                <a:lnTo>
                  <a:pt x="209501" y="283959"/>
                </a:lnTo>
                <a:lnTo>
                  <a:pt x="303948" y="283959"/>
                </a:lnTo>
                <a:lnTo>
                  <a:pt x="303948" y="268148"/>
                </a:lnTo>
                <a:lnTo>
                  <a:pt x="129106" y="268148"/>
                </a:lnTo>
                <a:lnTo>
                  <a:pt x="118032" y="267633"/>
                </a:lnTo>
                <a:lnTo>
                  <a:pt x="79435" y="254042"/>
                </a:lnTo>
                <a:lnTo>
                  <a:pt x="66898" y="228830"/>
                </a:lnTo>
                <a:lnTo>
                  <a:pt x="70348" y="210066"/>
                </a:lnTo>
                <a:lnTo>
                  <a:pt x="80695" y="195408"/>
                </a:lnTo>
                <a:lnTo>
                  <a:pt x="97948" y="184849"/>
                </a:lnTo>
                <a:lnTo>
                  <a:pt x="122111" y="178392"/>
                </a:lnTo>
                <a:lnTo>
                  <a:pt x="149185" y="175133"/>
                </a:lnTo>
                <a:lnTo>
                  <a:pt x="171901" y="171205"/>
                </a:lnTo>
                <a:lnTo>
                  <a:pt x="190238" y="166620"/>
                </a:lnTo>
                <a:lnTo>
                  <a:pt x="204171" y="161387"/>
                </a:lnTo>
                <a:lnTo>
                  <a:pt x="271677" y="161387"/>
                </a:lnTo>
                <a:lnTo>
                  <a:pt x="271677" y="88594"/>
                </a:lnTo>
                <a:lnTo>
                  <a:pt x="269257" y="67380"/>
                </a:lnTo>
                <a:lnTo>
                  <a:pt x="263541" y="52815"/>
                </a:lnTo>
                <a:close/>
              </a:path>
              <a:path w="304165" h="321309">
                <a:moveTo>
                  <a:pt x="303948" y="283959"/>
                </a:moveTo>
                <a:lnTo>
                  <a:pt x="209501" y="283959"/>
                </a:lnTo>
                <a:lnTo>
                  <a:pt x="215381" y="300148"/>
                </a:lnTo>
                <a:lnTo>
                  <a:pt x="226042" y="311701"/>
                </a:lnTo>
                <a:lnTo>
                  <a:pt x="241474" y="318626"/>
                </a:lnTo>
                <a:lnTo>
                  <a:pt x="261667" y="320932"/>
                </a:lnTo>
                <a:lnTo>
                  <a:pt x="272025" y="320455"/>
                </a:lnTo>
                <a:lnTo>
                  <a:pt x="282533" y="319023"/>
                </a:lnTo>
                <a:lnTo>
                  <a:pt x="293178" y="316634"/>
                </a:lnTo>
                <a:lnTo>
                  <a:pt x="303948" y="313288"/>
                </a:lnTo>
                <a:lnTo>
                  <a:pt x="303948" y="283959"/>
                </a:lnTo>
                <a:close/>
              </a:path>
              <a:path w="304165" h="321309">
                <a:moveTo>
                  <a:pt x="271677" y="161387"/>
                </a:moveTo>
                <a:lnTo>
                  <a:pt x="204171" y="161387"/>
                </a:lnTo>
                <a:lnTo>
                  <a:pt x="204171" y="210069"/>
                </a:lnTo>
                <a:lnTo>
                  <a:pt x="202524" y="223687"/>
                </a:lnTo>
                <a:lnTo>
                  <a:pt x="177795" y="255238"/>
                </a:lnTo>
                <a:lnTo>
                  <a:pt x="129106" y="268148"/>
                </a:lnTo>
                <a:lnTo>
                  <a:pt x="281258" y="268148"/>
                </a:lnTo>
                <a:lnTo>
                  <a:pt x="276986" y="266368"/>
                </a:lnTo>
                <a:lnTo>
                  <a:pt x="274609" y="262882"/>
                </a:lnTo>
                <a:lnTo>
                  <a:pt x="272651" y="259332"/>
                </a:lnTo>
                <a:lnTo>
                  <a:pt x="271771" y="254042"/>
                </a:lnTo>
                <a:lnTo>
                  <a:pt x="271677" y="161387"/>
                </a:lnTo>
                <a:close/>
              </a:path>
              <a:path w="304165" h="321309">
                <a:moveTo>
                  <a:pt x="303948" y="266955"/>
                </a:moveTo>
                <a:lnTo>
                  <a:pt x="299257" y="267771"/>
                </a:lnTo>
                <a:lnTo>
                  <a:pt x="296127" y="268148"/>
                </a:lnTo>
                <a:lnTo>
                  <a:pt x="303948" y="268148"/>
                </a:lnTo>
                <a:lnTo>
                  <a:pt x="303948" y="266955"/>
                </a:lnTo>
                <a:close/>
              </a:path>
              <a:path w="304165" h="321309">
                <a:moveTo>
                  <a:pt x="149660" y="0"/>
                </a:moveTo>
                <a:lnTo>
                  <a:pt x="97457" y="5289"/>
                </a:lnTo>
                <a:lnTo>
                  <a:pt x="57003" y="21140"/>
                </a:lnTo>
                <a:lnTo>
                  <a:pt x="24312" y="54126"/>
                </a:lnTo>
                <a:lnTo>
                  <a:pt x="11120" y="101515"/>
                </a:lnTo>
                <a:lnTo>
                  <a:pt x="78049" y="101515"/>
                </a:lnTo>
                <a:lnTo>
                  <a:pt x="84026" y="80203"/>
                </a:lnTo>
                <a:lnTo>
                  <a:pt x="97262" y="64984"/>
                </a:lnTo>
                <a:lnTo>
                  <a:pt x="117760" y="55856"/>
                </a:lnTo>
                <a:lnTo>
                  <a:pt x="145524" y="52815"/>
                </a:lnTo>
                <a:lnTo>
                  <a:pt x="263541" y="52815"/>
                </a:lnTo>
                <a:lnTo>
                  <a:pt x="261995" y="48875"/>
                </a:lnTo>
                <a:lnTo>
                  <a:pt x="232956" y="19978"/>
                </a:lnTo>
                <a:lnTo>
                  <a:pt x="195686" y="4990"/>
                </a:lnTo>
                <a:lnTo>
                  <a:pt x="173761" y="1247"/>
                </a:lnTo>
                <a:lnTo>
                  <a:pt x="1496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8415209" y="812588"/>
            <a:ext cx="266700" cy="311785"/>
          </a:xfrm>
          <a:custGeom>
            <a:avLst/>
            <a:gdLst/>
            <a:ahLst/>
            <a:cxnLst/>
            <a:rect l="l" t="t" r="r" b="b"/>
            <a:pathLst>
              <a:path w="266700" h="311784">
                <a:moveTo>
                  <a:pt x="63380" y="8251"/>
                </a:moveTo>
                <a:lnTo>
                  <a:pt x="0" y="8251"/>
                </a:lnTo>
                <a:lnTo>
                  <a:pt x="0" y="311592"/>
                </a:lnTo>
                <a:lnTo>
                  <a:pt x="66867" y="311592"/>
                </a:lnTo>
                <a:lnTo>
                  <a:pt x="66867" y="132655"/>
                </a:lnTo>
                <a:lnTo>
                  <a:pt x="68114" y="116325"/>
                </a:lnTo>
                <a:lnTo>
                  <a:pt x="86866" y="75704"/>
                </a:lnTo>
                <a:lnTo>
                  <a:pt x="124566" y="54246"/>
                </a:lnTo>
                <a:lnTo>
                  <a:pt x="127503" y="53977"/>
                </a:lnTo>
                <a:lnTo>
                  <a:pt x="64532" y="53977"/>
                </a:lnTo>
                <a:lnTo>
                  <a:pt x="63380" y="52815"/>
                </a:lnTo>
                <a:lnTo>
                  <a:pt x="63380" y="8251"/>
                </a:lnTo>
                <a:close/>
              </a:path>
              <a:path w="266700" h="311784">
                <a:moveTo>
                  <a:pt x="256243" y="52815"/>
                </a:moveTo>
                <a:lnTo>
                  <a:pt x="140205" y="52815"/>
                </a:lnTo>
                <a:lnTo>
                  <a:pt x="165268" y="57069"/>
                </a:lnTo>
                <a:lnTo>
                  <a:pt x="183497" y="69832"/>
                </a:lnTo>
                <a:lnTo>
                  <a:pt x="194901" y="91105"/>
                </a:lnTo>
                <a:lnTo>
                  <a:pt x="199491" y="120886"/>
                </a:lnTo>
                <a:lnTo>
                  <a:pt x="199491" y="311592"/>
                </a:lnTo>
                <a:lnTo>
                  <a:pt x="266410" y="311592"/>
                </a:lnTo>
                <a:lnTo>
                  <a:pt x="266410" y="103284"/>
                </a:lnTo>
                <a:lnTo>
                  <a:pt x="264607" y="79532"/>
                </a:lnTo>
                <a:lnTo>
                  <a:pt x="259201" y="58698"/>
                </a:lnTo>
                <a:lnTo>
                  <a:pt x="256243" y="52815"/>
                </a:lnTo>
                <a:close/>
              </a:path>
              <a:path w="266700" h="311784">
                <a:moveTo>
                  <a:pt x="159031" y="0"/>
                </a:moveTo>
                <a:lnTo>
                  <a:pt x="129998" y="3380"/>
                </a:lnTo>
                <a:lnTo>
                  <a:pt x="104564" y="13512"/>
                </a:lnTo>
                <a:lnTo>
                  <a:pt x="82740" y="30382"/>
                </a:lnTo>
                <a:lnTo>
                  <a:pt x="64532" y="53977"/>
                </a:lnTo>
                <a:lnTo>
                  <a:pt x="127503" y="53977"/>
                </a:lnTo>
                <a:lnTo>
                  <a:pt x="140205" y="52815"/>
                </a:lnTo>
                <a:lnTo>
                  <a:pt x="256243" y="52815"/>
                </a:lnTo>
                <a:lnTo>
                  <a:pt x="222163" y="14559"/>
                </a:lnTo>
                <a:lnTo>
                  <a:pt x="182854" y="1625"/>
                </a:lnTo>
                <a:lnTo>
                  <a:pt x="1590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8701500" y="812009"/>
            <a:ext cx="304165" cy="321310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49" y="52815"/>
                </a:moveTo>
                <a:lnTo>
                  <a:pt x="145534" y="52815"/>
                </a:lnTo>
                <a:lnTo>
                  <a:pt x="172981" y="55418"/>
                </a:lnTo>
                <a:lnTo>
                  <a:pt x="192600" y="63229"/>
                </a:lnTo>
                <a:lnTo>
                  <a:pt x="204379" y="76249"/>
                </a:lnTo>
                <a:lnTo>
                  <a:pt x="208307" y="94478"/>
                </a:lnTo>
                <a:lnTo>
                  <a:pt x="206617" y="105988"/>
                </a:lnTo>
                <a:lnTo>
                  <a:pt x="169293" y="129692"/>
                </a:lnTo>
                <a:lnTo>
                  <a:pt x="140783" y="133466"/>
                </a:lnTo>
                <a:lnTo>
                  <a:pt x="131276" y="134819"/>
                </a:lnTo>
                <a:lnTo>
                  <a:pt x="123452" y="136103"/>
                </a:lnTo>
                <a:lnTo>
                  <a:pt x="117315" y="137346"/>
                </a:lnTo>
                <a:lnTo>
                  <a:pt x="91668" y="141059"/>
                </a:lnTo>
                <a:lnTo>
                  <a:pt x="51779" y="151636"/>
                </a:lnTo>
                <a:lnTo>
                  <a:pt x="9384" y="188203"/>
                </a:lnTo>
                <a:lnTo>
                  <a:pt x="0" y="231783"/>
                </a:lnTo>
                <a:lnTo>
                  <a:pt x="1973" y="252021"/>
                </a:lnTo>
                <a:lnTo>
                  <a:pt x="31684" y="298650"/>
                </a:lnTo>
                <a:lnTo>
                  <a:pt x="83405" y="319543"/>
                </a:lnTo>
                <a:lnTo>
                  <a:pt x="104457" y="320932"/>
                </a:lnTo>
                <a:lnTo>
                  <a:pt x="136301" y="318626"/>
                </a:lnTo>
                <a:lnTo>
                  <a:pt x="164420" y="311701"/>
                </a:lnTo>
                <a:lnTo>
                  <a:pt x="188810" y="300148"/>
                </a:lnTo>
                <a:lnTo>
                  <a:pt x="209470" y="283959"/>
                </a:lnTo>
                <a:lnTo>
                  <a:pt x="303917" y="283959"/>
                </a:lnTo>
                <a:lnTo>
                  <a:pt x="303917" y="268148"/>
                </a:lnTo>
                <a:lnTo>
                  <a:pt x="129085" y="268148"/>
                </a:lnTo>
                <a:lnTo>
                  <a:pt x="117993" y="267633"/>
                </a:lnTo>
                <a:lnTo>
                  <a:pt x="79426" y="254042"/>
                </a:lnTo>
                <a:lnTo>
                  <a:pt x="66929" y="228830"/>
                </a:lnTo>
                <a:lnTo>
                  <a:pt x="70369" y="210066"/>
                </a:lnTo>
                <a:lnTo>
                  <a:pt x="80691" y="195408"/>
                </a:lnTo>
                <a:lnTo>
                  <a:pt x="97913" y="184849"/>
                </a:lnTo>
                <a:lnTo>
                  <a:pt x="122048" y="178392"/>
                </a:lnTo>
                <a:lnTo>
                  <a:pt x="149159" y="175133"/>
                </a:lnTo>
                <a:lnTo>
                  <a:pt x="171901" y="171205"/>
                </a:lnTo>
                <a:lnTo>
                  <a:pt x="190263" y="166620"/>
                </a:lnTo>
                <a:lnTo>
                  <a:pt x="204234" y="161387"/>
                </a:lnTo>
                <a:lnTo>
                  <a:pt x="271709" y="161387"/>
                </a:lnTo>
                <a:lnTo>
                  <a:pt x="271709" y="88594"/>
                </a:lnTo>
                <a:lnTo>
                  <a:pt x="269280" y="67380"/>
                </a:lnTo>
                <a:lnTo>
                  <a:pt x="263549" y="52815"/>
                </a:lnTo>
                <a:close/>
              </a:path>
              <a:path w="304165" h="321309">
                <a:moveTo>
                  <a:pt x="303917" y="283959"/>
                </a:moveTo>
                <a:lnTo>
                  <a:pt x="209470" y="283959"/>
                </a:lnTo>
                <a:lnTo>
                  <a:pt x="215391" y="300148"/>
                </a:lnTo>
                <a:lnTo>
                  <a:pt x="226070" y="311701"/>
                </a:lnTo>
                <a:lnTo>
                  <a:pt x="241506" y="318626"/>
                </a:lnTo>
                <a:lnTo>
                  <a:pt x="261698" y="320932"/>
                </a:lnTo>
                <a:lnTo>
                  <a:pt x="272031" y="320455"/>
                </a:lnTo>
                <a:lnTo>
                  <a:pt x="282513" y="319023"/>
                </a:lnTo>
                <a:lnTo>
                  <a:pt x="293143" y="316634"/>
                </a:lnTo>
                <a:lnTo>
                  <a:pt x="303917" y="313288"/>
                </a:lnTo>
                <a:lnTo>
                  <a:pt x="303917" y="283959"/>
                </a:lnTo>
                <a:close/>
              </a:path>
              <a:path w="304165" h="321309">
                <a:moveTo>
                  <a:pt x="271709" y="161387"/>
                </a:moveTo>
                <a:lnTo>
                  <a:pt x="204234" y="161387"/>
                </a:lnTo>
                <a:lnTo>
                  <a:pt x="204234" y="210069"/>
                </a:lnTo>
                <a:lnTo>
                  <a:pt x="202576" y="223687"/>
                </a:lnTo>
                <a:lnTo>
                  <a:pt x="177732" y="255238"/>
                </a:lnTo>
                <a:lnTo>
                  <a:pt x="129085" y="268148"/>
                </a:lnTo>
                <a:lnTo>
                  <a:pt x="281289" y="268148"/>
                </a:lnTo>
                <a:lnTo>
                  <a:pt x="276923" y="266368"/>
                </a:lnTo>
                <a:lnTo>
                  <a:pt x="274588" y="262882"/>
                </a:lnTo>
                <a:lnTo>
                  <a:pt x="272651" y="259332"/>
                </a:lnTo>
                <a:lnTo>
                  <a:pt x="271799" y="254042"/>
                </a:lnTo>
                <a:lnTo>
                  <a:pt x="271709" y="161387"/>
                </a:lnTo>
                <a:close/>
              </a:path>
              <a:path w="304165" h="321309">
                <a:moveTo>
                  <a:pt x="303917" y="266955"/>
                </a:moveTo>
                <a:lnTo>
                  <a:pt x="299205" y="267771"/>
                </a:lnTo>
                <a:lnTo>
                  <a:pt x="296158" y="268148"/>
                </a:lnTo>
                <a:lnTo>
                  <a:pt x="303917" y="268148"/>
                </a:lnTo>
                <a:lnTo>
                  <a:pt x="303917" y="266955"/>
                </a:lnTo>
                <a:close/>
              </a:path>
              <a:path w="304165" h="321309">
                <a:moveTo>
                  <a:pt x="149628" y="0"/>
                </a:moveTo>
                <a:lnTo>
                  <a:pt x="97391" y="5289"/>
                </a:lnTo>
                <a:lnTo>
                  <a:pt x="56940" y="21140"/>
                </a:lnTo>
                <a:lnTo>
                  <a:pt x="24364" y="54126"/>
                </a:lnTo>
                <a:lnTo>
                  <a:pt x="11130" y="101515"/>
                </a:lnTo>
                <a:lnTo>
                  <a:pt x="78081" y="101515"/>
                </a:lnTo>
                <a:lnTo>
                  <a:pt x="84041" y="80203"/>
                </a:lnTo>
                <a:lnTo>
                  <a:pt x="97264" y="64984"/>
                </a:lnTo>
                <a:lnTo>
                  <a:pt x="117758" y="55856"/>
                </a:lnTo>
                <a:lnTo>
                  <a:pt x="145534" y="52815"/>
                </a:lnTo>
                <a:lnTo>
                  <a:pt x="263549" y="52815"/>
                </a:lnTo>
                <a:lnTo>
                  <a:pt x="261999" y="48875"/>
                </a:lnTo>
                <a:lnTo>
                  <a:pt x="232924" y="19978"/>
                </a:lnTo>
                <a:lnTo>
                  <a:pt x="195666" y="4990"/>
                </a:lnTo>
                <a:lnTo>
                  <a:pt x="173743" y="1247"/>
                </a:lnTo>
                <a:lnTo>
                  <a:pt x="149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9023440" y="812588"/>
            <a:ext cx="177800" cy="311785"/>
          </a:xfrm>
          <a:custGeom>
            <a:avLst/>
            <a:gdLst/>
            <a:ahLst/>
            <a:cxnLst/>
            <a:rect l="l" t="t" r="r" b="b"/>
            <a:pathLst>
              <a:path w="177800" h="311784">
                <a:moveTo>
                  <a:pt x="62793" y="8251"/>
                </a:moveTo>
                <a:lnTo>
                  <a:pt x="0" y="8251"/>
                </a:lnTo>
                <a:lnTo>
                  <a:pt x="0" y="311592"/>
                </a:lnTo>
                <a:lnTo>
                  <a:pt x="66835" y="311592"/>
                </a:lnTo>
                <a:lnTo>
                  <a:pt x="66835" y="167261"/>
                </a:lnTo>
                <a:lnTo>
                  <a:pt x="68353" y="144162"/>
                </a:lnTo>
                <a:lnTo>
                  <a:pt x="80423" y="105405"/>
                </a:lnTo>
                <a:lnTo>
                  <a:pt x="116891" y="69984"/>
                </a:lnTo>
                <a:lnTo>
                  <a:pt x="126439" y="66898"/>
                </a:lnTo>
                <a:lnTo>
                  <a:pt x="62793" y="66898"/>
                </a:lnTo>
                <a:lnTo>
                  <a:pt x="62793" y="8251"/>
                </a:lnTo>
                <a:close/>
              </a:path>
              <a:path w="177800" h="311784">
                <a:moveTo>
                  <a:pt x="156445" y="0"/>
                </a:moveTo>
                <a:lnTo>
                  <a:pt x="152529" y="0"/>
                </a:lnTo>
                <a:lnTo>
                  <a:pt x="138030" y="1322"/>
                </a:lnTo>
                <a:lnTo>
                  <a:pt x="96227" y="21130"/>
                </a:lnTo>
                <a:lnTo>
                  <a:pt x="68184" y="54584"/>
                </a:lnTo>
                <a:lnTo>
                  <a:pt x="63966" y="66898"/>
                </a:lnTo>
                <a:lnTo>
                  <a:pt x="126439" y="66898"/>
                </a:lnTo>
                <a:lnTo>
                  <a:pt x="132190" y="65039"/>
                </a:lnTo>
                <a:lnTo>
                  <a:pt x="149042" y="63390"/>
                </a:lnTo>
                <a:lnTo>
                  <a:pt x="177764" y="63390"/>
                </a:lnTo>
                <a:lnTo>
                  <a:pt x="177764" y="1790"/>
                </a:lnTo>
                <a:lnTo>
                  <a:pt x="164885" y="617"/>
                </a:lnTo>
                <a:lnTo>
                  <a:pt x="156445" y="0"/>
                </a:lnTo>
                <a:close/>
              </a:path>
              <a:path w="177800" h="311784">
                <a:moveTo>
                  <a:pt x="177764" y="63390"/>
                </a:moveTo>
                <a:lnTo>
                  <a:pt x="149042" y="63390"/>
                </a:lnTo>
                <a:lnTo>
                  <a:pt x="155649" y="63570"/>
                </a:lnTo>
                <a:lnTo>
                  <a:pt x="162637" y="64113"/>
                </a:lnTo>
                <a:lnTo>
                  <a:pt x="170095" y="65039"/>
                </a:lnTo>
                <a:lnTo>
                  <a:pt x="177764" y="66312"/>
                </a:lnTo>
                <a:lnTo>
                  <a:pt x="177764" y="6339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6633873" y="706540"/>
            <a:ext cx="291465" cy="417830"/>
          </a:xfrm>
          <a:custGeom>
            <a:avLst/>
            <a:gdLst/>
            <a:ahLst/>
            <a:cxnLst/>
            <a:rect l="l" t="t" r="r" b="b"/>
            <a:pathLst>
              <a:path w="291465" h="417830">
                <a:moveTo>
                  <a:pt x="291362" y="0"/>
                </a:moveTo>
                <a:lnTo>
                  <a:pt x="84583" y="0"/>
                </a:lnTo>
                <a:lnTo>
                  <a:pt x="83997" y="62"/>
                </a:lnTo>
                <a:lnTo>
                  <a:pt x="36480" y="8959"/>
                </a:lnTo>
                <a:lnTo>
                  <a:pt x="6277" y="45214"/>
                </a:lnTo>
                <a:lnTo>
                  <a:pt x="0" y="90049"/>
                </a:lnTo>
                <a:lnTo>
                  <a:pt x="94" y="417631"/>
                </a:lnTo>
                <a:lnTo>
                  <a:pt x="73924" y="417631"/>
                </a:lnTo>
                <a:lnTo>
                  <a:pt x="73924" y="232223"/>
                </a:lnTo>
                <a:lnTo>
                  <a:pt x="264861" y="232223"/>
                </a:lnTo>
                <a:lnTo>
                  <a:pt x="264861" y="172560"/>
                </a:lnTo>
                <a:lnTo>
                  <a:pt x="73924" y="172560"/>
                </a:lnTo>
                <a:lnTo>
                  <a:pt x="73924" y="63212"/>
                </a:lnTo>
                <a:lnTo>
                  <a:pt x="291362" y="63212"/>
                </a:lnTo>
                <a:lnTo>
                  <a:pt x="2913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8934937" y="1212996"/>
            <a:ext cx="31115" cy="26670"/>
          </a:xfrm>
          <a:custGeom>
            <a:avLst/>
            <a:gdLst/>
            <a:ahLst/>
            <a:cxnLst/>
            <a:rect l="l" t="t" r="r" b="b"/>
            <a:pathLst>
              <a:path w="31115" h="26669">
                <a:moveTo>
                  <a:pt x="17894" y="0"/>
                </a:moveTo>
                <a:lnTo>
                  <a:pt x="0" y="0"/>
                </a:lnTo>
                <a:lnTo>
                  <a:pt x="0" y="26114"/>
                </a:lnTo>
                <a:lnTo>
                  <a:pt x="24742" y="26114"/>
                </a:lnTo>
                <a:lnTo>
                  <a:pt x="30564" y="21727"/>
                </a:lnTo>
                <a:lnTo>
                  <a:pt x="30564" y="8376"/>
                </a:lnTo>
                <a:lnTo>
                  <a:pt x="29077" y="5088"/>
                </a:lnTo>
                <a:lnTo>
                  <a:pt x="26177" y="3047"/>
                </a:lnTo>
                <a:lnTo>
                  <a:pt x="23161" y="1036"/>
                </a:lnTo>
                <a:lnTo>
                  <a:pt x="178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6536770" y="1179017"/>
            <a:ext cx="2694940" cy="135890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35" y="0"/>
                </a:moveTo>
                <a:lnTo>
                  <a:pt x="65139" y="0"/>
                </a:lnTo>
                <a:lnTo>
                  <a:pt x="52019" y="2376"/>
                </a:lnTo>
                <a:lnTo>
                  <a:pt x="24679" y="29590"/>
                </a:lnTo>
                <a:lnTo>
                  <a:pt x="1842" y="111944"/>
                </a:lnTo>
                <a:lnTo>
                  <a:pt x="0" y="118708"/>
                </a:lnTo>
                <a:lnTo>
                  <a:pt x="1057" y="124561"/>
                </a:lnTo>
                <a:lnTo>
                  <a:pt x="4512" y="128948"/>
                </a:lnTo>
                <a:lnTo>
                  <a:pt x="7989" y="133262"/>
                </a:lnTo>
                <a:lnTo>
                  <a:pt x="13936" y="135692"/>
                </a:lnTo>
                <a:lnTo>
                  <a:pt x="2629333" y="135692"/>
                </a:lnTo>
                <a:lnTo>
                  <a:pt x="2642390" y="133318"/>
                </a:lnTo>
                <a:lnTo>
                  <a:pt x="2652489" y="127933"/>
                </a:lnTo>
                <a:lnTo>
                  <a:pt x="2531881" y="127933"/>
                </a:lnTo>
                <a:lnTo>
                  <a:pt x="2522608" y="127253"/>
                </a:lnTo>
                <a:lnTo>
                  <a:pt x="2517318" y="126142"/>
                </a:lnTo>
                <a:lnTo>
                  <a:pt x="2245942" y="126142"/>
                </a:lnTo>
                <a:lnTo>
                  <a:pt x="2245942" y="13172"/>
                </a:lnTo>
                <a:lnTo>
                  <a:pt x="2517881" y="13172"/>
                </a:lnTo>
                <a:lnTo>
                  <a:pt x="2523902" y="11971"/>
                </a:lnTo>
                <a:lnTo>
                  <a:pt x="2533200" y="11413"/>
                </a:lnTo>
                <a:lnTo>
                  <a:pt x="2693425" y="11413"/>
                </a:lnTo>
                <a:lnTo>
                  <a:pt x="2693373" y="11120"/>
                </a:lnTo>
                <a:lnTo>
                  <a:pt x="2689939" y="6701"/>
                </a:lnTo>
                <a:lnTo>
                  <a:pt x="2686483" y="2450"/>
                </a:lnTo>
                <a:lnTo>
                  <a:pt x="2680724" y="52"/>
                </a:lnTo>
                <a:lnTo>
                  <a:pt x="2673635" y="0"/>
                </a:lnTo>
                <a:close/>
              </a:path>
              <a:path w="2694940" h="135890">
                <a:moveTo>
                  <a:pt x="2535535" y="32197"/>
                </a:moveTo>
                <a:lnTo>
                  <a:pt x="2530383" y="32197"/>
                </a:lnTo>
                <a:lnTo>
                  <a:pt x="2526310" y="33014"/>
                </a:lnTo>
                <a:lnTo>
                  <a:pt x="2523357" y="34805"/>
                </a:lnTo>
                <a:lnTo>
                  <a:pt x="2520373" y="36532"/>
                </a:lnTo>
                <a:lnTo>
                  <a:pt x="2518939" y="38752"/>
                </a:lnTo>
                <a:lnTo>
                  <a:pt x="2518939" y="45841"/>
                </a:lnTo>
                <a:lnTo>
                  <a:pt x="2523828" y="49967"/>
                </a:lnTo>
                <a:lnTo>
                  <a:pt x="2543879" y="57815"/>
                </a:lnTo>
                <a:lnTo>
                  <a:pt x="2551938" y="61190"/>
                </a:lnTo>
                <a:lnTo>
                  <a:pt x="2576759" y="93180"/>
                </a:lnTo>
                <a:lnTo>
                  <a:pt x="2576079" y="100138"/>
                </a:lnTo>
                <a:lnTo>
                  <a:pt x="2542722" y="127299"/>
                </a:lnTo>
                <a:lnTo>
                  <a:pt x="2531881" y="127933"/>
                </a:lnTo>
                <a:lnTo>
                  <a:pt x="2652489" y="127933"/>
                </a:lnTo>
                <a:lnTo>
                  <a:pt x="2654436" y="126895"/>
                </a:lnTo>
                <a:lnTo>
                  <a:pt x="2664052" y="117470"/>
                </a:lnTo>
                <a:lnTo>
                  <a:pt x="2669824" y="106091"/>
                </a:lnTo>
                <a:lnTo>
                  <a:pt x="2687381" y="42616"/>
                </a:lnTo>
                <a:lnTo>
                  <a:pt x="2571544" y="42616"/>
                </a:lnTo>
                <a:lnTo>
                  <a:pt x="2560895" y="38051"/>
                </a:lnTo>
                <a:lnTo>
                  <a:pt x="2551345" y="34796"/>
                </a:lnTo>
                <a:lnTo>
                  <a:pt x="2542891" y="32846"/>
                </a:lnTo>
                <a:lnTo>
                  <a:pt x="2535535" y="32197"/>
                </a:lnTo>
                <a:close/>
              </a:path>
              <a:path w="2694940" h="135890">
                <a:moveTo>
                  <a:pt x="2369980" y="13172"/>
                </a:moveTo>
                <a:lnTo>
                  <a:pt x="2328724" y="13172"/>
                </a:lnTo>
                <a:lnTo>
                  <a:pt x="2328724" y="33988"/>
                </a:lnTo>
                <a:lnTo>
                  <a:pt x="2274182" y="33988"/>
                </a:lnTo>
                <a:lnTo>
                  <a:pt x="2274182" y="57705"/>
                </a:lnTo>
                <a:lnTo>
                  <a:pt x="2326065" y="57705"/>
                </a:lnTo>
                <a:lnTo>
                  <a:pt x="2326065" y="78479"/>
                </a:lnTo>
                <a:lnTo>
                  <a:pt x="2274182" y="78479"/>
                </a:lnTo>
                <a:lnTo>
                  <a:pt x="2274182" y="105389"/>
                </a:lnTo>
                <a:lnTo>
                  <a:pt x="2330044" y="105389"/>
                </a:lnTo>
                <a:lnTo>
                  <a:pt x="2330044" y="126142"/>
                </a:lnTo>
                <a:lnTo>
                  <a:pt x="2369980" y="126142"/>
                </a:lnTo>
                <a:lnTo>
                  <a:pt x="2369980" y="13172"/>
                </a:lnTo>
                <a:close/>
              </a:path>
              <a:path w="2694940" h="135890">
                <a:moveTo>
                  <a:pt x="2517881" y="13172"/>
                </a:moveTo>
                <a:lnTo>
                  <a:pt x="2419455" y="13172"/>
                </a:lnTo>
                <a:lnTo>
                  <a:pt x="2428144" y="13797"/>
                </a:lnTo>
                <a:lnTo>
                  <a:pt x="2435762" y="15672"/>
                </a:lnTo>
                <a:lnTo>
                  <a:pt x="2457893" y="46815"/>
                </a:lnTo>
                <a:lnTo>
                  <a:pt x="2457284" y="53510"/>
                </a:lnTo>
                <a:lnTo>
                  <a:pt x="2428964" y="80256"/>
                </a:lnTo>
                <a:lnTo>
                  <a:pt x="2420596" y="80887"/>
                </a:lnTo>
                <a:lnTo>
                  <a:pt x="2398178" y="80887"/>
                </a:lnTo>
                <a:lnTo>
                  <a:pt x="2398178" y="126142"/>
                </a:lnTo>
                <a:lnTo>
                  <a:pt x="2517318" y="126142"/>
                </a:lnTo>
                <a:lnTo>
                  <a:pt x="2512930" y="125221"/>
                </a:lnTo>
                <a:lnTo>
                  <a:pt x="2502845" y="121846"/>
                </a:lnTo>
                <a:lnTo>
                  <a:pt x="2492353" y="117137"/>
                </a:lnTo>
                <a:lnTo>
                  <a:pt x="2492353" y="92855"/>
                </a:lnTo>
                <a:lnTo>
                  <a:pt x="2547629" y="92855"/>
                </a:lnTo>
                <a:lnTo>
                  <a:pt x="2547629" y="92039"/>
                </a:lnTo>
                <a:lnTo>
                  <a:pt x="2542330" y="87588"/>
                </a:lnTo>
                <a:lnTo>
                  <a:pt x="2514394" y="76500"/>
                </a:lnTo>
                <a:lnTo>
                  <a:pt x="2510237" y="74772"/>
                </a:lnTo>
                <a:lnTo>
                  <a:pt x="2506960" y="73243"/>
                </a:lnTo>
                <a:lnTo>
                  <a:pt x="2504593" y="71830"/>
                </a:lnTo>
                <a:lnTo>
                  <a:pt x="2499494" y="68846"/>
                </a:lnTo>
                <a:lnTo>
                  <a:pt x="2495745" y="64961"/>
                </a:lnTo>
                <a:lnTo>
                  <a:pt x="2490887" y="55537"/>
                </a:lnTo>
                <a:lnTo>
                  <a:pt x="2489714" y="50082"/>
                </a:lnTo>
                <a:lnTo>
                  <a:pt x="2489714" y="44019"/>
                </a:lnTo>
                <a:lnTo>
                  <a:pt x="2515546" y="13638"/>
                </a:lnTo>
                <a:lnTo>
                  <a:pt x="2517881" y="13172"/>
                </a:lnTo>
                <a:close/>
              </a:path>
              <a:path w="2694940" h="135890">
                <a:moveTo>
                  <a:pt x="2547629" y="92855"/>
                </a:moveTo>
                <a:lnTo>
                  <a:pt x="2492353" y="92855"/>
                </a:lnTo>
                <a:lnTo>
                  <a:pt x="2500520" y="98133"/>
                </a:lnTo>
                <a:lnTo>
                  <a:pt x="2507431" y="101787"/>
                </a:lnTo>
                <a:lnTo>
                  <a:pt x="2512939" y="104017"/>
                </a:lnTo>
                <a:lnTo>
                  <a:pt x="2518436" y="106091"/>
                </a:lnTo>
                <a:lnTo>
                  <a:pt x="2524174" y="107138"/>
                </a:lnTo>
                <a:lnTo>
                  <a:pt x="2541796" y="107138"/>
                </a:lnTo>
                <a:lnTo>
                  <a:pt x="2547629" y="103630"/>
                </a:lnTo>
                <a:lnTo>
                  <a:pt x="2547629" y="92855"/>
                </a:lnTo>
                <a:close/>
              </a:path>
              <a:path w="2694940" h="135890">
                <a:moveTo>
                  <a:pt x="2693425" y="11413"/>
                </a:moveTo>
                <a:lnTo>
                  <a:pt x="2533200" y="11413"/>
                </a:lnTo>
                <a:lnTo>
                  <a:pt x="2542612" y="11973"/>
                </a:lnTo>
                <a:lnTo>
                  <a:pt x="2552140" y="13655"/>
                </a:lnTo>
                <a:lnTo>
                  <a:pt x="2561785" y="16462"/>
                </a:lnTo>
                <a:lnTo>
                  <a:pt x="2571544" y="20397"/>
                </a:lnTo>
                <a:lnTo>
                  <a:pt x="2571544" y="42616"/>
                </a:lnTo>
                <a:lnTo>
                  <a:pt x="2687381" y="42616"/>
                </a:lnTo>
                <a:lnTo>
                  <a:pt x="2694420" y="17067"/>
                </a:lnTo>
                <a:lnTo>
                  <a:pt x="2693425" y="114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6536773" y="1179021"/>
            <a:ext cx="2694940" cy="135890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25" y="0"/>
                </a:moveTo>
                <a:lnTo>
                  <a:pt x="65139" y="0"/>
                </a:lnTo>
                <a:lnTo>
                  <a:pt x="52019" y="2376"/>
                </a:lnTo>
                <a:lnTo>
                  <a:pt x="24669" y="29590"/>
                </a:lnTo>
                <a:lnTo>
                  <a:pt x="1842" y="111944"/>
                </a:lnTo>
                <a:lnTo>
                  <a:pt x="0" y="118659"/>
                </a:lnTo>
                <a:lnTo>
                  <a:pt x="1047" y="124561"/>
                </a:lnTo>
                <a:lnTo>
                  <a:pt x="4502" y="128959"/>
                </a:lnTo>
                <a:lnTo>
                  <a:pt x="7978" y="133252"/>
                </a:lnTo>
                <a:lnTo>
                  <a:pt x="13926" y="135692"/>
                </a:lnTo>
                <a:lnTo>
                  <a:pt x="2629333" y="135692"/>
                </a:lnTo>
                <a:lnTo>
                  <a:pt x="2642385" y="133318"/>
                </a:lnTo>
                <a:lnTo>
                  <a:pt x="2652499" y="127922"/>
                </a:lnTo>
                <a:lnTo>
                  <a:pt x="2531870" y="127922"/>
                </a:lnTo>
                <a:lnTo>
                  <a:pt x="2522602" y="127244"/>
                </a:lnTo>
                <a:lnTo>
                  <a:pt x="2517299" y="126132"/>
                </a:lnTo>
                <a:lnTo>
                  <a:pt x="2245931" y="126132"/>
                </a:lnTo>
                <a:lnTo>
                  <a:pt x="2245931" y="13161"/>
                </a:lnTo>
                <a:lnTo>
                  <a:pt x="2517907" y="13161"/>
                </a:lnTo>
                <a:lnTo>
                  <a:pt x="2523896" y="11969"/>
                </a:lnTo>
                <a:lnTo>
                  <a:pt x="2533189" y="11413"/>
                </a:lnTo>
                <a:lnTo>
                  <a:pt x="2693415" y="11413"/>
                </a:lnTo>
                <a:lnTo>
                  <a:pt x="2693363" y="11120"/>
                </a:lnTo>
                <a:lnTo>
                  <a:pt x="2689939" y="6690"/>
                </a:lnTo>
                <a:lnTo>
                  <a:pt x="2686483" y="2450"/>
                </a:lnTo>
                <a:lnTo>
                  <a:pt x="2680714" y="41"/>
                </a:lnTo>
                <a:lnTo>
                  <a:pt x="2673625" y="0"/>
                </a:lnTo>
                <a:close/>
              </a:path>
              <a:path w="2694940" h="135890">
                <a:moveTo>
                  <a:pt x="2535524" y="32197"/>
                </a:moveTo>
                <a:lnTo>
                  <a:pt x="2530383" y="32197"/>
                </a:lnTo>
                <a:lnTo>
                  <a:pt x="2526310" y="33014"/>
                </a:lnTo>
                <a:lnTo>
                  <a:pt x="2523357" y="34805"/>
                </a:lnTo>
                <a:lnTo>
                  <a:pt x="2520363" y="36532"/>
                </a:lnTo>
                <a:lnTo>
                  <a:pt x="2518939" y="38752"/>
                </a:lnTo>
                <a:lnTo>
                  <a:pt x="2518939" y="45831"/>
                </a:lnTo>
                <a:lnTo>
                  <a:pt x="2523818" y="49967"/>
                </a:lnTo>
                <a:lnTo>
                  <a:pt x="2543874" y="57806"/>
                </a:lnTo>
                <a:lnTo>
                  <a:pt x="2551936" y="61185"/>
                </a:lnTo>
                <a:lnTo>
                  <a:pt x="2576748" y="93180"/>
                </a:lnTo>
                <a:lnTo>
                  <a:pt x="2576070" y="100138"/>
                </a:lnTo>
                <a:lnTo>
                  <a:pt x="2542711" y="127290"/>
                </a:lnTo>
                <a:lnTo>
                  <a:pt x="2531870" y="127922"/>
                </a:lnTo>
                <a:lnTo>
                  <a:pt x="2652499" y="127922"/>
                </a:lnTo>
                <a:lnTo>
                  <a:pt x="2654428" y="126894"/>
                </a:lnTo>
                <a:lnTo>
                  <a:pt x="2664046" y="117465"/>
                </a:lnTo>
                <a:lnTo>
                  <a:pt x="2669824" y="106080"/>
                </a:lnTo>
                <a:lnTo>
                  <a:pt x="2687378" y="42616"/>
                </a:lnTo>
                <a:lnTo>
                  <a:pt x="2571544" y="42616"/>
                </a:lnTo>
                <a:lnTo>
                  <a:pt x="2560894" y="38051"/>
                </a:lnTo>
                <a:lnTo>
                  <a:pt x="2551339" y="34796"/>
                </a:lnTo>
                <a:lnTo>
                  <a:pt x="2542883" y="32846"/>
                </a:lnTo>
                <a:lnTo>
                  <a:pt x="2535524" y="32197"/>
                </a:lnTo>
                <a:close/>
              </a:path>
              <a:path w="2694940" h="135890">
                <a:moveTo>
                  <a:pt x="2369969" y="13161"/>
                </a:moveTo>
                <a:lnTo>
                  <a:pt x="2328724" y="13161"/>
                </a:lnTo>
                <a:lnTo>
                  <a:pt x="2328724" y="33978"/>
                </a:lnTo>
                <a:lnTo>
                  <a:pt x="2274182" y="33978"/>
                </a:lnTo>
                <a:lnTo>
                  <a:pt x="2274182" y="57705"/>
                </a:lnTo>
                <a:lnTo>
                  <a:pt x="2326054" y="57705"/>
                </a:lnTo>
                <a:lnTo>
                  <a:pt x="2326054" y="78479"/>
                </a:lnTo>
                <a:lnTo>
                  <a:pt x="2274182" y="78479"/>
                </a:lnTo>
                <a:lnTo>
                  <a:pt x="2274182" y="105399"/>
                </a:lnTo>
                <a:lnTo>
                  <a:pt x="2330044" y="105399"/>
                </a:lnTo>
                <a:lnTo>
                  <a:pt x="2330044" y="126132"/>
                </a:lnTo>
                <a:lnTo>
                  <a:pt x="2369969" y="126132"/>
                </a:lnTo>
                <a:lnTo>
                  <a:pt x="2369969" y="13161"/>
                </a:lnTo>
                <a:close/>
              </a:path>
              <a:path w="2694940" h="135890">
                <a:moveTo>
                  <a:pt x="2517907" y="13161"/>
                </a:moveTo>
                <a:lnTo>
                  <a:pt x="2419455" y="13161"/>
                </a:lnTo>
                <a:lnTo>
                  <a:pt x="2428142" y="13788"/>
                </a:lnTo>
                <a:lnTo>
                  <a:pt x="2435758" y="15667"/>
                </a:lnTo>
                <a:lnTo>
                  <a:pt x="2457893" y="46804"/>
                </a:lnTo>
                <a:lnTo>
                  <a:pt x="2457282" y="53501"/>
                </a:lnTo>
                <a:lnTo>
                  <a:pt x="2428964" y="80255"/>
                </a:lnTo>
                <a:lnTo>
                  <a:pt x="2420596" y="80887"/>
                </a:lnTo>
                <a:lnTo>
                  <a:pt x="2398167" y="80887"/>
                </a:lnTo>
                <a:lnTo>
                  <a:pt x="2398167" y="126132"/>
                </a:lnTo>
                <a:lnTo>
                  <a:pt x="2517299" y="126132"/>
                </a:lnTo>
                <a:lnTo>
                  <a:pt x="2512924" y="125214"/>
                </a:lnTo>
                <a:lnTo>
                  <a:pt x="2502840" y="121840"/>
                </a:lnTo>
                <a:lnTo>
                  <a:pt x="2492353" y="117127"/>
                </a:lnTo>
                <a:lnTo>
                  <a:pt x="2492353" y="92855"/>
                </a:lnTo>
                <a:lnTo>
                  <a:pt x="2547629" y="92855"/>
                </a:lnTo>
                <a:lnTo>
                  <a:pt x="2547629" y="92028"/>
                </a:lnTo>
                <a:lnTo>
                  <a:pt x="2542320" y="87578"/>
                </a:lnTo>
                <a:lnTo>
                  <a:pt x="2514394" y="76489"/>
                </a:lnTo>
                <a:lnTo>
                  <a:pt x="2510237" y="74762"/>
                </a:lnTo>
                <a:lnTo>
                  <a:pt x="2489714" y="50082"/>
                </a:lnTo>
                <a:lnTo>
                  <a:pt x="2489714" y="44019"/>
                </a:lnTo>
                <a:lnTo>
                  <a:pt x="2515541" y="13633"/>
                </a:lnTo>
                <a:lnTo>
                  <a:pt x="2517907" y="13161"/>
                </a:lnTo>
                <a:close/>
              </a:path>
              <a:path w="2694940" h="135890">
                <a:moveTo>
                  <a:pt x="2547629" y="92855"/>
                </a:moveTo>
                <a:lnTo>
                  <a:pt x="2492353" y="92855"/>
                </a:lnTo>
                <a:lnTo>
                  <a:pt x="2500520" y="98133"/>
                </a:lnTo>
                <a:lnTo>
                  <a:pt x="2507431" y="101777"/>
                </a:lnTo>
                <a:lnTo>
                  <a:pt x="2512928" y="104007"/>
                </a:lnTo>
                <a:lnTo>
                  <a:pt x="2518436" y="106080"/>
                </a:lnTo>
                <a:lnTo>
                  <a:pt x="2524174" y="107138"/>
                </a:lnTo>
                <a:lnTo>
                  <a:pt x="2541796" y="107138"/>
                </a:lnTo>
                <a:lnTo>
                  <a:pt x="2547629" y="103630"/>
                </a:lnTo>
                <a:lnTo>
                  <a:pt x="2547629" y="92855"/>
                </a:lnTo>
                <a:close/>
              </a:path>
              <a:path w="2694940" h="135890">
                <a:moveTo>
                  <a:pt x="2693415" y="11413"/>
                </a:moveTo>
                <a:lnTo>
                  <a:pt x="2533189" y="11413"/>
                </a:lnTo>
                <a:lnTo>
                  <a:pt x="2542603" y="11971"/>
                </a:lnTo>
                <a:lnTo>
                  <a:pt x="2552135" y="13650"/>
                </a:lnTo>
                <a:lnTo>
                  <a:pt x="2561783" y="16453"/>
                </a:lnTo>
                <a:lnTo>
                  <a:pt x="2571544" y="20386"/>
                </a:lnTo>
                <a:lnTo>
                  <a:pt x="2571544" y="42616"/>
                </a:lnTo>
                <a:lnTo>
                  <a:pt x="2687378" y="42616"/>
                </a:lnTo>
                <a:lnTo>
                  <a:pt x="2694420" y="17067"/>
                </a:lnTo>
                <a:lnTo>
                  <a:pt x="2693415" y="114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8" name="2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5394566"/>
              </p:ext>
            </p:extLst>
          </p:nvPr>
        </p:nvGraphicFramePr>
        <p:xfrm>
          <a:off x="836548" y="4297355"/>
          <a:ext cx="17645186" cy="3470076"/>
        </p:xfrm>
        <a:graphic>
          <a:graphicData uri="http://schemas.openxmlformats.org/drawingml/2006/table">
            <a:tbl>
              <a:tblPr/>
              <a:tblGrid>
                <a:gridCol w="83159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591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700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81605">
                <a:tc>
                  <a:txBody>
                    <a:bodyPr/>
                    <a:lstStyle/>
                    <a:p>
                      <a:pPr algn="ctr" fontAlgn="b"/>
                      <a:r>
                        <a:rPr lang="es-CO" sz="4000" b="1" i="0" u="none" strike="noStrike" dirty="0">
                          <a:solidFill>
                            <a:schemeClr val="tx2"/>
                          </a:solidFill>
                          <a:latin typeface="Calibri"/>
                        </a:rPr>
                        <a:t>Nombre completo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4000" b="1" i="0" u="none" strike="noStrike" dirty="0">
                          <a:solidFill>
                            <a:schemeClr val="tx2"/>
                          </a:solidFill>
                          <a:latin typeface="Calibri"/>
                        </a:rPr>
                        <a:t>Acción del usuario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4000" b="1" i="0" u="none" strike="noStrike" dirty="0">
                          <a:solidFill>
                            <a:schemeClr val="tx2"/>
                          </a:solidFill>
                          <a:latin typeface="Calibri"/>
                        </a:rPr>
                        <a:t>Marca de tiempo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6157">
                <a:tc>
                  <a:txBody>
                    <a:bodyPr/>
                    <a:lstStyle/>
                    <a:p>
                      <a:pPr algn="l" fontAlgn="b"/>
                      <a:r>
                        <a:rPr lang="es-CO" sz="4000" b="0" i="0" u="none" strike="noStrike" dirty="0">
                          <a:solidFill>
                            <a:schemeClr val="tx2"/>
                          </a:solidFill>
                          <a:latin typeface="Calibri"/>
                        </a:rPr>
                        <a:t>Diana María Donoso Millán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4000" b="0" i="0" u="none" strike="noStrike">
                          <a:solidFill>
                            <a:schemeClr val="tx2"/>
                          </a:solidFill>
                          <a:latin typeface="Calibri"/>
                        </a:rPr>
                        <a:t>Unido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4000" b="0" i="0" u="none" strike="noStrike" dirty="0">
                          <a:solidFill>
                            <a:schemeClr val="tx2"/>
                          </a:solidFill>
                          <a:latin typeface="Calibri"/>
                        </a:rPr>
                        <a:t>11/09/2020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6157">
                <a:tc>
                  <a:txBody>
                    <a:bodyPr/>
                    <a:lstStyle/>
                    <a:p>
                      <a:pPr algn="l" fontAlgn="b"/>
                      <a:r>
                        <a:rPr lang="es-CO" sz="4000" b="0" i="0" u="none" strike="noStrike" dirty="0">
                          <a:solidFill>
                            <a:schemeClr val="tx2"/>
                          </a:solidFill>
                          <a:latin typeface="Calibri"/>
                        </a:rPr>
                        <a:t>María Teresa Prieto Gamba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4000" b="0" i="0" u="none" strike="noStrike">
                          <a:solidFill>
                            <a:schemeClr val="tx2"/>
                          </a:solidFill>
                          <a:latin typeface="Calibri"/>
                        </a:rPr>
                        <a:t>Unido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4000" b="0" i="0" u="none" strike="noStrike" dirty="0">
                          <a:solidFill>
                            <a:schemeClr val="tx2"/>
                          </a:solidFill>
                          <a:latin typeface="Calibri"/>
                        </a:rPr>
                        <a:t>11/09/2020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6157">
                <a:tc>
                  <a:txBody>
                    <a:bodyPr/>
                    <a:lstStyle/>
                    <a:p>
                      <a:pPr algn="l" fontAlgn="b"/>
                      <a:r>
                        <a:rPr lang="es-CO" sz="4000" b="0" i="0" u="none" strike="noStrike" dirty="0">
                          <a:solidFill>
                            <a:schemeClr val="tx2"/>
                          </a:solidFill>
                          <a:latin typeface="Calibri"/>
                        </a:rPr>
                        <a:t>Daira Juliana Páez Parra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4000" b="0" i="0" u="none" strike="noStrike" dirty="0">
                          <a:solidFill>
                            <a:schemeClr val="tx2"/>
                          </a:solidFill>
                          <a:latin typeface="Calibri"/>
                        </a:rPr>
                        <a:t>Unido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4000" b="0" i="0" u="none" strike="noStrike" dirty="0">
                          <a:solidFill>
                            <a:schemeClr val="tx2"/>
                          </a:solidFill>
                          <a:latin typeface="Calibri"/>
                        </a:rPr>
                        <a:t>11/09/2020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9" name="Imagen 28">
            <a:extLst>
              <a:ext uri="{FF2B5EF4-FFF2-40B4-BE49-F238E27FC236}">
                <a16:creationId xmlns:a16="http://schemas.microsoft.com/office/drawing/2014/main" id="{16844F6A-9D71-4BF7-BDE8-54B824AC51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55821" y="-16209"/>
            <a:ext cx="3248279" cy="1925843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16243583" y="962534"/>
            <a:ext cx="111253" cy="1084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092571" y="986545"/>
            <a:ext cx="405765" cy="155575"/>
          </a:xfrm>
          <a:custGeom>
            <a:avLst/>
            <a:gdLst/>
            <a:ahLst/>
            <a:cxnLst/>
            <a:rect l="l" t="t" r="r" b="b"/>
            <a:pathLst>
              <a:path w="405765" h="155575">
                <a:moveTo>
                  <a:pt x="25234" y="0"/>
                </a:moveTo>
                <a:lnTo>
                  <a:pt x="15363" y="1938"/>
                </a:lnTo>
                <a:lnTo>
                  <a:pt x="7347" y="7241"/>
                </a:lnTo>
                <a:lnTo>
                  <a:pt x="1966" y="15138"/>
                </a:lnTo>
                <a:lnTo>
                  <a:pt x="0" y="24857"/>
                </a:lnTo>
                <a:lnTo>
                  <a:pt x="0" y="30292"/>
                </a:lnTo>
                <a:lnTo>
                  <a:pt x="2020" y="35862"/>
                </a:lnTo>
                <a:lnTo>
                  <a:pt x="5853" y="40281"/>
                </a:lnTo>
                <a:lnTo>
                  <a:pt x="35282" y="82155"/>
                </a:lnTo>
                <a:lnTo>
                  <a:pt x="73951" y="116249"/>
                </a:lnTo>
                <a:lnTo>
                  <a:pt x="119691" y="141094"/>
                </a:lnTo>
                <a:lnTo>
                  <a:pt x="170329" y="155220"/>
                </a:lnTo>
                <a:lnTo>
                  <a:pt x="181564" y="138722"/>
                </a:lnTo>
                <a:lnTo>
                  <a:pt x="196758" y="125979"/>
                </a:lnTo>
                <a:lnTo>
                  <a:pt x="214819" y="117765"/>
                </a:lnTo>
                <a:lnTo>
                  <a:pt x="234652" y="114855"/>
                </a:lnTo>
                <a:lnTo>
                  <a:pt x="336670" y="114855"/>
                </a:lnTo>
                <a:lnTo>
                  <a:pt x="344940" y="108761"/>
                </a:lnTo>
                <a:lnTo>
                  <a:pt x="204140" y="108761"/>
                </a:lnTo>
                <a:lnTo>
                  <a:pt x="158204" y="102672"/>
                </a:lnTo>
                <a:lnTo>
                  <a:pt x="115821" y="84943"/>
                </a:lnTo>
                <a:lnTo>
                  <a:pt x="79024" y="56383"/>
                </a:lnTo>
                <a:lnTo>
                  <a:pt x="49851" y="17800"/>
                </a:lnTo>
                <a:lnTo>
                  <a:pt x="44711" y="9855"/>
                </a:lnTo>
                <a:lnTo>
                  <a:pt x="38764" y="4310"/>
                </a:lnTo>
                <a:lnTo>
                  <a:pt x="32207" y="1060"/>
                </a:lnTo>
                <a:lnTo>
                  <a:pt x="25234" y="0"/>
                </a:lnTo>
                <a:close/>
              </a:path>
              <a:path w="405765" h="155575">
                <a:moveTo>
                  <a:pt x="336670" y="114855"/>
                </a:moveTo>
                <a:lnTo>
                  <a:pt x="234652" y="114855"/>
                </a:lnTo>
                <a:lnTo>
                  <a:pt x="250924" y="116748"/>
                </a:lnTo>
                <a:lnTo>
                  <a:pt x="266192" y="122140"/>
                </a:lnTo>
                <a:lnTo>
                  <a:pt x="279726" y="130598"/>
                </a:lnTo>
                <a:lnTo>
                  <a:pt x="290797" y="141692"/>
                </a:lnTo>
                <a:lnTo>
                  <a:pt x="323493" y="124564"/>
                </a:lnTo>
                <a:lnTo>
                  <a:pt x="336670" y="114855"/>
                </a:lnTo>
                <a:close/>
              </a:path>
              <a:path w="405765" h="155575">
                <a:moveTo>
                  <a:pt x="380124" y="6345"/>
                </a:moveTo>
                <a:lnTo>
                  <a:pt x="371339" y="6345"/>
                </a:lnTo>
                <a:lnTo>
                  <a:pt x="362941" y="11025"/>
                </a:lnTo>
                <a:lnTo>
                  <a:pt x="358491" y="18240"/>
                </a:lnTo>
                <a:lnTo>
                  <a:pt x="330847" y="55319"/>
                </a:lnTo>
                <a:lnTo>
                  <a:pt x="294261" y="83887"/>
                </a:lnTo>
                <a:lnTo>
                  <a:pt x="251203" y="102262"/>
                </a:lnTo>
                <a:lnTo>
                  <a:pt x="204140" y="108761"/>
                </a:lnTo>
                <a:lnTo>
                  <a:pt x="344940" y="108761"/>
                </a:lnTo>
                <a:lnTo>
                  <a:pt x="353040" y="102792"/>
                </a:lnTo>
                <a:lnTo>
                  <a:pt x="378658" y="76661"/>
                </a:lnTo>
                <a:lnTo>
                  <a:pt x="399568" y="46459"/>
                </a:lnTo>
                <a:lnTo>
                  <a:pt x="403160" y="42124"/>
                </a:lnTo>
                <a:lnTo>
                  <a:pt x="405149" y="36532"/>
                </a:lnTo>
                <a:lnTo>
                  <a:pt x="405149" y="31035"/>
                </a:lnTo>
                <a:lnTo>
                  <a:pt x="403190" y="21457"/>
                </a:lnTo>
                <a:lnTo>
                  <a:pt x="397839" y="13605"/>
                </a:lnTo>
                <a:lnTo>
                  <a:pt x="389887" y="8296"/>
                </a:lnTo>
                <a:lnTo>
                  <a:pt x="380124" y="63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6278322" y="792965"/>
            <a:ext cx="111158" cy="1084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6153058" y="703866"/>
            <a:ext cx="382905" cy="296545"/>
          </a:xfrm>
          <a:custGeom>
            <a:avLst/>
            <a:gdLst/>
            <a:ahLst/>
            <a:cxnLst/>
            <a:rect l="l" t="t" r="r" b="b"/>
            <a:pathLst>
              <a:path w="382905" h="296544">
                <a:moveTo>
                  <a:pt x="363151" y="245758"/>
                </a:moveTo>
                <a:lnTo>
                  <a:pt x="145681" y="245758"/>
                </a:lnTo>
                <a:lnTo>
                  <a:pt x="168589" y="249516"/>
                </a:lnTo>
                <a:lnTo>
                  <a:pt x="188508" y="259966"/>
                </a:lnTo>
                <a:lnTo>
                  <a:pt x="204016" y="275871"/>
                </a:lnTo>
                <a:lnTo>
                  <a:pt x="213689" y="295997"/>
                </a:lnTo>
                <a:lnTo>
                  <a:pt x="217208" y="295380"/>
                </a:lnTo>
                <a:lnTo>
                  <a:pt x="224004" y="295380"/>
                </a:lnTo>
                <a:lnTo>
                  <a:pt x="264483" y="291542"/>
                </a:lnTo>
                <a:lnTo>
                  <a:pt x="304760" y="280100"/>
                </a:lnTo>
                <a:lnTo>
                  <a:pt x="341958" y="261790"/>
                </a:lnTo>
                <a:lnTo>
                  <a:pt x="363151" y="245758"/>
                </a:lnTo>
                <a:close/>
              </a:path>
              <a:path w="382905" h="296544">
                <a:moveTo>
                  <a:pt x="224004" y="295380"/>
                </a:moveTo>
                <a:lnTo>
                  <a:pt x="217208" y="295380"/>
                </a:lnTo>
                <a:lnTo>
                  <a:pt x="220045" y="295495"/>
                </a:lnTo>
                <a:lnTo>
                  <a:pt x="222789" y="295495"/>
                </a:lnTo>
                <a:lnTo>
                  <a:pt x="224004" y="295380"/>
                </a:lnTo>
                <a:close/>
              </a:path>
              <a:path w="382905" h="296544">
                <a:moveTo>
                  <a:pt x="31280" y="0"/>
                </a:moveTo>
                <a:lnTo>
                  <a:pt x="6172" y="30721"/>
                </a:lnTo>
                <a:lnTo>
                  <a:pt x="0" y="78151"/>
                </a:lnTo>
                <a:lnTo>
                  <a:pt x="6078" y="132404"/>
                </a:lnTo>
                <a:lnTo>
                  <a:pt x="25915" y="181894"/>
                </a:lnTo>
                <a:lnTo>
                  <a:pt x="57767" y="224947"/>
                </a:lnTo>
                <a:lnTo>
                  <a:pt x="99892" y="259894"/>
                </a:lnTo>
                <a:lnTo>
                  <a:pt x="110760" y="253957"/>
                </a:lnTo>
                <a:lnTo>
                  <a:pt x="122150" y="249512"/>
                </a:lnTo>
                <a:lnTo>
                  <a:pt x="133859" y="246724"/>
                </a:lnTo>
                <a:lnTo>
                  <a:pt x="145681" y="245758"/>
                </a:lnTo>
                <a:lnTo>
                  <a:pt x="363151" y="245758"/>
                </a:lnTo>
                <a:lnTo>
                  <a:pt x="366514" y="243214"/>
                </a:lnTo>
                <a:lnTo>
                  <a:pt x="222621" y="243214"/>
                </a:lnTo>
                <a:lnTo>
                  <a:pt x="177717" y="237295"/>
                </a:lnTo>
                <a:lnTo>
                  <a:pt x="137341" y="220607"/>
                </a:lnTo>
                <a:lnTo>
                  <a:pt x="103114" y="194749"/>
                </a:lnTo>
                <a:lnTo>
                  <a:pt x="76658" y="161320"/>
                </a:lnTo>
                <a:lnTo>
                  <a:pt x="59596" y="121921"/>
                </a:lnTo>
                <a:lnTo>
                  <a:pt x="53548" y="78151"/>
                </a:lnTo>
                <a:lnTo>
                  <a:pt x="53925" y="67822"/>
                </a:lnTo>
                <a:lnTo>
                  <a:pt x="55095" y="57126"/>
                </a:lnTo>
                <a:lnTo>
                  <a:pt x="57117" y="46253"/>
                </a:lnTo>
                <a:lnTo>
                  <a:pt x="60050" y="35387"/>
                </a:lnTo>
                <a:lnTo>
                  <a:pt x="62647" y="26917"/>
                </a:lnTo>
                <a:lnTo>
                  <a:pt x="61568" y="19011"/>
                </a:lnTo>
                <a:lnTo>
                  <a:pt x="58082" y="12477"/>
                </a:lnTo>
                <a:lnTo>
                  <a:pt x="50962" y="4907"/>
                </a:lnTo>
                <a:lnTo>
                  <a:pt x="41629" y="590"/>
                </a:lnTo>
                <a:lnTo>
                  <a:pt x="31280" y="0"/>
                </a:lnTo>
                <a:close/>
              </a:path>
              <a:path w="382905" h="296544">
                <a:moveTo>
                  <a:pt x="355350" y="191739"/>
                </a:moveTo>
                <a:lnTo>
                  <a:pt x="349769" y="191739"/>
                </a:lnTo>
                <a:lnTo>
                  <a:pt x="344209" y="193362"/>
                </a:lnTo>
                <a:lnTo>
                  <a:pt x="338544" y="197948"/>
                </a:lnTo>
                <a:lnTo>
                  <a:pt x="312848" y="217257"/>
                </a:lnTo>
                <a:lnTo>
                  <a:pt x="284352" y="231457"/>
                </a:lnTo>
                <a:lnTo>
                  <a:pt x="253971" y="240220"/>
                </a:lnTo>
                <a:lnTo>
                  <a:pt x="222621" y="243214"/>
                </a:lnTo>
                <a:lnTo>
                  <a:pt x="366514" y="243214"/>
                </a:lnTo>
                <a:lnTo>
                  <a:pt x="374417" y="237235"/>
                </a:lnTo>
                <a:lnTo>
                  <a:pt x="379066" y="232753"/>
                </a:lnTo>
                <a:lnTo>
                  <a:pt x="382470" y="225497"/>
                </a:lnTo>
                <a:lnTo>
                  <a:pt x="382470" y="218125"/>
                </a:lnTo>
                <a:lnTo>
                  <a:pt x="380336" y="207809"/>
                </a:lnTo>
                <a:lnTo>
                  <a:pt x="374521" y="199427"/>
                </a:lnTo>
                <a:lnTo>
                  <a:pt x="365900" y="193797"/>
                </a:lnTo>
                <a:lnTo>
                  <a:pt x="355350" y="1917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6271589" y="1114382"/>
            <a:ext cx="111075" cy="1086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6176973" y="1091825"/>
            <a:ext cx="325755" cy="220979"/>
          </a:xfrm>
          <a:custGeom>
            <a:avLst/>
            <a:gdLst/>
            <a:ahLst/>
            <a:cxnLst/>
            <a:rect l="l" t="t" r="r" b="b"/>
            <a:pathLst>
              <a:path w="325755" h="220980">
                <a:moveTo>
                  <a:pt x="27140" y="153052"/>
                </a:moveTo>
                <a:lnTo>
                  <a:pt x="25329" y="153052"/>
                </a:lnTo>
                <a:lnTo>
                  <a:pt x="15491" y="154970"/>
                </a:lnTo>
                <a:lnTo>
                  <a:pt x="7438" y="160222"/>
                </a:lnTo>
                <a:lnTo>
                  <a:pt x="1997" y="168063"/>
                </a:lnTo>
                <a:lnTo>
                  <a:pt x="0" y="177743"/>
                </a:lnTo>
                <a:lnTo>
                  <a:pt x="1214" y="185132"/>
                </a:lnTo>
                <a:lnTo>
                  <a:pt x="40224" y="210316"/>
                </a:lnTo>
                <a:lnTo>
                  <a:pt x="84983" y="219765"/>
                </a:lnTo>
                <a:lnTo>
                  <a:pt x="107619" y="220967"/>
                </a:lnTo>
                <a:lnTo>
                  <a:pt x="154288" y="215993"/>
                </a:lnTo>
                <a:lnTo>
                  <a:pt x="197694" y="201764"/>
                </a:lnTo>
                <a:lnTo>
                  <a:pt x="236689" y="179320"/>
                </a:lnTo>
                <a:lnTo>
                  <a:pt x="247666" y="169596"/>
                </a:lnTo>
                <a:lnTo>
                  <a:pt x="107619" y="169596"/>
                </a:lnTo>
                <a:lnTo>
                  <a:pt x="89743" y="168558"/>
                </a:lnTo>
                <a:lnTo>
                  <a:pt x="71493" y="165530"/>
                </a:lnTo>
                <a:lnTo>
                  <a:pt x="53045" y="160642"/>
                </a:lnTo>
                <a:lnTo>
                  <a:pt x="34574" y="154026"/>
                </a:lnTo>
                <a:lnTo>
                  <a:pt x="29077" y="153115"/>
                </a:lnTo>
                <a:lnTo>
                  <a:pt x="27140" y="153052"/>
                </a:lnTo>
                <a:close/>
              </a:path>
              <a:path w="325755" h="220980">
                <a:moveTo>
                  <a:pt x="300315" y="0"/>
                </a:moveTo>
                <a:lnTo>
                  <a:pt x="262768" y="69146"/>
                </a:lnTo>
                <a:lnTo>
                  <a:pt x="237474" y="109804"/>
                </a:lnTo>
                <a:lnTo>
                  <a:pt x="201531" y="141560"/>
                </a:lnTo>
                <a:lnTo>
                  <a:pt x="157420" y="162222"/>
                </a:lnTo>
                <a:lnTo>
                  <a:pt x="107619" y="169596"/>
                </a:lnTo>
                <a:lnTo>
                  <a:pt x="247666" y="169596"/>
                </a:lnTo>
                <a:lnTo>
                  <a:pt x="270126" y="149701"/>
                </a:lnTo>
                <a:lnTo>
                  <a:pt x="296857" y="113946"/>
                </a:lnTo>
                <a:lnTo>
                  <a:pt x="315735" y="73095"/>
                </a:lnTo>
                <a:lnTo>
                  <a:pt x="325613" y="28187"/>
                </a:lnTo>
                <a:lnTo>
                  <a:pt x="325372" y="26397"/>
                </a:lnTo>
                <a:lnTo>
                  <a:pt x="325372" y="24501"/>
                </a:lnTo>
                <a:lnTo>
                  <a:pt x="323396" y="14882"/>
                </a:lnTo>
                <a:lnTo>
                  <a:pt x="318015" y="7103"/>
                </a:lnTo>
                <a:lnTo>
                  <a:pt x="310048" y="1898"/>
                </a:lnTo>
                <a:lnTo>
                  <a:pt x="3003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6909752" y="812009"/>
            <a:ext cx="304165" cy="321310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69" y="52815"/>
                </a:moveTo>
                <a:lnTo>
                  <a:pt x="145534" y="52815"/>
                </a:lnTo>
                <a:lnTo>
                  <a:pt x="173025" y="55418"/>
                </a:lnTo>
                <a:lnTo>
                  <a:pt x="192657" y="63229"/>
                </a:lnTo>
                <a:lnTo>
                  <a:pt x="204435" y="76249"/>
                </a:lnTo>
                <a:lnTo>
                  <a:pt x="208360" y="94478"/>
                </a:lnTo>
                <a:lnTo>
                  <a:pt x="206661" y="105988"/>
                </a:lnTo>
                <a:lnTo>
                  <a:pt x="169324" y="129692"/>
                </a:lnTo>
                <a:lnTo>
                  <a:pt x="140797" y="133466"/>
                </a:lnTo>
                <a:lnTo>
                  <a:pt x="131317" y="134819"/>
                </a:lnTo>
                <a:lnTo>
                  <a:pt x="123523" y="136103"/>
                </a:lnTo>
                <a:lnTo>
                  <a:pt x="117399" y="137346"/>
                </a:lnTo>
                <a:lnTo>
                  <a:pt x="91708" y="141059"/>
                </a:lnTo>
                <a:lnTo>
                  <a:pt x="51802" y="151636"/>
                </a:lnTo>
                <a:lnTo>
                  <a:pt x="9418" y="188203"/>
                </a:lnTo>
                <a:lnTo>
                  <a:pt x="0" y="231783"/>
                </a:lnTo>
                <a:lnTo>
                  <a:pt x="1989" y="252021"/>
                </a:lnTo>
                <a:lnTo>
                  <a:pt x="31705" y="298650"/>
                </a:lnTo>
                <a:lnTo>
                  <a:pt x="83413" y="319543"/>
                </a:lnTo>
                <a:lnTo>
                  <a:pt x="104426" y="320932"/>
                </a:lnTo>
                <a:lnTo>
                  <a:pt x="136323" y="318626"/>
                </a:lnTo>
                <a:lnTo>
                  <a:pt x="164463" y="311701"/>
                </a:lnTo>
                <a:lnTo>
                  <a:pt x="188845" y="300148"/>
                </a:lnTo>
                <a:lnTo>
                  <a:pt x="209470" y="283959"/>
                </a:lnTo>
                <a:lnTo>
                  <a:pt x="303948" y="283959"/>
                </a:lnTo>
                <a:lnTo>
                  <a:pt x="303948" y="268148"/>
                </a:lnTo>
                <a:lnTo>
                  <a:pt x="129106" y="268148"/>
                </a:lnTo>
                <a:lnTo>
                  <a:pt x="118034" y="267633"/>
                </a:lnTo>
                <a:lnTo>
                  <a:pt x="79448" y="254042"/>
                </a:lnTo>
                <a:lnTo>
                  <a:pt x="66898" y="228830"/>
                </a:lnTo>
                <a:lnTo>
                  <a:pt x="70351" y="210066"/>
                </a:lnTo>
                <a:lnTo>
                  <a:pt x="80696" y="195408"/>
                </a:lnTo>
                <a:lnTo>
                  <a:pt x="97926" y="184849"/>
                </a:lnTo>
                <a:lnTo>
                  <a:pt x="122027" y="178392"/>
                </a:lnTo>
                <a:lnTo>
                  <a:pt x="149195" y="175133"/>
                </a:lnTo>
                <a:lnTo>
                  <a:pt x="171946" y="171205"/>
                </a:lnTo>
                <a:lnTo>
                  <a:pt x="190289" y="166620"/>
                </a:lnTo>
                <a:lnTo>
                  <a:pt x="204234" y="161387"/>
                </a:lnTo>
                <a:lnTo>
                  <a:pt x="271719" y="161387"/>
                </a:lnTo>
                <a:lnTo>
                  <a:pt x="271719" y="99316"/>
                </a:lnTo>
                <a:lnTo>
                  <a:pt x="271300" y="99316"/>
                </a:lnTo>
                <a:lnTo>
                  <a:pt x="271363" y="98907"/>
                </a:lnTo>
                <a:lnTo>
                  <a:pt x="271604" y="98436"/>
                </a:lnTo>
                <a:lnTo>
                  <a:pt x="271719" y="88594"/>
                </a:lnTo>
                <a:lnTo>
                  <a:pt x="269293" y="67380"/>
                </a:lnTo>
                <a:lnTo>
                  <a:pt x="263569" y="52815"/>
                </a:lnTo>
                <a:close/>
              </a:path>
              <a:path w="304165" h="321309">
                <a:moveTo>
                  <a:pt x="303948" y="283959"/>
                </a:moveTo>
                <a:lnTo>
                  <a:pt x="209470" y="283959"/>
                </a:lnTo>
                <a:lnTo>
                  <a:pt x="215400" y="300148"/>
                </a:lnTo>
                <a:lnTo>
                  <a:pt x="226082" y="311701"/>
                </a:lnTo>
                <a:lnTo>
                  <a:pt x="241522" y="318626"/>
                </a:lnTo>
                <a:lnTo>
                  <a:pt x="261730" y="320932"/>
                </a:lnTo>
                <a:lnTo>
                  <a:pt x="272058" y="320455"/>
                </a:lnTo>
                <a:lnTo>
                  <a:pt x="282533" y="319023"/>
                </a:lnTo>
                <a:lnTo>
                  <a:pt x="293161" y="316634"/>
                </a:lnTo>
                <a:lnTo>
                  <a:pt x="303948" y="313288"/>
                </a:lnTo>
                <a:lnTo>
                  <a:pt x="303948" y="283959"/>
                </a:lnTo>
                <a:close/>
              </a:path>
              <a:path w="304165" h="321309">
                <a:moveTo>
                  <a:pt x="271719" y="161387"/>
                </a:moveTo>
                <a:lnTo>
                  <a:pt x="204234" y="161387"/>
                </a:lnTo>
                <a:lnTo>
                  <a:pt x="204234" y="210069"/>
                </a:lnTo>
                <a:lnTo>
                  <a:pt x="202582" y="223687"/>
                </a:lnTo>
                <a:lnTo>
                  <a:pt x="177827" y="255238"/>
                </a:lnTo>
                <a:lnTo>
                  <a:pt x="129106" y="268148"/>
                </a:lnTo>
                <a:lnTo>
                  <a:pt x="281289" y="268148"/>
                </a:lnTo>
                <a:lnTo>
                  <a:pt x="276954" y="266368"/>
                </a:lnTo>
                <a:lnTo>
                  <a:pt x="274557" y="262882"/>
                </a:lnTo>
                <a:lnTo>
                  <a:pt x="272651" y="259332"/>
                </a:lnTo>
                <a:lnTo>
                  <a:pt x="271809" y="254042"/>
                </a:lnTo>
                <a:lnTo>
                  <a:pt x="271719" y="161387"/>
                </a:lnTo>
                <a:close/>
              </a:path>
              <a:path w="304165" h="321309">
                <a:moveTo>
                  <a:pt x="303948" y="266955"/>
                </a:moveTo>
                <a:lnTo>
                  <a:pt x="299236" y="267771"/>
                </a:lnTo>
                <a:lnTo>
                  <a:pt x="296095" y="268148"/>
                </a:lnTo>
                <a:lnTo>
                  <a:pt x="303948" y="268148"/>
                </a:lnTo>
                <a:lnTo>
                  <a:pt x="303948" y="266955"/>
                </a:lnTo>
                <a:close/>
              </a:path>
              <a:path w="304165" h="321309">
                <a:moveTo>
                  <a:pt x="149628" y="0"/>
                </a:moveTo>
                <a:lnTo>
                  <a:pt x="97411" y="5289"/>
                </a:lnTo>
                <a:lnTo>
                  <a:pt x="56919" y="21140"/>
                </a:lnTo>
                <a:lnTo>
                  <a:pt x="24384" y="54126"/>
                </a:lnTo>
                <a:lnTo>
                  <a:pt x="11214" y="101515"/>
                </a:lnTo>
                <a:lnTo>
                  <a:pt x="78049" y="101515"/>
                </a:lnTo>
                <a:lnTo>
                  <a:pt x="84035" y="80203"/>
                </a:lnTo>
                <a:lnTo>
                  <a:pt x="97279" y="64984"/>
                </a:lnTo>
                <a:lnTo>
                  <a:pt x="117780" y="55856"/>
                </a:lnTo>
                <a:lnTo>
                  <a:pt x="145534" y="52815"/>
                </a:lnTo>
                <a:lnTo>
                  <a:pt x="263569" y="52815"/>
                </a:lnTo>
                <a:lnTo>
                  <a:pt x="262020" y="48875"/>
                </a:lnTo>
                <a:lnTo>
                  <a:pt x="232956" y="19978"/>
                </a:lnTo>
                <a:lnTo>
                  <a:pt x="195682" y="4990"/>
                </a:lnTo>
                <a:lnTo>
                  <a:pt x="173757" y="1247"/>
                </a:lnTo>
                <a:lnTo>
                  <a:pt x="149628" y="0"/>
                </a:lnTo>
                <a:close/>
              </a:path>
              <a:path w="304165" h="321309">
                <a:moveTo>
                  <a:pt x="271719" y="98991"/>
                </a:moveTo>
                <a:lnTo>
                  <a:pt x="271541" y="99075"/>
                </a:lnTo>
                <a:lnTo>
                  <a:pt x="271447" y="99253"/>
                </a:lnTo>
                <a:lnTo>
                  <a:pt x="271300" y="99316"/>
                </a:lnTo>
                <a:lnTo>
                  <a:pt x="271719" y="99316"/>
                </a:lnTo>
                <a:lnTo>
                  <a:pt x="271719" y="9899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7231693" y="812588"/>
            <a:ext cx="440055" cy="311785"/>
          </a:xfrm>
          <a:custGeom>
            <a:avLst/>
            <a:gdLst/>
            <a:ahLst/>
            <a:cxnLst/>
            <a:rect l="l" t="t" r="r" b="b"/>
            <a:pathLst>
              <a:path w="440055" h="311784">
                <a:moveTo>
                  <a:pt x="63411" y="8251"/>
                </a:moveTo>
                <a:lnTo>
                  <a:pt x="0" y="8251"/>
                </a:lnTo>
                <a:lnTo>
                  <a:pt x="0" y="311592"/>
                </a:lnTo>
                <a:lnTo>
                  <a:pt x="66929" y="311592"/>
                </a:lnTo>
                <a:lnTo>
                  <a:pt x="66929" y="131451"/>
                </a:lnTo>
                <a:lnTo>
                  <a:pt x="68179" y="114382"/>
                </a:lnTo>
                <a:lnTo>
                  <a:pt x="86855" y="73369"/>
                </a:lnTo>
                <a:lnTo>
                  <a:pt x="119960" y="54099"/>
                </a:lnTo>
                <a:lnTo>
                  <a:pt x="133210" y="52815"/>
                </a:lnTo>
                <a:lnTo>
                  <a:pt x="430924" y="52815"/>
                </a:lnTo>
                <a:lnTo>
                  <a:pt x="429526" y="50469"/>
                </a:lnTo>
                <a:lnTo>
                  <a:pt x="63411" y="50469"/>
                </a:lnTo>
                <a:lnTo>
                  <a:pt x="63411" y="8251"/>
                </a:lnTo>
                <a:close/>
              </a:path>
              <a:path w="440055" h="311784">
                <a:moveTo>
                  <a:pt x="318032" y="52815"/>
                </a:moveTo>
                <a:lnTo>
                  <a:pt x="133210" y="52815"/>
                </a:lnTo>
                <a:lnTo>
                  <a:pt x="146814" y="53803"/>
                </a:lnTo>
                <a:lnTo>
                  <a:pt x="158273" y="56770"/>
                </a:lnTo>
                <a:lnTo>
                  <a:pt x="183638" y="88321"/>
                </a:lnTo>
                <a:lnTo>
                  <a:pt x="186570" y="311592"/>
                </a:lnTo>
                <a:lnTo>
                  <a:pt x="253479" y="311592"/>
                </a:lnTo>
                <a:lnTo>
                  <a:pt x="253479" y="133817"/>
                </a:lnTo>
                <a:lnTo>
                  <a:pt x="257509" y="98376"/>
                </a:lnTo>
                <a:lnTo>
                  <a:pt x="269605" y="73063"/>
                </a:lnTo>
                <a:lnTo>
                  <a:pt x="289777" y="57876"/>
                </a:lnTo>
                <a:lnTo>
                  <a:pt x="318032" y="52815"/>
                </a:lnTo>
                <a:close/>
              </a:path>
              <a:path w="440055" h="311784">
                <a:moveTo>
                  <a:pt x="430924" y="52815"/>
                </a:moveTo>
                <a:lnTo>
                  <a:pt x="318032" y="52815"/>
                </a:lnTo>
                <a:lnTo>
                  <a:pt x="334381" y="54208"/>
                </a:lnTo>
                <a:lnTo>
                  <a:pt x="347653" y="58388"/>
                </a:lnTo>
                <a:lnTo>
                  <a:pt x="371098" y="97867"/>
                </a:lnTo>
                <a:lnTo>
                  <a:pt x="373130" y="311592"/>
                </a:lnTo>
                <a:lnTo>
                  <a:pt x="440018" y="311592"/>
                </a:lnTo>
                <a:lnTo>
                  <a:pt x="439920" y="101452"/>
                </a:lnTo>
                <a:lnTo>
                  <a:pt x="433681" y="57443"/>
                </a:lnTo>
                <a:lnTo>
                  <a:pt x="430924" y="52815"/>
                </a:lnTo>
                <a:close/>
              </a:path>
              <a:path w="440055" h="311784">
                <a:moveTo>
                  <a:pt x="158382" y="0"/>
                </a:moveTo>
                <a:lnTo>
                  <a:pt x="130561" y="3150"/>
                </a:lnTo>
                <a:lnTo>
                  <a:pt x="105749" y="12606"/>
                </a:lnTo>
                <a:lnTo>
                  <a:pt x="83927" y="28377"/>
                </a:lnTo>
                <a:lnTo>
                  <a:pt x="65076" y="50469"/>
                </a:lnTo>
                <a:lnTo>
                  <a:pt x="243489" y="50469"/>
                </a:lnTo>
                <a:lnTo>
                  <a:pt x="230691" y="28377"/>
                </a:lnTo>
                <a:lnTo>
                  <a:pt x="212240" y="12606"/>
                </a:lnTo>
                <a:lnTo>
                  <a:pt x="188138" y="3150"/>
                </a:lnTo>
                <a:lnTo>
                  <a:pt x="158382" y="0"/>
                </a:lnTo>
                <a:close/>
              </a:path>
              <a:path w="440055" h="311784">
                <a:moveTo>
                  <a:pt x="338523" y="0"/>
                </a:moveTo>
                <a:lnTo>
                  <a:pt x="310809" y="3150"/>
                </a:lnTo>
                <a:lnTo>
                  <a:pt x="285733" y="12606"/>
                </a:lnTo>
                <a:lnTo>
                  <a:pt x="263293" y="28377"/>
                </a:lnTo>
                <a:lnTo>
                  <a:pt x="243489" y="50469"/>
                </a:lnTo>
                <a:lnTo>
                  <a:pt x="429526" y="50469"/>
                </a:lnTo>
                <a:lnTo>
                  <a:pt x="414664" y="25525"/>
                </a:lnTo>
                <a:lnTo>
                  <a:pt x="382949" y="6380"/>
                </a:lnTo>
                <a:lnTo>
                  <a:pt x="3385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7744051" y="820839"/>
            <a:ext cx="0" cy="303530"/>
          </a:xfrm>
          <a:custGeom>
            <a:avLst/>
            <a:gdLst/>
            <a:ahLst/>
            <a:cxnLst/>
            <a:rect l="l" t="t" r="r" b="b"/>
            <a:pathLst>
              <a:path h="303530">
                <a:moveTo>
                  <a:pt x="0" y="0"/>
                </a:moveTo>
                <a:lnTo>
                  <a:pt x="0" y="303341"/>
                </a:lnTo>
              </a:path>
            </a:pathLst>
          </a:custGeom>
          <a:ln w="6683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7710633" y="705262"/>
            <a:ext cx="67310" cy="63500"/>
          </a:xfrm>
          <a:custGeom>
            <a:avLst/>
            <a:gdLst/>
            <a:ahLst/>
            <a:cxnLst/>
            <a:rect l="l" t="t" r="r" b="b"/>
            <a:pathLst>
              <a:path w="67309" h="63500">
                <a:moveTo>
                  <a:pt x="66835" y="0"/>
                </a:moveTo>
                <a:lnTo>
                  <a:pt x="0" y="0"/>
                </a:lnTo>
                <a:lnTo>
                  <a:pt x="0" y="63348"/>
                </a:lnTo>
                <a:lnTo>
                  <a:pt x="66835" y="63348"/>
                </a:lnTo>
                <a:lnTo>
                  <a:pt x="668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7802525" y="812577"/>
            <a:ext cx="270510" cy="320040"/>
          </a:xfrm>
          <a:custGeom>
            <a:avLst/>
            <a:gdLst/>
            <a:ahLst/>
            <a:cxnLst/>
            <a:rect l="l" t="t" r="r" b="b"/>
            <a:pathLst>
              <a:path w="270509" h="320040">
                <a:moveTo>
                  <a:pt x="66898" y="214213"/>
                </a:moveTo>
                <a:lnTo>
                  <a:pt x="0" y="214213"/>
                </a:lnTo>
                <a:lnTo>
                  <a:pt x="2898" y="238546"/>
                </a:lnTo>
                <a:lnTo>
                  <a:pt x="22556" y="278433"/>
                </a:lnTo>
                <a:lnTo>
                  <a:pt x="58464" y="305293"/>
                </a:lnTo>
                <a:lnTo>
                  <a:pt x="106000" y="318208"/>
                </a:lnTo>
                <a:lnTo>
                  <a:pt x="134404" y="319822"/>
                </a:lnTo>
                <a:lnTo>
                  <a:pt x="160583" y="318426"/>
                </a:lnTo>
                <a:lnTo>
                  <a:pt x="206353" y="307255"/>
                </a:lnTo>
                <a:lnTo>
                  <a:pt x="245160" y="282826"/>
                </a:lnTo>
                <a:lnTo>
                  <a:pt x="257545" y="266965"/>
                </a:lnTo>
                <a:lnTo>
                  <a:pt x="135577" y="266965"/>
                </a:lnTo>
                <a:lnTo>
                  <a:pt x="107497" y="263672"/>
                </a:lnTo>
                <a:lnTo>
                  <a:pt x="86701" y="253786"/>
                </a:lnTo>
                <a:lnTo>
                  <a:pt x="73173" y="237302"/>
                </a:lnTo>
                <a:lnTo>
                  <a:pt x="66898" y="214213"/>
                </a:lnTo>
                <a:close/>
              </a:path>
              <a:path w="270509" h="320040">
                <a:moveTo>
                  <a:pt x="133210" y="0"/>
                </a:moveTo>
                <a:lnTo>
                  <a:pt x="87291" y="4701"/>
                </a:lnTo>
                <a:lnTo>
                  <a:pt x="49296" y="18795"/>
                </a:lnTo>
                <a:lnTo>
                  <a:pt x="17144" y="47270"/>
                </a:lnTo>
                <a:lnTo>
                  <a:pt x="6439" y="86897"/>
                </a:lnTo>
                <a:lnTo>
                  <a:pt x="8349" y="106501"/>
                </a:lnTo>
                <a:lnTo>
                  <a:pt x="36983" y="150801"/>
                </a:lnTo>
                <a:lnTo>
                  <a:pt x="82539" y="171282"/>
                </a:lnTo>
                <a:lnTo>
                  <a:pt x="151234" y="187801"/>
                </a:lnTo>
                <a:lnTo>
                  <a:pt x="164684" y="191175"/>
                </a:lnTo>
                <a:lnTo>
                  <a:pt x="200610" y="216377"/>
                </a:lnTo>
                <a:lnTo>
                  <a:pt x="203030" y="227092"/>
                </a:lnTo>
                <a:lnTo>
                  <a:pt x="199452" y="244551"/>
                </a:lnTo>
                <a:lnTo>
                  <a:pt x="187012" y="257010"/>
                </a:lnTo>
                <a:lnTo>
                  <a:pt x="165718" y="264478"/>
                </a:lnTo>
                <a:lnTo>
                  <a:pt x="135577" y="266965"/>
                </a:lnTo>
                <a:lnTo>
                  <a:pt x="257545" y="266965"/>
                </a:lnTo>
                <a:lnTo>
                  <a:pt x="258900" y="265230"/>
                </a:lnTo>
                <a:lnTo>
                  <a:pt x="267147" y="244692"/>
                </a:lnTo>
                <a:lnTo>
                  <a:pt x="269897" y="221218"/>
                </a:lnTo>
                <a:lnTo>
                  <a:pt x="267988" y="202128"/>
                </a:lnTo>
                <a:lnTo>
                  <a:pt x="239395" y="158476"/>
                </a:lnTo>
                <a:lnTo>
                  <a:pt x="193285" y="138221"/>
                </a:lnTo>
                <a:lnTo>
                  <a:pt x="145927" y="127028"/>
                </a:lnTo>
                <a:lnTo>
                  <a:pt x="126027" y="122500"/>
                </a:lnTo>
                <a:lnTo>
                  <a:pt x="81107" y="102994"/>
                </a:lnTo>
                <a:lnTo>
                  <a:pt x="73338" y="83945"/>
                </a:lnTo>
                <a:lnTo>
                  <a:pt x="76790" y="70339"/>
                </a:lnTo>
                <a:lnTo>
                  <a:pt x="87142" y="60621"/>
                </a:lnTo>
                <a:lnTo>
                  <a:pt x="104388" y="54790"/>
                </a:lnTo>
                <a:lnTo>
                  <a:pt x="128519" y="52846"/>
                </a:lnTo>
                <a:lnTo>
                  <a:pt x="247313" y="52846"/>
                </a:lnTo>
                <a:lnTo>
                  <a:pt x="246597" y="51237"/>
                </a:lnTo>
                <a:lnTo>
                  <a:pt x="217082" y="21161"/>
                </a:lnTo>
                <a:lnTo>
                  <a:pt x="179701" y="5291"/>
                </a:lnTo>
                <a:lnTo>
                  <a:pt x="157597" y="1323"/>
                </a:lnTo>
                <a:lnTo>
                  <a:pt x="133210" y="0"/>
                </a:lnTo>
                <a:close/>
              </a:path>
              <a:path w="270509" h="320040">
                <a:moveTo>
                  <a:pt x="247313" y="52846"/>
                </a:moveTo>
                <a:lnTo>
                  <a:pt x="128519" y="52846"/>
                </a:lnTo>
                <a:lnTo>
                  <a:pt x="152368" y="55376"/>
                </a:lnTo>
                <a:lnTo>
                  <a:pt x="170589" y="62965"/>
                </a:lnTo>
                <a:lnTo>
                  <a:pt x="183174" y="75609"/>
                </a:lnTo>
                <a:lnTo>
                  <a:pt x="190119" y="93306"/>
                </a:lnTo>
                <a:lnTo>
                  <a:pt x="259950" y="93306"/>
                </a:lnTo>
                <a:lnTo>
                  <a:pt x="255301" y="70782"/>
                </a:lnTo>
                <a:lnTo>
                  <a:pt x="247313" y="528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8093277" y="812009"/>
            <a:ext cx="304165" cy="321310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41" y="52815"/>
                </a:moveTo>
                <a:lnTo>
                  <a:pt x="145524" y="52815"/>
                </a:lnTo>
                <a:lnTo>
                  <a:pt x="172994" y="55418"/>
                </a:lnTo>
                <a:lnTo>
                  <a:pt x="192632" y="63229"/>
                </a:lnTo>
                <a:lnTo>
                  <a:pt x="204426" y="76249"/>
                </a:lnTo>
                <a:lnTo>
                  <a:pt x="208360" y="94478"/>
                </a:lnTo>
                <a:lnTo>
                  <a:pt x="206661" y="105988"/>
                </a:lnTo>
                <a:lnTo>
                  <a:pt x="169308" y="129692"/>
                </a:lnTo>
                <a:lnTo>
                  <a:pt x="140770" y="133466"/>
                </a:lnTo>
                <a:lnTo>
                  <a:pt x="131286" y="134819"/>
                </a:lnTo>
                <a:lnTo>
                  <a:pt x="123494" y="136103"/>
                </a:lnTo>
                <a:lnTo>
                  <a:pt x="117399" y="137346"/>
                </a:lnTo>
                <a:lnTo>
                  <a:pt x="91710" y="141059"/>
                </a:lnTo>
                <a:lnTo>
                  <a:pt x="51798" y="151636"/>
                </a:lnTo>
                <a:lnTo>
                  <a:pt x="9391" y="188203"/>
                </a:lnTo>
                <a:lnTo>
                  <a:pt x="0" y="231783"/>
                </a:lnTo>
                <a:lnTo>
                  <a:pt x="1980" y="252021"/>
                </a:lnTo>
                <a:lnTo>
                  <a:pt x="31674" y="298650"/>
                </a:lnTo>
                <a:lnTo>
                  <a:pt x="83403" y="319543"/>
                </a:lnTo>
                <a:lnTo>
                  <a:pt x="104457" y="320932"/>
                </a:lnTo>
                <a:lnTo>
                  <a:pt x="136331" y="318626"/>
                </a:lnTo>
                <a:lnTo>
                  <a:pt x="164463" y="311701"/>
                </a:lnTo>
                <a:lnTo>
                  <a:pt x="188853" y="300148"/>
                </a:lnTo>
                <a:lnTo>
                  <a:pt x="209501" y="283959"/>
                </a:lnTo>
                <a:lnTo>
                  <a:pt x="303948" y="283959"/>
                </a:lnTo>
                <a:lnTo>
                  <a:pt x="303948" y="268148"/>
                </a:lnTo>
                <a:lnTo>
                  <a:pt x="129106" y="268148"/>
                </a:lnTo>
                <a:lnTo>
                  <a:pt x="118032" y="267633"/>
                </a:lnTo>
                <a:lnTo>
                  <a:pt x="79435" y="254042"/>
                </a:lnTo>
                <a:lnTo>
                  <a:pt x="66898" y="228830"/>
                </a:lnTo>
                <a:lnTo>
                  <a:pt x="70348" y="210066"/>
                </a:lnTo>
                <a:lnTo>
                  <a:pt x="80695" y="195408"/>
                </a:lnTo>
                <a:lnTo>
                  <a:pt x="97948" y="184849"/>
                </a:lnTo>
                <a:lnTo>
                  <a:pt x="122111" y="178392"/>
                </a:lnTo>
                <a:lnTo>
                  <a:pt x="149185" y="175133"/>
                </a:lnTo>
                <a:lnTo>
                  <a:pt x="171901" y="171205"/>
                </a:lnTo>
                <a:lnTo>
                  <a:pt x="190238" y="166620"/>
                </a:lnTo>
                <a:lnTo>
                  <a:pt x="204171" y="161387"/>
                </a:lnTo>
                <a:lnTo>
                  <a:pt x="271677" y="161387"/>
                </a:lnTo>
                <a:lnTo>
                  <a:pt x="271677" y="88594"/>
                </a:lnTo>
                <a:lnTo>
                  <a:pt x="269257" y="67380"/>
                </a:lnTo>
                <a:lnTo>
                  <a:pt x="263541" y="52815"/>
                </a:lnTo>
                <a:close/>
              </a:path>
              <a:path w="304165" h="321309">
                <a:moveTo>
                  <a:pt x="303948" y="283959"/>
                </a:moveTo>
                <a:lnTo>
                  <a:pt x="209501" y="283959"/>
                </a:lnTo>
                <a:lnTo>
                  <a:pt x="215381" y="300148"/>
                </a:lnTo>
                <a:lnTo>
                  <a:pt x="226042" y="311701"/>
                </a:lnTo>
                <a:lnTo>
                  <a:pt x="241474" y="318626"/>
                </a:lnTo>
                <a:lnTo>
                  <a:pt x="261667" y="320932"/>
                </a:lnTo>
                <a:lnTo>
                  <a:pt x="272025" y="320455"/>
                </a:lnTo>
                <a:lnTo>
                  <a:pt x="282533" y="319023"/>
                </a:lnTo>
                <a:lnTo>
                  <a:pt x="293178" y="316634"/>
                </a:lnTo>
                <a:lnTo>
                  <a:pt x="303948" y="313288"/>
                </a:lnTo>
                <a:lnTo>
                  <a:pt x="303948" y="283959"/>
                </a:lnTo>
                <a:close/>
              </a:path>
              <a:path w="304165" h="321309">
                <a:moveTo>
                  <a:pt x="271677" y="161387"/>
                </a:moveTo>
                <a:lnTo>
                  <a:pt x="204171" y="161387"/>
                </a:lnTo>
                <a:lnTo>
                  <a:pt x="204171" y="210069"/>
                </a:lnTo>
                <a:lnTo>
                  <a:pt x="202524" y="223687"/>
                </a:lnTo>
                <a:lnTo>
                  <a:pt x="177795" y="255238"/>
                </a:lnTo>
                <a:lnTo>
                  <a:pt x="129106" y="268148"/>
                </a:lnTo>
                <a:lnTo>
                  <a:pt x="281258" y="268148"/>
                </a:lnTo>
                <a:lnTo>
                  <a:pt x="276986" y="266368"/>
                </a:lnTo>
                <a:lnTo>
                  <a:pt x="274609" y="262882"/>
                </a:lnTo>
                <a:lnTo>
                  <a:pt x="272651" y="259332"/>
                </a:lnTo>
                <a:lnTo>
                  <a:pt x="271771" y="254042"/>
                </a:lnTo>
                <a:lnTo>
                  <a:pt x="271677" y="161387"/>
                </a:lnTo>
                <a:close/>
              </a:path>
              <a:path w="304165" h="321309">
                <a:moveTo>
                  <a:pt x="303948" y="266955"/>
                </a:moveTo>
                <a:lnTo>
                  <a:pt x="299257" y="267771"/>
                </a:lnTo>
                <a:lnTo>
                  <a:pt x="296127" y="268148"/>
                </a:lnTo>
                <a:lnTo>
                  <a:pt x="303948" y="268148"/>
                </a:lnTo>
                <a:lnTo>
                  <a:pt x="303948" y="266955"/>
                </a:lnTo>
                <a:close/>
              </a:path>
              <a:path w="304165" h="321309">
                <a:moveTo>
                  <a:pt x="149660" y="0"/>
                </a:moveTo>
                <a:lnTo>
                  <a:pt x="97457" y="5289"/>
                </a:lnTo>
                <a:lnTo>
                  <a:pt x="57003" y="21140"/>
                </a:lnTo>
                <a:lnTo>
                  <a:pt x="24312" y="54126"/>
                </a:lnTo>
                <a:lnTo>
                  <a:pt x="11120" y="101515"/>
                </a:lnTo>
                <a:lnTo>
                  <a:pt x="78049" y="101515"/>
                </a:lnTo>
                <a:lnTo>
                  <a:pt x="84026" y="80203"/>
                </a:lnTo>
                <a:lnTo>
                  <a:pt x="97262" y="64984"/>
                </a:lnTo>
                <a:lnTo>
                  <a:pt x="117760" y="55856"/>
                </a:lnTo>
                <a:lnTo>
                  <a:pt x="145524" y="52815"/>
                </a:lnTo>
                <a:lnTo>
                  <a:pt x="263541" y="52815"/>
                </a:lnTo>
                <a:lnTo>
                  <a:pt x="261995" y="48875"/>
                </a:lnTo>
                <a:lnTo>
                  <a:pt x="232956" y="19978"/>
                </a:lnTo>
                <a:lnTo>
                  <a:pt x="195686" y="4990"/>
                </a:lnTo>
                <a:lnTo>
                  <a:pt x="173761" y="1247"/>
                </a:lnTo>
                <a:lnTo>
                  <a:pt x="1496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8415209" y="812588"/>
            <a:ext cx="266700" cy="311785"/>
          </a:xfrm>
          <a:custGeom>
            <a:avLst/>
            <a:gdLst/>
            <a:ahLst/>
            <a:cxnLst/>
            <a:rect l="l" t="t" r="r" b="b"/>
            <a:pathLst>
              <a:path w="266700" h="311784">
                <a:moveTo>
                  <a:pt x="63380" y="8251"/>
                </a:moveTo>
                <a:lnTo>
                  <a:pt x="0" y="8251"/>
                </a:lnTo>
                <a:lnTo>
                  <a:pt x="0" y="311592"/>
                </a:lnTo>
                <a:lnTo>
                  <a:pt x="66867" y="311592"/>
                </a:lnTo>
                <a:lnTo>
                  <a:pt x="66867" y="132655"/>
                </a:lnTo>
                <a:lnTo>
                  <a:pt x="68114" y="116325"/>
                </a:lnTo>
                <a:lnTo>
                  <a:pt x="86866" y="75704"/>
                </a:lnTo>
                <a:lnTo>
                  <a:pt x="124566" y="54246"/>
                </a:lnTo>
                <a:lnTo>
                  <a:pt x="127503" y="53977"/>
                </a:lnTo>
                <a:lnTo>
                  <a:pt x="64532" y="53977"/>
                </a:lnTo>
                <a:lnTo>
                  <a:pt x="63380" y="52815"/>
                </a:lnTo>
                <a:lnTo>
                  <a:pt x="63380" y="8251"/>
                </a:lnTo>
                <a:close/>
              </a:path>
              <a:path w="266700" h="311784">
                <a:moveTo>
                  <a:pt x="256243" y="52815"/>
                </a:moveTo>
                <a:lnTo>
                  <a:pt x="140205" y="52815"/>
                </a:lnTo>
                <a:lnTo>
                  <a:pt x="165268" y="57069"/>
                </a:lnTo>
                <a:lnTo>
                  <a:pt x="183497" y="69832"/>
                </a:lnTo>
                <a:lnTo>
                  <a:pt x="194901" y="91105"/>
                </a:lnTo>
                <a:lnTo>
                  <a:pt x="199491" y="120886"/>
                </a:lnTo>
                <a:lnTo>
                  <a:pt x="199491" y="311592"/>
                </a:lnTo>
                <a:lnTo>
                  <a:pt x="266410" y="311592"/>
                </a:lnTo>
                <a:lnTo>
                  <a:pt x="266410" y="103284"/>
                </a:lnTo>
                <a:lnTo>
                  <a:pt x="264607" y="79532"/>
                </a:lnTo>
                <a:lnTo>
                  <a:pt x="259201" y="58698"/>
                </a:lnTo>
                <a:lnTo>
                  <a:pt x="256243" y="52815"/>
                </a:lnTo>
                <a:close/>
              </a:path>
              <a:path w="266700" h="311784">
                <a:moveTo>
                  <a:pt x="159031" y="0"/>
                </a:moveTo>
                <a:lnTo>
                  <a:pt x="129998" y="3380"/>
                </a:lnTo>
                <a:lnTo>
                  <a:pt x="104564" y="13512"/>
                </a:lnTo>
                <a:lnTo>
                  <a:pt x="82740" y="30382"/>
                </a:lnTo>
                <a:lnTo>
                  <a:pt x="64532" y="53977"/>
                </a:lnTo>
                <a:lnTo>
                  <a:pt x="127503" y="53977"/>
                </a:lnTo>
                <a:lnTo>
                  <a:pt x="140205" y="52815"/>
                </a:lnTo>
                <a:lnTo>
                  <a:pt x="256243" y="52815"/>
                </a:lnTo>
                <a:lnTo>
                  <a:pt x="222163" y="14559"/>
                </a:lnTo>
                <a:lnTo>
                  <a:pt x="182854" y="1625"/>
                </a:lnTo>
                <a:lnTo>
                  <a:pt x="1590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8701500" y="812009"/>
            <a:ext cx="304165" cy="321310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49" y="52815"/>
                </a:moveTo>
                <a:lnTo>
                  <a:pt x="145534" y="52815"/>
                </a:lnTo>
                <a:lnTo>
                  <a:pt x="172981" y="55418"/>
                </a:lnTo>
                <a:lnTo>
                  <a:pt x="192600" y="63229"/>
                </a:lnTo>
                <a:lnTo>
                  <a:pt x="204379" y="76249"/>
                </a:lnTo>
                <a:lnTo>
                  <a:pt x="208307" y="94478"/>
                </a:lnTo>
                <a:lnTo>
                  <a:pt x="206617" y="105988"/>
                </a:lnTo>
                <a:lnTo>
                  <a:pt x="169293" y="129692"/>
                </a:lnTo>
                <a:lnTo>
                  <a:pt x="140783" y="133466"/>
                </a:lnTo>
                <a:lnTo>
                  <a:pt x="131276" y="134819"/>
                </a:lnTo>
                <a:lnTo>
                  <a:pt x="123452" y="136103"/>
                </a:lnTo>
                <a:lnTo>
                  <a:pt x="117315" y="137346"/>
                </a:lnTo>
                <a:lnTo>
                  <a:pt x="91668" y="141059"/>
                </a:lnTo>
                <a:lnTo>
                  <a:pt x="51779" y="151636"/>
                </a:lnTo>
                <a:lnTo>
                  <a:pt x="9384" y="188203"/>
                </a:lnTo>
                <a:lnTo>
                  <a:pt x="0" y="231783"/>
                </a:lnTo>
                <a:lnTo>
                  <a:pt x="1973" y="252021"/>
                </a:lnTo>
                <a:lnTo>
                  <a:pt x="31684" y="298650"/>
                </a:lnTo>
                <a:lnTo>
                  <a:pt x="83405" y="319543"/>
                </a:lnTo>
                <a:lnTo>
                  <a:pt x="104457" y="320932"/>
                </a:lnTo>
                <a:lnTo>
                  <a:pt x="136301" y="318626"/>
                </a:lnTo>
                <a:lnTo>
                  <a:pt x="164420" y="311701"/>
                </a:lnTo>
                <a:lnTo>
                  <a:pt x="188810" y="300148"/>
                </a:lnTo>
                <a:lnTo>
                  <a:pt x="209470" y="283959"/>
                </a:lnTo>
                <a:lnTo>
                  <a:pt x="303917" y="283959"/>
                </a:lnTo>
                <a:lnTo>
                  <a:pt x="303917" y="268148"/>
                </a:lnTo>
                <a:lnTo>
                  <a:pt x="129085" y="268148"/>
                </a:lnTo>
                <a:lnTo>
                  <a:pt x="117993" y="267633"/>
                </a:lnTo>
                <a:lnTo>
                  <a:pt x="79426" y="254042"/>
                </a:lnTo>
                <a:lnTo>
                  <a:pt x="66929" y="228830"/>
                </a:lnTo>
                <a:lnTo>
                  <a:pt x="70369" y="210066"/>
                </a:lnTo>
                <a:lnTo>
                  <a:pt x="80691" y="195408"/>
                </a:lnTo>
                <a:lnTo>
                  <a:pt x="97913" y="184849"/>
                </a:lnTo>
                <a:lnTo>
                  <a:pt x="122048" y="178392"/>
                </a:lnTo>
                <a:lnTo>
                  <a:pt x="149159" y="175133"/>
                </a:lnTo>
                <a:lnTo>
                  <a:pt x="171901" y="171205"/>
                </a:lnTo>
                <a:lnTo>
                  <a:pt x="190263" y="166620"/>
                </a:lnTo>
                <a:lnTo>
                  <a:pt x="204234" y="161387"/>
                </a:lnTo>
                <a:lnTo>
                  <a:pt x="271709" y="161387"/>
                </a:lnTo>
                <a:lnTo>
                  <a:pt x="271709" y="88594"/>
                </a:lnTo>
                <a:lnTo>
                  <a:pt x="269280" y="67380"/>
                </a:lnTo>
                <a:lnTo>
                  <a:pt x="263549" y="52815"/>
                </a:lnTo>
                <a:close/>
              </a:path>
              <a:path w="304165" h="321309">
                <a:moveTo>
                  <a:pt x="303917" y="283959"/>
                </a:moveTo>
                <a:lnTo>
                  <a:pt x="209470" y="283959"/>
                </a:lnTo>
                <a:lnTo>
                  <a:pt x="215391" y="300148"/>
                </a:lnTo>
                <a:lnTo>
                  <a:pt x="226070" y="311701"/>
                </a:lnTo>
                <a:lnTo>
                  <a:pt x="241506" y="318626"/>
                </a:lnTo>
                <a:lnTo>
                  <a:pt x="261698" y="320932"/>
                </a:lnTo>
                <a:lnTo>
                  <a:pt x="272031" y="320455"/>
                </a:lnTo>
                <a:lnTo>
                  <a:pt x="282513" y="319023"/>
                </a:lnTo>
                <a:lnTo>
                  <a:pt x="293143" y="316634"/>
                </a:lnTo>
                <a:lnTo>
                  <a:pt x="303917" y="313288"/>
                </a:lnTo>
                <a:lnTo>
                  <a:pt x="303917" y="283959"/>
                </a:lnTo>
                <a:close/>
              </a:path>
              <a:path w="304165" h="321309">
                <a:moveTo>
                  <a:pt x="271709" y="161387"/>
                </a:moveTo>
                <a:lnTo>
                  <a:pt x="204234" y="161387"/>
                </a:lnTo>
                <a:lnTo>
                  <a:pt x="204234" y="210069"/>
                </a:lnTo>
                <a:lnTo>
                  <a:pt x="202576" y="223687"/>
                </a:lnTo>
                <a:lnTo>
                  <a:pt x="177732" y="255238"/>
                </a:lnTo>
                <a:lnTo>
                  <a:pt x="129085" y="268148"/>
                </a:lnTo>
                <a:lnTo>
                  <a:pt x="281289" y="268148"/>
                </a:lnTo>
                <a:lnTo>
                  <a:pt x="276923" y="266368"/>
                </a:lnTo>
                <a:lnTo>
                  <a:pt x="274588" y="262882"/>
                </a:lnTo>
                <a:lnTo>
                  <a:pt x="272651" y="259332"/>
                </a:lnTo>
                <a:lnTo>
                  <a:pt x="271799" y="254042"/>
                </a:lnTo>
                <a:lnTo>
                  <a:pt x="271709" y="161387"/>
                </a:lnTo>
                <a:close/>
              </a:path>
              <a:path w="304165" h="321309">
                <a:moveTo>
                  <a:pt x="303917" y="266955"/>
                </a:moveTo>
                <a:lnTo>
                  <a:pt x="299205" y="267771"/>
                </a:lnTo>
                <a:lnTo>
                  <a:pt x="296158" y="268148"/>
                </a:lnTo>
                <a:lnTo>
                  <a:pt x="303917" y="268148"/>
                </a:lnTo>
                <a:lnTo>
                  <a:pt x="303917" y="266955"/>
                </a:lnTo>
                <a:close/>
              </a:path>
              <a:path w="304165" h="321309">
                <a:moveTo>
                  <a:pt x="149628" y="0"/>
                </a:moveTo>
                <a:lnTo>
                  <a:pt x="97391" y="5289"/>
                </a:lnTo>
                <a:lnTo>
                  <a:pt x="56940" y="21140"/>
                </a:lnTo>
                <a:lnTo>
                  <a:pt x="24364" y="54126"/>
                </a:lnTo>
                <a:lnTo>
                  <a:pt x="11130" y="101515"/>
                </a:lnTo>
                <a:lnTo>
                  <a:pt x="78081" y="101515"/>
                </a:lnTo>
                <a:lnTo>
                  <a:pt x="84041" y="80203"/>
                </a:lnTo>
                <a:lnTo>
                  <a:pt x="97264" y="64984"/>
                </a:lnTo>
                <a:lnTo>
                  <a:pt x="117758" y="55856"/>
                </a:lnTo>
                <a:lnTo>
                  <a:pt x="145534" y="52815"/>
                </a:lnTo>
                <a:lnTo>
                  <a:pt x="263549" y="52815"/>
                </a:lnTo>
                <a:lnTo>
                  <a:pt x="261999" y="48875"/>
                </a:lnTo>
                <a:lnTo>
                  <a:pt x="232924" y="19978"/>
                </a:lnTo>
                <a:lnTo>
                  <a:pt x="195666" y="4990"/>
                </a:lnTo>
                <a:lnTo>
                  <a:pt x="173743" y="1247"/>
                </a:lnTo>
                <a:lnTo>
                  <a:pt x="149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9023440" y="812588"/>
            <a:ext cx="177800" cy="311785"/>
          </a:xfrm>
          <a:custGeom>
            <a:avLst/>
            <a:gdLst/>
            <a:ahLst/>
            <a:cxnLst/>
            <a:rect l="l" t="t" r="r" b="b"/>
            <a:pathLst>
              <a:path w="177800" h="311784">
                <a:moveTo>
                  <a:pt x="62793" y="8251"/>
                </a:moveTo>
                <a:lnTo>
                  <a:pt x="0" y="8251"/>
                </a:lnTo>
                <a:lnTo>
                  <a:pt x="0" y="311592"/>
                </a:lnTo>
                <a:lnTo>
                  <a:pt x="66835" y="311592"/>
                </a:lnTo>
                <a:lnTo>
                  <a:pt x="66835" y="167261"/>
                </a:lnTo>
                <a:lnTo>
                  <a:pt x="68353" y="144162"/>
                </a:lnTo>
                <a:lnTo>
                  <a:pt x="80423" y="105405"/>
                </a:lnTo>
                <a:lnTo>
                  <a:pt x="116891" y="69984"/>
                </a:lnTo>
                <a:lnTo>
                  <a:pt x="126439" y="66898"/>
                </a:lnTo>
                <a:lnTo>
                  <a:pt x="62793" y="66898"/>
                </a:lnTo>
                <a:lnTo>
                  <a:pt x="62793" y="8251"/>
                </a:lnTo>
                <a:close/>
              </a:path>
              <a:path w="177800" h="311784">
                <a:moveTo>
                  <a:pt x="156445" y="0"/>
                </a:moveTo>
                <a:lnTo>
                  <a:pt x="152529" y="0"/>
                </a:lnTo>
                <a:lnTo>
                  <a:pt x="138030" y="1322"/>
                </a:lnTo>
                <a:lnTo>
                  <a:pt x="96227" y="21130"/>
                </a:lnTo>
                <a:lnTo>
                  <a:pt x="68184" y="54584"/>
                </a:lnTo>
                <a:lnTo>
                  <a:pt x="63966" y="66898"/>
                </a:lnTo>
                <a:lnTo>
                  <a:pt x="126439" y="66898"/>
                </a:lnTo>
                <a:lnTo>
                  <a:pt x="132190" y="65039"/>
                </a:lnTo>
                <a:lnTo>
                  <a:pt x="149042" y="63390"/>
                </a:lnTo>
                <a:lnTo>
                  <a:pt x="177764" y="63390"/>
                </a:lnTo>
                <a:lnTo>
                  <a:pt x="177764" y="1790"/>
                </a:lnTo>
                <a:lnTo>
                  <a:pt x="164885" y="617"/>
                </a:lnTo>
                <a:lnTo>
                  <a:pt x="156445" y="0"/>
                </a:lnTo>
                <a:close/>
              </a:path>
              <a:path w="177800" h="311784">
                <a:moveTo>
                  <a:pt x="177764" y="63390"/>
                </a:moveTo>
                <a:lnTo>
                  <a:pt x="149042" y="63390"/>
                </a:lnTo>
                <a:lnTo>
                  <a:pt x="155649" y="63570"/>
                </a:lnTo>
                <a:lnTo>
                  <a:pt x="162637" y="64113"/>
                </a:lnTo>
                <a:lnTo>
                  <a:pt x="170095" y="65039"/>
                </a:lnTo>
                <a:lnTo>
                  <a:pt x="177764" y="66312"/>
                </a:lnTo>
                <a:lnTo>
                  <a:pt x="177764" y="6339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6633873" y="706540"/>
            <a:ext cx="291465" cy="417830"/>
          </a:xfrm>
          <a:custGeom>
            <a:avLst/>
            <a:gdLst/>
            <a:ahLst/>
            <a:cxnLst/>
            <a:rect l="l" t="t" r="r" b="b"/>
            <a:pathLst>
              <a:path w="291465" h="417830">
                <a:moveTo>
                  <a:pt x="291362" y="0"/>
                </a:moveTo>
                <a:lnTo>
                  <a:pt x="84583" y="0"/>
                </a:lnTo>
                <a:lnTo>
                  <a:pt x="83997" y="62"/>
                </a:lnTo>
                <a:lnTo>
                  <a:pt x="36480" y="8959"/>
                </a:lnTo>
                <a:lnTo>
                  <a:pt x="6277" y="45214"/>
                </a:lnTo>
                <a:lnTo>
                  <a:pt x="0" y="90049"/>
                </a:lnTo>
                <a:lnTo>
                  <a:pt x="94" y="417631"/>
                </a:lnTo>
                <a:lnTo>
                  <a:pt x="73924" y="417631"/>
                </a:lnTo>
                <a:lnTo>
                  <a:pt x="73924" y="232223"/>
                </a:lnTo>
                <a:lnTo>
                  <a:pt x="264861" y="232223"/>
                </a:lnTo>
                <a:lnTo>
                  <a:pt x="264861" y="172560"/>
                </a:lnTo>
                <a:lnTo>
                  <a:pt x="73924" y="172560"/>
                </a:lnTo>
                <a:lnTo>
                  <a:pt x="73924" y="63212"/>
                </a:lnTo>
                <a:lnTo>
                  <a:pt x="291362" y="63212"/>
                </a:lnTo>
                <a:lnTo>
                  <a:pt x="2913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8934937" y="1212996"/>
            <a:ext cx="31115" cy="26670"/>
          </a:xfrm>
          <a:custGeom>
            <a:avLst/>
            <a:gdLst/>
            <a:ahLst/>
            <a:cxnLst/>
            <a:rect l="l" t="t" r="r" b="b"/>
            <a:pathLst>
              <a:path w="31115" h="26669">
                <a:moveTo>
                  <a:pt x="17894" y="0"/>
                </a:moveTo>
                <a:lnTo>
                  <a:pt x="0" y="0"/>
                </a:lnTo>
                <a:lnTo>
                  <a:pt x="0" y="26114"/>
                </a:lnTo>
                <a:lnTo>
                  <a:pt x="24742" y="26114"/>
                </a:lnTo>
                <a:lnTo>
                  <a:pt x="30564" y="21727"/>
                </a:lnTo>
                <a:lnTo>
                  <a:pt x="30564" y="8376"/>
                </a:lnTo>
                <a:lnTo>
                  <a:pt x="29077" y="5088"/>
                </a:lnTo>
                <a:lnTo>
                  <a:pt x="26177" y="3047"/>
                </a:lnTo>
                <a:lnTo>
                  <a:pt x="23161" y="1036"/>
                </a:lnTo>
                <a:lnTo>
                  <a:pt x="178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6536770" y="1179017"/>
            <a:ext cx="2694940" cy="135890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35" y="0"/>
                </a:moveTo>
                <a:lnTo>
                  <a:pt x="65139" y="0"/>
                </a:lnTo>
                <a:lnTo>
                  <a:pt x="52019" y="2376"/>
                </a:lnTo>
                <a:lnTo>
                  <a:pt x="24679" y="29590"/>
                </a:lnTo>
                <a:lnTo>
                  <a:pt x="1842" y="111944"/>
                </a:lnTo>
                <a:lnTo>
                  <a:pt x="0" y="118708"/>
                </a:lnTo>
                <a:lnTo>
                  <a:pt x="1057" y="124561"/>
                </a:lnTo>
                <a:lnTo>
                  <a:pt x="4512" y="128948"/>
                </a:lnTo>
                <a:lnTo>
                  <a:pt x="7989" y="133262"/>
                </a:lnTo>
                <a:lnTo>
                  <a:pt x="13936" y="135692"/>
                </a:lnTo>
                <a:lnTo>
                  <a:pt x="2629333" y="135692"/>
                </a:lnTo>
                <a:lnTo>
                  <a:pt x="2642390" y="133318"/>
                </a:lnTo>
                <a:lnTo>
                  <a:pt x="2652489" y="127933"/>
                </a:lnTo>
                <a:lnTo>
                  <a:pt x="2531881" y="127933"/>
                </a:lnTo>
                <a:lnTo>
                  <a:pt x="2522608" y="127253"/>
                </a:lnTo>
                <a:lnTo>
                  <a:pt x="2517318" y="126142"/>
                </a:lnTo>
                <a:lnTo>
                  <a:pt x="2245942" y="126142"/>
                </a:lnTo>
                <a:lnTo>
                  <a:pt x="2245942" y="13172"/>
                </a:lnTo>
                <a:lnTo>
                  <a:pt x="2517881" y="13172"/>
                </a:lnTo>
                <a:lnTo>
                  <a:pt x="2523902" y="11971"/>
                </a:lnTo>
                <a:lnTo>
                  <a:pt x="2533200" y="11413"/>
                </a:lnTo>
                <a:lnTo>
                  <a:pt x="2693425" y="11413"/>
                </a:lnTo>
                <a:lnTo>
                  <a:pt x="2693373" y="11120"/>
                </a:lnTo>
                <a:lnTo>
                  <a:pt x="2689939" y="6701"/>
                </a:lnTo>
                <a:lnTo>
                  <a:pt x="2686483" y="2450"/>
                </a:lnTo>
                <a:lnTo>
                  <a:pt x="2680724" y="52"/>
                </a:lnTo>
                <a:lnTo>
                  <a:pt x="2673635" y="0"/>
                </a:lnTo>
                <a:close/>
              </a:path>
              <a:path w="2694940" h="135890">
                <a:moveTo>
                  <a:pt x="2535535" y="32197"/>
                </a:moveTo>
                <a:lnTo>
                  <a:pt x="2530383" y="32197"/>
                </a:lnTo>
                <a:lnTo>
                  <a:pt x="2526310" y="33014"/>
                </a:lnTo>
                <a:lnTo>
                  <a:pt x="2523357" y="34805"/>
                </a:lnTo>
                <a:lnTo>
                  <a:pt x="2520373" y="36532"/>
                </a:lnTo>
                <a:lnTo>
                  <a:pt x="2518939" y="38752"/>
                </a:lnTo>
                <a:lnTo>
                  <a:pt x="2518939" y="45841"/>
                </a:lnTo>
                <a:lnTo>
                  <a:pt x="2523828" y="49967"/>
                </a:lnTo>
                <a:lnTo>
                  <a:pt x="2543879" y="57815"/>
                </a:lnTo>
                <a:lnTo>
                  <a:pt x="2551938" y="61190"/>
                </a:lnTo>
                <a:lnTo>
                  <a:pt x="2576759" y="93180"/>
                </a:lnTo>
                <a:lnTo>
                  <a:pt x="2576079" y="100138"/>
                </a:lnTo>
                <a:lnTo>
                  <a:pt x="2542722" y="127299"/>
                </a:lnTo>
                <a:lnTo>
                  <a:pt x="2531881" y="127933"/>
                </a:lnTo>
                <a:lnTo>
                  <a:pt x="2652489" y="127933"/>
                </a:lnTo>
                <a:lnTo>
                  <a:pt x="2654436" y="126895"/>
                </a:lnTo>
                <a:lnTo>
                  <a:pt x="2664052" y="117470"/>
                </a:lnTo>
                <a:lnTo>
                  <a:pt x="2669824" y="106091"/>
                </a:lnTo>
                <a:lnTo>
                  <a:pt x="2687381" y="42616"/>
                </a:lnTo>
                <a:lnTo>
                  <a:pt x="2571544" y="42616"/>
                </a:lnTo>
                <a:lnTo>
                  <a:pt x="2560895" y="38051"/>
                </a:lnTo>
                <a:lnTo>
                  <a:pt x="2551345" y="34796"/>
                </a:lnTo>
                <a:lnTo>
                  <a:pt x="2542891" y="32846"/>
                </a:lnTo>
                <a:lnTo>
                  <a:pt x="2535535" y="32197"/>
                </a:lnTo>
                <a:close/>
              </a:path>
              <a:path w="2694940" h="135890">
                <a:moveTo>
                  <a:pt x="2369980" y="13172"/>
                </a:moveTo>
                <a:lnTo>
                  <a:pt x="2328724" y="13172"/>
                </a:lnTo>
                <a:lnTo>
                  <a:pt x="2328724" y="33988"/>
                </a:lnTo>
                <a:lnTo>
                  <a:pt x="2274182" y="33988"/>
                </a:lnTo>
                <a:lnTo>
                  <a:pt x="2274182" y="57705"/>
                </a:lnTo>
                <a:lnTo>
                  <a:pt x="2326065" y="57705"/>
                </a:lnTo>
                <a:lnTo>
                  <a:pt x="2326065" y="78479"/>
                </a:lnTo>
                <a:lnTo>
                  <a:pt x="2274182" y="78479"/>
                </a:lnTo>
                <a:lnTo>
                  <a:pt x="2274182" y="105389"/>
                </a:lnTo>
                <a:lnTo>
                  <a:pt x="2330044" y="105389"/>
                </a:lnTo>
                <a:lnTo>
                  <a:pt x="2330044" y="126142"/>
                </a:lnTo>
                <a:lnTo>
                  <a:pt x="2369980" y="126142"/>
                </a:lnTo>
                <a:lnTo>
                  <a:pt x="2369980" y="13172"/>
                </a:lnTo>
                <a:close/>
              </a:path>
              <a:path w="2694940" h="135890">
                <a:moveTo>
                  <a:pt x="2517881" y="13172"/>
                </a:moveTo>
                <a:lnTo>
                  <a:pt x="2419455" y="13172"/>
                </a:lnTo>
                <a:lnTo>
                  <a:pt x="2428144" y="13797"/>
                </a:lnTo>
                <a:lnTo>
                  <a:pt x="2435762" y="15672"/>
                </a:lnTo>
                <a:lnTo>
                  <a:pt x="2457893" y="46815"/>
                </a:lnTo>
                <a:lnTo>
                  <a:pt x="2457284" y="53510"/>
                </a:lnTo>
                <a:lnTo>
                  <a:pt x="2428964" y="80256"/>
                </a:lnTo>
                <a:lnTo>
                  <a:pt x="2420596" y="80887"/>
                </a:lnTo>
                <a:lnTo>
                  <a:pt x="2398178" y="80887"/>
                </a:lnTo>
                <a:lnTo>
                  <a:pt x="2398178" y="126142"/>
                </a:lnTo>
                <a:lnTo>
                  <a:pt x="2517318" y="126142"/>
                </a:lnTo>
                <a:lnTo>
                  <a:pt x="2512930" y="125221"/>
                </a:lnTo>
                <a:lnTo>
                  <a:pt x="2502845" y="121846"/>
                </a:lnTo>
                <a:lnTo>
                  <a:pt x="2492353" y="117137"/>
                </a:lnTo>
                <a:lnTo>
                  <a:pt x="2492353" y="92855"/>
                </a:lnTo>
                <a:lnTo>
                  <a:pt x="2547629" y="92855"/>
                </a:lnTo>
                <a:lnTo>
                  <a:pt x="2547629" y="92039"/>
                </a:lnTo>
                <a:lnTo>
                  <a:pt x="2542330" y="87588"/>
                </a:lnTo>
                <a:lnTo>
                  <a:pt x="2514394" y="76500"/>
                </a:lnTo>
                <a:lnTo>
                  <a:pt x="2510237" y="74772"/>
                </a:lnTo>
                <a:lnTo>
                  <a:pt x="2506960" y="73243"/>
                </a:lnTo>
                <a:lnTo>
                  <a:pt x="2504593" y="71830"/>
                </a:lnTo>
                <a:lnTo>
                  <a:pt x="2499494" y="68846"/>
                </a:lnTo>
                <a:lnTo>
                  <a:pt x="2495745" y="64961"/>
                </a:lnTo>
                <a:lnTo>
                  <a:pt x="2490887" y="55537"/>
                </a:lnTo>
                <a:lnTo>
                  <a:pt x="2489714" y="50082"/>
                </a:lnTo>
                <a:lnTo>
                  <a:pt x="2489714" y="44019"/>
                </a:lnTo>
                <a:lnTo>
                  <a:pt x="2515546" y="13638"/>
                </a:lnTo>
                <a:lnTo>
                  <a:pt x="2517881" y="13172"/>
                </a:lnTo>
                <a:close/>
              </a:path>
              <a:path w="2694940" h="135890">
                <a:moveTo>
                  <a:pt x="2547629" y="92855"/>
                </a:moveTo>
                <a:lnTo>
                  <a:pt x="2492353" y="92855"/>
                </a:lnTo>
                <a:lnTo>
                  <a:pt x="2500520" y="98133"/>
                </a:lnTo>
                <a:lnTo>
                  <a:pt x="2507431" y="101787"/>
                </a:lnTo>
                <a:lnTo>
                  <a:pt x="2512939" y="104017"/>
                </a:lnTo>
                <a:lnTo>
                  <a:pt x="2518436" y="106091"/>
                </a:lnTo>
                <a:lnTo>
                  <a:pt x="2524174" y="107138"/>
                </a:lnTo>
                <a:lnTo>
                  <a:pt x="2541796" y="107138"/>
                </a:lnTo>
                <a:lnTo>
                  <a:pt x="2547629" y="103630"/>
                </a:lnTo>
                <a:lnTo>
                  <a:pt x="2547629" y="92855"/>
                </a:lnTo>
                <a:close/>
              </a:path>
              <a:path w="2694940" h="135890">
                <a:moveTo>
                  <a:pt x="2693425" y="11413"/>
                </a:moveTo>
                <a:lnTo>
                  <a:pt x="2533200" y="11413"/>
                </a:lnTo>
                <a:lnTo>
                  <a:pt x="2542612" y="11973"/>
                </a:lnTo>
                <a:lnTo>
                  <a:pt x="2552140" y="13655"/>
                </a:lnTo>
                <a:lnTo>
                  <a:pt x="2561785" y="16462"/>
                </a:lnTo>
                <a:lnTo>
                  <a:pt x="2571544" y="20397"/>
                </a:lnTo>
                <a:lnTo>
                  <a:pt x="2571544" y="42616"/>
                </a:lnTo>
                <a:lnTo>
                  <a:pt x="2687381" y="42616"/>
                </a:lnTo>
                <a:lnTo>
                  <a:pt x="2694420" y="17067"/>
                </a:lnTo>
                <a:lnTo>
                  <a:pt x="2693425" y="114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6536773" y="1179021"/>
            <a:ext cx="2694940" cy="135890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25" y="0"/>
                </a:moveTo>
                <a:lnTo>
                  <a:pt x="65139" y="0"/>
                </a:lnTo>
                <a:lnTo>
                  <a:pt x="52019" y="2376"/>
                </a:lnTo>
                <a:lnTo>
                  <a:pt x="24669" y="29590"/>
                </a:lnTo>
                <a:lnTo>
                  <a:pt x="1842" y="111944"/>
                </a:lnTo>
                <a:lnTo>
                  <a:pt x="0" y="118659"/>
                </a:lnTo>
                <a:lnTo>
                  <a:pt x="1047" y="124561"/>
                </a:lnTo>
                <a:lnTo>
                  <a:pt x="4502" y="128959"/>
                </a:lnTo>
                <a:lnTo>
                  <a:pt x="7978" y="133252"/>
                </a:lnTo>
                <a:lnTo>
                  <a:pt x="13926" y="135692"/>
                </a:lnTo>
                <a:lnTo>
                  <a:pt x="2629333" y="135692"/>
                </a:lnTo>
                <a:lnTo>
                  <a:pt x="2642385" y="133318"/>
                </a:lnTo>
                <a:lnTo>
                  <a:pt x="2652499" y="127922"/>
                </a:lnTo>
                <a:lnTo>
                  <a:pt x="2531870" y="127922"/>
                </a:lnTo>
                <a:lnTo>
                  <a:pt x="2522602" y="127244"/>
                </a:lnTo>
                <a:lnTo>
                  <a:pt x="2517299" y="126132"/>
                </a:lnTo>
                <a:lnTo>
                  <a:pt x="2245931" y="126132"/>
                </a:lnTo>
                <a:lnTo>
                  <a:pt x="2245931" y="13161"/>
                </a:lnTo>
                <a:lnTo>
                  <a:pt x="2517907" y="13161"/>
                </a:lnTo>
                <a:lnTo>
                  <a:pt x="2523896" y="11969"/>
                </a:lnTo>
                <a:lnTo>
                  <a:pt x="2533189" y="11413"/>
                </a:lnTo>
                <a:lnTo>
                  <a:pt x="2693415" y="11413"/>
                </a:lnTo>
                <a:lnTo>
                  <a:pt x="2693363" y="11120"/>
                </a:lnTo>
                <a:lnTo>
                  <a:pt x="2689939" y="6690"/>
                </a:lnTo>
                <a:lnTo>
                  <a:pt x="2686483" y="2450"/>
                </a:lnTo>
                <a:lnTo>
                  <a:pt x="2680714" y="41"/>
                </a:lnTo>
                <a:lnTo>
                  <a:pt x="2673625" y="0"/>
                </a:lnTo>
                <a:close/>
              </a:path>
              <a:path w="2694940" h="135890">
                <a:moveTo>
                  <a:pt x="2535524" y="32197"/>
                </a:moveTo>
                <a:lnTo>
                  <a:pt x="2530383" y="32197"/>
                </a:lnTo>
                <a:lnTo>
                  <a:pt x="2526310" y="33014"/>
                </a:lnTo>
                <a:lnTo>
                  <a:pt x="2523357" y="34805"/>
                </a:lnTo>
                <a:lnTo>
                  <a:pt x="2520363" y="36532"/>
                </a:lnTo>
                <a:lnTo>
                  <a:pt x="2518939" y="38752"/>
                </a:lnTo>
                <a:lnTo>
                  <a:pt x="2518939" y="45831"/>
                </a:lnTo>
                <a:lnTo>
                  <a:pt x="2523818" y="49967"/>
                </a:lnTo>
                <a:lnTo>
                  <a:pt x="2543874" y="57806"/>
                </a:lnTo>
                <a:lnTo>
                  <a:pt x="2551936" y="61185"/>
                </a:lnTo>
                <a:lnTo>
                  <a:pt x="2576748" y="93180"/>
                </a:lnTo>
                <a:lnTo>
                  <a:pt x="2576070" y="100138"/>
                </a:lnTo>
                <a:lnTo>
                  <a:pt x="2542711" y="127290"/>
                </a:lnTo>
                <a:lnTo>
                  <a:pt x="2531870" y="127922"/>
                </a:lnTo>
                <a:lnTo>
                  <a:pt x="2652499" y="127922"/>
                </a:lnTo>
                <a:lnTo>
                  <a:pt x="2654428" y="126894"/>
                </a:lnTo>
                <a:lnTo>
                  <a:pt x="2664046" y="117465"/>
                </a:lnTo>
                <a:lnTo>
                  <a:pt x="2669824" y="106080"/>
                </a:lnTo>
                <a:lnTo>
                  <a:pt x="2687378" y="42616"/>
                </a:lnTo>
                <a:lnTo>
                  <a:pt x="2571544" y="42616"/>
                </a:lnTo>
                <a:lnTo>
                  <a:pt x="2560894" y="38051"/>
                </a:lnTo>
                <a:lnTo>
                  <a:pt x="2551339" y="34796"/>
                </a:lnTo>
                <a:lnTo>
                  <a:pt x="2542883" y="32846"/>
                </a:lnTo>
                <a:lnTo>
                  <a:pt x="2535524" y="32197"/>
                </a:lnTo>
                <a:close/>
              </a:path>
              <a:path w="2694940" h="135890">
                <a:moveTo>
                  <a:pt x="2369969" y="13161"/>
                </a:moveTo>
                <a:lnTo>
                  <a:pt x="2328724" y="13161"/>
                </a:lnTo>
                <a:lnTo>
                  <a:pt x="2328724" y="33978"/>
                </a:lnTo>
                <a:lnTo>
                  <a:pt x="2274182" y="33978"/>
                </a:lnTo>
                <a:lnTo>
                  <a:pt x="2274182" y="57705"/>
                </a:lnTo>
                <a:lnTo>
                  <a:pt x="2326054" y="57705"/>
                </a:lnTo>
                <a:lnTo>
                  <a:pt x="2326054" y="78479"/>
                </a:lnTo>
                <a:lnTo>
                  <a:pt x="2274182" y="78479"/>
                </a:lnTo>
                <a:lnTo>
                  <a:pt x="2274182" y="105399"/>
                </a:lnTo>
                <a:lnTo>
                  <a:pt x="2330044" y="105399"/>
                </a:lnTo>
                <a:lnTo>
                  <a:pt x="2330044" y="126132"/>
                </a:lnTo>
                <a:lnTo>
                  <a:pt x="2369969" y="126132"/>
                </a:lnTo>
                <a:lnTo>
                  <a:pt x="2369969" y="13161"/>
                </a:lnTo>
                <a:close/>
              </a:path>
              <a:path w="2694940" h="135890">
                <a:moveTo>
                  <a:pt x="2517907" y="13161"/>
                </a:moveTo>
                <a:lnTo>
                  <a:pt x="2419455" y="13161"/>
                </a:lnTo>
                <a:lnTo>
                  <a:pt x="2428142" y="13788"/>
                </a:lnTo>
                <a:lnTo>
                  <a:pt x="2435758" y="15667"/>
                </a:lnTo>
                <a:lnTo>
                  <a:pt x="2457893" y="46804"/>
                </a:lnTo>
                <a:lnTo>
                  <a:pt x="2457282" y="53501"/>
                </a:lnTo>
                <a:lnTo>
                  <a:pt x="2428964" y="80255"/>
                </a:lnTo>
                <a:lnTo>
                  <a:pt x="2420596" y="80887"/>
                </a:lnTo>
                <a:lnTo>
                  <a:pt x="2398167" y="80887"/>
                </a:lnTo>
                <a:lnTo>
                  <a:pt x="2398167" y="126132"/>
                </a:lnTo>
                <a:lnTo>
                  <a:pt x="2517299" y="126132"/>
                </a:lnTo>
                <a:lnTo>
                  <a:pt x="2512924" y="125214"/>
                </a:lnTo>
                <a:lnTo>
                  <a:pt x="2502840" y="121840"/>
                </a:lnTo>
                <a:lnTo>
                  <a:pt x="2492353" y="117127"/>
                </a:lnTo>
                <a:lnTo>
                  <a:pt x="2492353" y="92855"/>
                </a:lnTo>
                <a:lnTo>
                  <a:pt x="2547629" y="92855"/>
                </a:lnTo>
                <a:lnTo>
                  <a:pt x="2547629" y="92028"/>
                </a:lnTo>
                <a:lnTo>
                  <a:pt x="2542320" y="87578"/>
                </a:lnTo>
                <a:lnTo>
                  <a:pt x="2514394" y="76489"/>
                </a:lnTo>
                <a:lnTo>
                  <a:pt x="2510237" y="74762"/>
                </a:lnTo>
                <a:lnTo>
                  <a:pt x="2489714" y="50082"/>
                </a:lnTo>
                <a:lnTo>
                  <a:pt x="2489714" y="44019"/>
                </a:lnTo>
                <a:lnTo>
                  <a:pt x="2515541" y="13633"/>
                </a:lnTo>
                <a:lnTo>
                  <a:pt x="2517907" y="13161"/>
                </a:lnTo>
                <a:close/>
              </a:path>
              <a:path w="2694940" h="135890">
                <a:moveTo>
                  <a:pt x="2547629" y="92855"/>
                </a:moveTo>
                <a:lnTo>
                  <a:pt x="2492353" y="92855"/>
                </a:lnTo>
                <a:lnTo>
                  <a:pt x="2500520" y="98133"/>
                </a:lnTo>
                <a:lnTo>
                  <a:pt x="2507431" y="101777"/>
                </a:lnTo>
                <a:lnTo>
                  <a:pt x="2512928" y="104007"/>
                </a:lnTo>
                <a:lnTo>
                  <a:pt x="2518436" y="106080"/>
                </a:lnTo>
                <a:lnTo>
                  <a:pt x="2524174" y="107138"/>
                </a:lnTo>
                <a:lnTo>
                  <a:pt x="2541796" y="107138"/>
                </a:lnTo>
                <a:lnTo>
                  <a:pt x="2547629" y="103630"/>
                </a:lnTo>
                <a:lnTo>
                  <a:pt x="2547629" y="92855"/>
                </a:lnTo>
                <a:close/>
              </a:path>
              <a:path w="2694940" h="135890">
                <a:moveTo>
                  <a:pt x="2693415" y="11413"/>
                </a:moveTo>
                <a:lnTo>
                  <a:pt x="2533189" y="11413"/>
                </a:lnTo>
                <a:lnTo>
                  <a:pt x="2542603" y="11971"/>
                </a:lnTo>
                <a:lnTo>
                  <a:pt x="2552135" y="13650"/>
                </a:lnTo>
                <a:lnTo>
                  <a:pt x="2561783" y="16453"/>
                </a:lnTo>
                <a:lnTo>
                  <a:pt x="2571544" y="20386"/>
                </a:lnTo>
                <a:lnTo>
                  <a:pt x="2571544" y="42616"/>
                </a:lnTo>
                <a:lnTo>
                  <a:pt x="2687378" y="42616"/>
                </a:lnTo>
                <a:lnTo>
                  <a:pt x="2694420" y="17067"/>
                </a:lnTo>
                <a:lnTo>
                  <a:pt x="2693415" y="114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0" name="2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5488190"/>
              </p:ext>
            </p:extLst>
          </p:nvPr>
        </p:nvGraphicFramePr>
        <p:xfrm>
          <a:off x="1904876" y="2995266"/>
          <a:ext cx="14644790" cy="5080284"/>
        </p:xfrm>
        <a:graphic>
          <a:graphicData uri="http://schemas.openxmlformats.org/drawingml/2006/table">
            <a:tbl>
              <a:tblPr/>
              <a:tblGrid>
                <a:gridCol w="27860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860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717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432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3575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81154">
                <a:tc>
                  <a:txBody>
                    <a:bodyPr/>
                    <a:lstStyle/>
                    <a:p>
                      <a:pPr algn="ctr" fontAlgn="b"/>
                      <a:r>
                        <a:rPr lang="es-CO" sz="4400" b="1" i="0" u="none" strike="noStrike" dirty="0">
                          <a:solidFill>
                            <a:schemeClr val="tx2"/>
                          </a:solidFill>
                          <a:latin typeface="Calibri"/>
                        </a:rPr>
                        <a:t>Mes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4400" b="1" i="0" u="none" strike="noStrike" dirty="0">
                          <a:solidFill>
                            <a:schemeClr val="tx2"/>
                          </a:solidFill>
                          <a:latin typeface="Calibri"/>
                        </a:rPr>
                        <a:t>Fecha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4400" b="1" i="0" u="none" strike="noStrike" dirty="0">
                          <a:solidFill>
                            <a:schemeClr val="tx2"/>
                          </a:solidFill>
                          <a:latin typeface="Calibri"/>
                        </a:rPr>
                        <a:t>Día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4400" b="1" i="0" u="none" strike="noStrike" dirty="0">
                        <a:solidFill>
                          <a:schemeClr val="tx2"/>
                        </a:solidFill>
                        <a:latin typeface="Calibri"/>
                      </a:endParaRPr>
                    </a:p>
                    <a:p>
                      <a:pPr algn="ctr" fontAlgn="ctr"/>
                      <a:endParaRPr lang="es-CO" sz="4400" b="1" i="0" u="none" strike="noStrike" dirty="0">
                        <a:solidFill>
                          <a:schemeClr val="tx2"/>
                        </a:solidFill>
                        <a:latin typeface="Calibri"/>
                      </a:endParaRPr>
                    </a:p>
                    <a:p>
                      <a:pPr algn="ctr" fontAlgn="ctr"/>
                      <a:r>
                        <a:rPr lang="es-CO" sz="4400" b="1" i="0" u="none" strike="noStrike" dirty="0">
                          <a:solidFill>
                            <a:schemeClr val="tx2"/>
                          </a:solidFill>
                          <a:latin typeface="Calibri"/>
                        </a:rPr>
                        <a:t>Asociación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4400" b="1" i="0" u="none" strike="noStrike" dirty="0">
                          <a:solidFill>
                            <a:schemeClr val="tx2"/>
                          </a:solidFill>
                          <a:latin typeface="Calibri"/>
                        </a:rPr>
                        <a:t>Tema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90085">
                <a:tc>
                  <a:txBody>
                    <a:bodyPr/>
                    <a:lstStyle/>
                    <a:p>
                      <a:pPr algn="ctr" fontAlgn="b"/>
                      <a:r>
                        <a:rPr lang="es-CO" sz="3600" b="0" i="0" u="none" strike="noStrike" dirty="0">
                          <a:solidFill>
                            <a:schemeClr val="tx2"/>
                          </a:solidFill>
                          <a:latin typeface="Calibri"/>
                        </a:rPr>
                        <a:t>Septiembre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3600" b="0" i="0" u="none" strike="noStrike" dirty="0">
                          <a:solidFill>
                            <a:schemeClr val="tx2"/>
                          </a:solidFill>
                          <a:latin typeface="Calibri"/>
                        </a:rPr>
                        <a:t>11/09/2020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3600" b="0" i="0" u="none" strike="noStrike" dirty="0">
                          <a:solidFill>
                            <a:schemeClr val="tx2"/>
                          </a:solidFill>
                          <a:latin typeface="Calibri"/>
                        </a:rPr>
                        <a:t>Viernes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3600" b="0" i="0" u="none" strike="noStrike" dirty="0">
                          <a:solidFill>
                            <a:schemeClr val="tx2"/>
                          </a:solidFill>
                          <a:latin typeface="Calibri"/>
                        </a:rPr>
                        <a:t>Pasto Nariño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3600" b="0" i="0" u="none" strike="noStrike" dirty="0">
                          <a:solidFill>
                            <a:schemeClr val="tx2"/>
                          </a:solidFill>
                          <a:latin typeface="Calibri"/>
                        </a:rPr>
                        <a:t>Convocatoria Conformación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68994">
                <a:tc>
                  <a:txBody>
                    <a:bodyPr/>
                    <a:lstStyle/>
                    <a:p>
                      <a:pPr algn="ctr" fontAlgn="b"/>
                      <a:r>
                        <a:rPr lang="es-CO" sz="3600" b="0" i="0" u="none" strike="noStrike" dirty="0">
                          <a:solidFill>
                            <a:schemeClr val="tx2"/>
                          </a:solidFill>
                          <a:latin typeface="Calibri"/>
                        </a:rPr>
                        <a:t>Diciembre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3600" b="0" i="0" u="none" strike="noStrike" dirty="0">
                          <a:solidFill>
                            <a:schemeClr val="tx2"/>
                          </a:solidFill>
                          <a:latin typeface="Calibri"/>
                        </a:rPr>
                        <a:t>14/12/2020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3600" b="0" i="0" u="none" strike="noStrike" dirty="0">
                          <a:solidFill>
                            <a:schemeClr val="tx2"/>
                          </a:solidFill>
                          <a:latin typeface="Calibri"/>
                        </a:rPr>
                        <a:t>Miércoles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3600" b="0" i="0" u="none" strike="noStrike" dirty="0">
                          <a:solidFill>
                            <a:schemeClr val="tx2"/>
                          </a:solidFill>
                          <a:latin typeface="Calibri"/>
                        </a:rPr>
                        <a:t>Pasto Nariño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3600" b="0" i="0" u="none" strike="noStrike" dirty="0">
                          <a:solidFill>
                            <a:schemeClr val="tx2"/>
                          </a:solidFill>
                          <a:latin typeface="Calibri"/>
                        </a:rPr>
                        <a:t>reunión General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8" name="Imagen 27">
            <a:extLst>
              <a:ext uri="{FF2B5EF4-FFF2-40B4-BE49-F238E27FC236}">
                <a16:creationId xmlns:a16="http://schemas.microsoft.com/office/drawing/2014/main" id="{ED60105F-AE9D-4410-993F-59232B6FC6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55821" y="-16209"/>
            <a:ext cx="3248279" cy="1925843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099335" cy="11306818"/>
          </a:xfrm>
          <a:prstGeom prst="rect">
            <a:avLst/>
          </a:prstGeom>
          <a:blipFill>
            <a:blip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74674" y="1022788"/>
            <a:ext cx="9139198" cy="9131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552380" y="3868725"/>
            <a:ext cx="6361430" cy="11334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s-ES" sz="7250" spc="-229" dirty="0"/>
              <a:t>Compromisos</a:t>
            </a:r>
            <a:endParaRPr sz="7250"/>
          </a:p>
        </p:txBody>
      </p:sp>
      <p:sp>
        <p:nvSpPr>
          <p:cNvPr id="5" name="object 5"/>
          <p:cNvSpPr txBox="1"/>
          <p:nvPr/>
        </p:nvSpPr>
        <p:spPr>
          <a:xfrm>
            <a:off x="11107789" y="3920832"/>
            <a:ext cx="453390" cy="10382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s-ES" sz="6650" b="1" spc="-5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665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062048" y="1193165"/>
            <a:ext cx="107337" cy="1046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16350" y="1216333"/>
            <a:ext cx="391160" cy="149860"/>
          </a:xfrm>
          <a:custGeom>
            <a:avLst/>
            <a:gdLst/>
            <a:ahLst/>
            <a:cxnLst/>
            <a:rect l="l" t="t" r="r" b="b"/>
            <a:pathLst>
              <a:path w="391159" h="149859">
                <a:moveTo>
                  <a:pt x="24344" y="0"/>
                </a:moveTo>
                <a:lnTo>
                  <a:pt x="14820" y="1872"/>
                </a:lnTo>
                <a:lnTo>
                  <a:pt x="7087" y="6990"/>
                </a:lnTo>
                <a:lnTo>
                  <a:pt x="1897" y="14608"/>
                </a:lnTo>
                <a:lnTo>
                  <a:pt x="0" y="23978"/>
                </a:lnTo>
                <a:lnTo>
                  <a:pt x="0" y="29234"/>
                </a:lnTo>
                <a:lnTo>
                  <a:pt x="1937" y="34606"/>
                </a:lnTo>
                <a:lnTo>
                  <a:pt x="5643" y="38867"/>
                </a:lnTo>
                <a:lnTo>
                  <a:pt x="34035" y="79272"/>
                </a:lnTo>
                <a:lnTo>
                  <a:pt x="71342" y="112166"/>
                </a:lnTo>
                <a:lnTo>
                  <a:pt x="115470" y="136136"/>
                </a:lnTo>
                <a:lnTo>
                  <a:pt x="164330" y="149765"/>
                </a:lnTo>
                <a:lnTo>
                  <a:pt x="175174" y="133845"/>
                </a:lnTo>
                <a:lnTo>
                  <a:pt x="189837" y="121548"/>
                </a:lnTo>
                <a:lnTo>
                  <a:pt x="207264" y="113621"/>
                </a:lnTo>
                <a:lnTo>
                  <a:pt x="226401" y="110813"/>
                </a:lnTo>
                <a:lnTo>
                  <a:pt x="324843" y="110813"/>
                </a:lnTo>
                <a:lnTo>
                  <a:pt x="332814" y="104939"/>
                </a:lnTo>
                <a:lnTo>
                  <a:pt x="196957" y="104939"/>
                </a:lnTo>
                <a:lnTo>
                  <a:pt x="152639" y="99063"/>
                </a:lnTo>
                <a:lnTo>
                  <a:pt x="111746" y="81956"/>
                </a:lnTo>
                <a:lnTo>
                  <a:pt x="76242" y="54399"/>
                </a:lnTo>
                <a:lnTo>
                  <a:pt x="48092" y="17172"/>
                </a:lnTo>
                <a:lnTo>
                  <a:pt x="43133" y="9510"/>
                </a:lnTo>
                <a:lnTo>
                  <a:pt x="37396" y="4160"/>
                </a:lnTo>
                <a:lnTo>
                  <a:pt x="31071" y="1023"/>
                </a:lnTo>
                <a:lnTo>
                  <a:pt x="24344" y="0"/>
                </a:lnTo>
                <a:close/>
              </a:path>
              <a:path w="391159" h="149859">
                <a:moveTo>
                  <a:pt x="324843" y="110813"/>
                </a:moveTo>
                <a:lnTo>
                  <a:pt x="226401" y="110813"/>
                </a:lnTo>
                <a:lnTo>
                  <a:pt x="242102" y="112640"/>
                </a:lnTo>
                <a:lnTo>
                  <a:pt x="256835" y="117844"/>
                </a:lnTo>
                <a:lnTo>
                  <a:pt x="269895" y="126009"/>
                </a:lnTo>
                <a:lnTo>
                  <a:pt x="280577" y="136718"/>
                </a:lnTo>
                <a:lnTo>
                  <a:pt x="312120" y="120189"/>
                </a:lnTo>
                <a:lnTo>
                  <a:pt x="324843" y="110813"/>
                </a:lnTo>
                <a:close/>
              </a:path>
              <a:path w="391159" h="149859">
                <a:moveTo>
                  <a:pt x="366753" y="6125"/>
                </a:moveTo>
                <a:lnTo>
                  <a:pt x="358271" y="6125"/>
                </a:lnTo>
                <a:lnTo>
                  <a:pt x="350167" y="10648"/>
                </a:lnTo>
                <a:lnTo>
                  <a:pt x="345884" y="17601"/>
                </a:lnTo>
                <a:lnTo>
                  <a:pt x="319207" y="53379"/>
                </a:lnTo>
                <a:lnTo>
                  <a:pt x="283907" y="80942"/>
                </a:lnTo>
                <a:lnTo>
                  <a:pt x="242364" y="98669"/>
                </a:lnTo>
                <a:lnTo>
                  <a:pt x="196957" y="104939"/>
                </a:lnTo>
                <a:lnTo>
                  <a:pt x="332814" y="104939"/>
                </a:lnTo>
                <a:lnTo>
                  <a:pt x="340624" y="99184"/>
                </a:lnTo>
                <a:lnTo>
                  <a:pt x="365337" y="73975"/>
                </a:lnTo>
                <a:lnTo>
                  <a:pt x="385506" y="44836"/>
                </a:lnTo>
                <a:lnTo>
                  <a:pt x="388982" y="40647"/>
                </a:lnTo>
                <a:lnTo>
                  <a:pt x="390909" y="35245"/>
                </a:lnTo>
                <a:lnTo>
                  <a:pt x="390909" y="29946"/>
                </a:lnTo>
                <a:lnTo>
                  <a:pt x="389016" y="20707"/>
                </a:lnTo>
                <a:lnTo>
                  <a:pt x="383849" y="13131"/>
                </a:lnTo>
                <a:lnTo>
                  <a:pt x="376173" y="8008"/>
                </a:lnTo>
                <a:lnTo>
                  <a:pt x="366753" y="61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95569" y="1029558"/>
            <a:ext cx="107253" cy="1046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74704" y="943598"/>
            <a:ext cx="369570" cy="285750"/>
          </a:xfrm>
          <a:custGeom>
            <a:avLst/>
            <a:gdLst/>
            <a:ahLst/>
            <a:cxnLst/>
            <a:rect l="l" t="t" r="r" b="b"/>
            <a:pathLst>
              <a:path w="369569" h="285750">
                <a:moveTo>
                  <a:pt x="350392" y="237110"/>
                </a:moveTo>
                <a:lnTo>
                  <a:pt x="140561" y="237110"/>
                </a:lnTo>
                <a:lnTo>
                  <a:pt x="162664" y="240737"/>
                </a:lnTo>
                <a:lnTo>
                  <a:pt x="181883" y="250822"/>
                </a:lnTo>
                <a:lnTo>
                  <a:pt x="196843" y="266168"/>
                </a:lnTo>
                <a:lnTo>
                  <a:pt x="206171" y="285580"/>
                </a:lnTo>
                <a:lnTo>
                  <a:pt x="209574" y="284993"/>
                </a:lnTo>
                <a:lnTo>
                  <a:pt x="216061" y="284993"/>
                </a:lnTo>
                <a:lnTo>
                  <a:pt x="255192" y="281285"/>
                </a:lnTo>
                <a:lnTo>
                  <a:pt x="294055" y="270247"/>
                </a:lnTo>
                <a:lnTo>
                  <a:pt x="329943" y="252582"/>
                </a:lnTo>
                <a:lnTo>
                  <a:pt x="350392" y="237110"/>
                </a:lnTo>
                <a:close/>
              </a:path>
              <a:path w="369569" h="285750">
                <a:moveTo>
                  <a:pt x="216061" y="284993"/>
                </a:moveTo>
                <a:lnTo>
                  <a:pt x="209574" y="284993"/>
                </a:lnTo>
                <a:lnTo>
                  <a:pt x="212307" y="285098"/>
                </a:lnTo>
                <a:lnTo>
                  <a:pt x="214956" y="285098"/>
                </a:lnTo>
                <a:lnTo>
                  <a:pt x="216061" y="284993"/>
                </a:lnTo>
                <a:close/>
              </a:path>
              <a:path w="369569" h="285750">
                <a:moveTo>
                  <a:pt x="30180" y="0"/>
                </a:moveTo>
                <a:lnTo>
                  <a:pt x="5954" y="29644"/>
                </a:lnTo>
                <a:lnTo>
                  <a:pt x="0" y="75398"/>
                </a:lnTo>
                <a:lnTo>
                  <a:pt x="5864" y="127744"/>
                </a:lnTo>
                <a:lnTo>
                  <a:pt x="25005" y="175492"/>
                </a:lnTo>
                <a:lnTo>
                  <a:pt x="55740" y="217032"/>
                </a:lnTo>
                <a:lnTo>
                  <a:pt x="96384" y="250754"/>
                </a:lnTo>
                <a:lnTo>
                  <a:pt x="106871" y="245026"/>
                </a:lnTo>
                <a:lnTo>
                  <a:pt x="117860" y="240736"/>
                </a:lnTo>
                <a:lnTo>
                  <a:pt x="129155" y="238043"/>
                </a:lnTo>
                <a:lnTo>
                  <a:pt x="140561" y="237110"/>
                </a:lnTo>
                <a:lnTo>
                  <a:pt x="350392" y="237110"/>
                </a:lnTo>
                <a:lnTo>
                  <a:pt x="353630" y="234660"/>
                </a:lnTo>
                <a:lnTo>
                  <a:pt x="214799" y="234660"/>
                </a:lnTo>
                <a:lnTo>
                  <a:pt x="171477" y="228950"/>
                </a:lnTo>
                <a:lnTo>
                  <a:pt x="132520" y="212848"/>
                </a:lnTo>
                <a:lnTo>
                  <a:pt x="99494" y="187898"/>
                </a:lnTo>
                <a:lnTo>
                  <a:pt x="73965" y="155644"/>
                </a:lnTo>
                <a:lnTo>
                  <a:pt x="57499" y="117630"/>
                </a:lnTo>
                <a:lnTo>
                  <a:pt x="51663" y="75398"/>
                </a:lnTo>
                <a:lnTo>
                  <a:pt x="52027" y="65435"/>
                </a:lnTo>
                <a:lnTo>
                  <a:pt x="53158" y="55114"/>
                </a:lnTo>
                <a:lnTo>
                  <a:pt x="55108" y="44619"/>
                </a:lnTo>
                <a:lnTo>
                  <a:pt x="57935" y="34132"/>
                </a:lnTo>
                <a:lnTo>
                  <a:pt x="60448" y="25965"/>
                </a:lnTo>
                <a:lnTo>
                  <a:pt x="59411" y="18342"/>
                </a:lnTo>
                <a:lnTo>
                  <a:pt x="56040" y="12038"/>
                </a:lnTo>
                <a:lnTo>
                  <a:pt x="49170" y="4732"/>
                </a:lnTo>
                <a:lnTo>
                  <a:pt x="40166" y="568"/>
                </a:lnTo>
                <a:lnTo>
                  <a:pt x="30180" y="0"/>
                </a:lnTo>
                <a:close/>
              </a:path>
              <a:path w="369569" h="285750">
                <a:moveTo>
                  <a:pt x="342869" y="184996"/>
                </a:moveTo>
                <a:lnTo>
                  <a:pt x="337466" y="184996"/>
                </a:lnTo>
                <a:lnTo>
                  <a:pt x="332105" y="186546"/>
                </a:lnTo>
                <a:lnTo>
                  <a:pt x="326649" y="190986"/>
                </a:lnTo>
                <a:lnTo>
                  <a:pt x="301855" y="209622"/>
                </a:lnTo>
                <a:lnTo>
                  <a:pt x="274360" y="223323"/>
                </a:lnTo>
                <a:lnTo>
                  <a:pt x="245048" y="231773"/>
                </a:lnTo>
                <a:lnTo>
                  <a:pt x="214799" y="234660"/>
                </a:lnTo>
                <a:lnTo>
                  <a:pt x="353630" y="234660"/>
                </a:lnTo>
                <a:lnTo>
                  <a:pt x="361256" y="228890"/>
                </a:lnTo>
                <a:lnTo>
                  <a:pt x="365748" y="224576"/>
                </a:lnTo>
                <a:lnTo>
                  <a:pt x="369025" y="217561"/>
                </a:lnTo>
                <a:lnTo>
                  <a:pt x="369025" y="210441"/>
                </a:lnTo>
                <a:lnTo>
                  <a:pt x="366967" y="200497"/>
                </a:lnTo>
                <a:lnTo>
                  <a:pt x="361358" y="192414"/>
                </a:lnTo>
                <a:lnTo>
                  <a:pt x="353043" y="186983"/>
                </a:lnTo>
                <a:lnTo>
                  <a:pt x="342869" y="18499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89077" y="1339676"/>
            <a:ext cx="107159" cy="10480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97782" y="1317914"/>
            <a:ext cx="314325" cy="213360"/>
          </a:xfrm>
          <a:custGeom>
            <a:avLst/>
            <a:gdLst/>
            <a:ahLst/>
            <a:cxnLst/>
            <a:rect l="l" t="t" r="r" b="b"/>
            <a:pathLst>
              <a:path w="314325" h="213359">
                <a:moveTo>
                  <a:pt x="26187" y="147681"/>
                </a:moveTo>
                <a:lnTo>
                  <a:pt x="24428" y="147681"/>
                </a:lnTo>
                <a:lnTo>
                  <a:pt x="14944" y="149530"/>
                </a:lnTo>
                <a:lnTo>
                  <a:pt x="7176" y="154594"/>
                </a:lnTo>
                <a:lnTo>
                  <a:pt x="1927" y="162152"/>
                </a:lnTo>
                <a:lnTo>
                  <a:pt x="0" y="171481"/>
                </a:lnTo>
                <a:lnTo>
                  <a:pt x="1170" y="178622"/>
                </a:lnTo>
                <a:lnTo>
                  <a:pt x="38806" y="202922"/>
                </a:lnTo>
                <a:lnTo>
                  <a:pt x="81994" y="212038"/>
                </a:lnTo>
                <a:lnTo>
                  <a:pt x="103839" y="213197"/>
                </a:lnTo>
                <a:lnTo>
                  <a:pt x="148865" y="208398"/>
                </a:lnTo>
                <a:lnTo>
                  <a:pt x="190744" y="194669"/>
                </a:lnTo>
                <a:lnTo>
                  <a:pt x="228368" y="173015"/>
                </a:lnTo>
                <a:lnTo>
                  <a:pt x="238965" y="163628"/>
                </a:lnTo>
                <a:lnTo>
                  <a:pt x="103839" y="163628"/>
                </a:lnTo>
                <a:lnTo>
                  <a:pt x="86587" y="162628"/>
                </a:lnTo>
                <a:lnTo>
                  <a:pt x="68976" y="159709"/>
                </a:lnTo>
                <a:lnTo>
                  <a:pt x="51178" y="154996"/>
                </a:lnTo>
                <a:lnTo>
                  <a:pt x="33360" y="148613"/>
                </a:lnTo>
                <a:lnTo>
                  <a:pt x="28051" y="147733"/>
                </a:lnTo>
                <a:lnTo>
                  <a:pt x="26187" y="147681"/>
                </a:lnTo>
                <a:close/>
              </a:path>
              <a:path w="314325" h="213359">
                <a:moveTo>
                  <a:pt x="289760" y="0"/>
                </a:moveTo>
                <a:lnTo>
                  <a:pt x="253532" y="66718"/>
                </a:lnTo>
                <a:lnTo>
                  <a:pt x="229128" y="105945"/>
                </a:lnTo>
                <a:lnTo>
                  <a:pt x="194449" y="136582"/>
                </a:lnTo>
                <a:lnTo>
                  <a:pt x="151889" y="156514"/>
                </a:lnTo>
                <a:lnTo>
                  <a:pt x="103839" y="163628"/>
                </a:lnTo>
                <a:lnTo>
                  <a:pt x="238965" y="163628"/>
                </a:lnTo>
                <a:lnTo>
                  <a:pt x="260630" y="144437"/>
                </a:lnTo>
                <a:lnTo>
                  <a:pt x="286422" y="109941"/>
                </a:lnTo>
                <a:lnTo>
                  <a:pt x="304637" y="70528"/>
                </a:lnTo>
                <a:lnTo>
                  <a:pt x="314168" y="27203"/>
                </a:lnTo>
                <a:lnTo>
                  <a:pt x="313938" y="25475"/>
                </a:lnTo>
                <a:lnTo>
                  <a:pt x="313938" y="23643"/>
                </a:lnTo>
                <a:lnTo>
                  <a:pt x="312030" y="14356"/>
                </a:lnTo>
                <a:lnTo>
                  <a:pt x="306836" y="6850"/>
                </a:lnTo>
                <a:lnTo>
                  <a:pt x="299148" y="1830"/>
                </a:lnTo>
                <a:lnTo>
                  <a:pt x="2897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704805" y="1047948"/>
            <a:ext cx="293370" cy="309880"/>
          </a:xfrm>
          <a:custGeom>
            <a:avLst/>
            <a:gdLst/>
            <a:ahLst/>
            <a:cxnLst/>
            <a:rect l="l" t="t" r="r" b="b"/>
            <a:pathLst>
              <a:path w="293369" h="309880">
                <a:moveTo>
                  <a:pt x="254296" y="50951"/>
                </a:moveTo>
                <a:lnTo>
                  <a:pt x="140414" y="50951"/>
                </a:lnTo>
                <a:lnTo>
                  <a:pt x="166936" y="53462"/>
                </a:lnTo>
                <a:lnTo>
                  <a:pt x="185879" y="60998"/>
                </a:lnTo>
                <a:lnTo>
                  <a:pt x="197243" y="73559"/>
                </a:lnTo>
                <a:lnTo>
                  <a:pt x="201030" y="91149"/>
                </a:lnTo>
                <a:lnTo>
                  <a:pt x="199392" y="102251"/>
                </a:lnTo>
                <a:lnTo>
                  <a:pt x="163364" y="125121"/>
                </a:lnTo>
                <a:lnTo>
                  <a:pt x="135843" y="128764"/>
                </a:lnTo>
                <a:lnTo>
                  <a:pt x="126693" y="130066"/>
                </a:lnTo>
                <a:lnTo>
                  <a:pt x="119171" y="131302"/>
                </a:lnTo>
                <a:lnTo>
                  <a:pt x="113263" y="132498"/>
                </a:lnTo>
                <a:lnTo>
                  <a:pt x="88477" y="136081"/>
                </a:lnTo>
                <a:lnTo>
                  <a:pt x="49978" y="146291"/>
                </a:lnTo>
                <a:lnTo>
                  <a:pt x="9088" y="181574"/>
                </a:lnTo>
                <a:lnTo>
                  <a:pt x="0" y="223626"/>
                </a:lnTo>
                <a:lnTo>
                  <a:pt x="1919" y="243149"/>
                </a:lnTo>
                <a:lnTo>
                  <a:pt x="30595" y="288137"/>
                </a:lnTo>
                <a:lnTo>
                  <a:pt x="80475" y="308303"/>
                </a:lnTo>
                <a:lnTo>
                  <a:pt x="100750" y="309645"/>
                </a:lnTo>
                <a:lnTo>
                  <a:pt x="131523" y="307417"/>
                </a:lnTo>
                <a:lnTo>
                  <a:pt x="158673" y="300732"/>
                </a:lnTo>
                <a:lnTo>
                  <a:pt x="182198" y="289585"/>
                </a:lnTo>
                <a:lnTo>
                  <a:pt x="202098" y="273970"/>
                </a:lnTo>
                <a:lnTo>
                  <a:pt x="293258" y="273970"/>
                </a:lnTo>
                <a:lnTo>
                  <a:pt x="293258" y="258714"/>
                </a:lnTo>
                <a:lnTo>
                  <a:pt x="124561" y="258714"/>
                </a:lnTo>
                <a:lnTo>
                  <a:pt x="113876" y="258216"/>
                </a:lnTo>
                <a:lnTo>
                  <a:pt x="76646" y="245099"/>
                </a:lnTo>
                <a:lnTo>
                  <a:pt x="64542" y="220768"/>
                </a:lnTo>
                <a:lnTo>
                  <a:pt x="67875" y="202663"/>
                </a:lnTo>
                <a:lnTo>
                  <a:pt x="77854" y="188525"/>
                </a:lnTo>
                <a:lnTo>
                  <a:pt x="94479" y="178337"/>
                </a:lnTo>
                <a:lnTo>
                  <a:pt x="117734" y="172099"/>
                </a:lnTo>
                <a:lnTo>
                  <a:pt x="143945" y="168958"/>
                </a:lnTo>
                <a:lnTo>
                  <a:pt x="165898" y="165167"/>
                </a:lnTo>
                <a:lnTo>
                  <a:pt x="183598" y="160740"/>
                </a:lnTo>
                <a:lnTo>
                  <a:pt x="197051" y="155691"/>
                </a:lnTo>
                <a:lnTo>
                  <a:pt x="262159" y="155691"/>
                </a:lnTo>
                <a:lnTo>
                  <a:pt x="262159" y="95808"/>
                </a:lnTo>
                <a:lnTo>
                  <a:pt x="261761" y="95808"/>
                </a:lnTo>
                <a:lnTo>
                  <a:pt x="261824" y="95410"/>
                </a:lnTo>
                <a:lnTo>
                  <a:pt x="262044" y="94960"/>
                </a:lnTo>
                <a:lnTo>
                  <a:pt x="262159" y="85473"/>
                </a:lnTo>
                <a:lnTo>
                  <a:pt x="259818" y="64999"/>
                </a:lnTo>
                <a:lnTo>
                  <a:pt x="254296" y="50951"/>
                </a:lnTo>
                <a:close/>
              </a:path>
              <a:path w="293369" h="309880">
                <a:moveTo>
                  <a:pt x="293258" y="273970"/>
                </a:moveTo>
                <a:lnTo>
                  <a:pt x="202098" y="273970"/>
                </a:lnTo>
                <a:lnTo>
                  <a:pt x="207825" y="289585"/>
                </a:lnTo>
                <a:lnTo>
                  <a:pt x="218132" y="300732"/>
                </a:lnTo>
                <a:lnTo>
                  <a:pt x="233029" y="307417"/>
                </a:lnTo>
                <a:lnTo>
                  <a:pt x="252526" y="309645"/>
                </a:lnTo>
                <a:lnTo>
                  <a:pt x="262490" y="309182"/>
                </a:lnTo>
                <a:lnTo>
                  <a:pt x="272597" y="307796"/>
                </a:lnTo>
                <a:lnTo>
                  <a:pt x="282851" y="305492"/>
                </a:lnTo>
                <a:lnTo>
                  <a:pt x="293258" y="302273"/>
                </a:lnTo>
                <a:lnTo>
                  <a:pt x="293258" y="273970"/>
                </a:lnTo>
                <a:close/>
              </a:path>
              <a:path w="293369" h="309880">
                <a:moveTo>
                  <a:pt x="262159" y="155691"/>
                </a:moveTo>
                <a:lnTo>
                  <a:pt x="197051" y="155691"/>
                </a:lnTo>
                <a:lnTo>
                  <a:pt x="197051" y="202667"/>
                </a:lnTo>
                <a:lnTo>
                  <a:pt x="195457" y="215806"/>
                </a:lnTo>
                <a:lnTo>
                  <a:pt x="171565" y="246254"/>
                </a:lnTo>
                <a:lnTo>
                  <a:pt x="124561" y="258714"/>
                </a:lnTo>
                <a:lnTo>
                  <a:pt x="271394" y="258714"/>
                </a:lnTo>
                <a:lnTo>
                  <a:pt x="267216" y="256976"/>
                </a:lnTo>
                <a:lnTo>
                  <a:pt x="264892" y="253625"/>
                </a:lnTo>
                <a:lnTo>
                  <a:pt x="263060" y="250201"/>
                </a:lnTo>
                <a:lnTo>
                  <a:pt x="262245" y="245099"/>
                </a:lnTo>
                <a:lnTo>
                  <a:pt x="262159" y="155691"/>
                </a:lnTo>
                <a:close/>
              </a:path>
              <a:path w="293369" h="309880">
                <a:moveTo>
                  <a:pt x="293258" y="257552"/>
                </a:moveTo>
                <a:lnTo>
                  <a:pt x="288713" y="258337"/>
                </a:lnTo>
                <a:lnTo>
                  <a:pt x="285687" y="258714"/>
                </a:lnTo>
                <a:lnTo>
                  <a:pt x="293258" y="258714"/>
                </a:lnTo>
                <a:lnTo>
                  <a:pt x="293258" y="257552"/>
                </a:lnTo>
                <a:close/>
              </a:path>
              <a:path w="293369" h="309880">
                <a:moveTo>
                  <a:pt x="144372" y="0"/>
                </a:moveTo>
                <a:lnTo>
                  <a:pt x="93982" y="5100"/>
                </a:lnTo>
                <a:lnTo>
                  <a:pt x="54909" y="20386"/>
                </a:lnTo>
                <a:lnTo>
                  <a:pt x="23517" y="52209"/>
                </a:lnTo>
                <a:lnTo>
                  <a:pt x="10816" y="97923"/>
                </a:lnTo>
                <a:lnTo>
                  <a:pt x="75306" y="97923"/>
                </a:lnTo>
                <a:lnTo>
                  <a:pt x="81074" y="77371"/>
                </a:lnTo>
                <a:lnTo>
                  <a:pt x="93850" y="62693"/>
                </a:lnTo>
                <a:lnTo>
                  <a:pt x="113632" y="53886"/>
                </a:lnTo>
                <a:lnTo>
                  <a:pt x="140414" y="50951"/>
                </a:lnTo>
                <a:lnTo>
                  <a:pt x="254296" y="50951"/>
                </a:lnTo>
                <a:lnTo>
                  <a:pt x="252799" y="47142"/>
                </a:lnTo>
                <a:lnTo>
                  <a:pt x="224757" y="19255"/>
                </a:lnTo>
                <a:lnTo>
                  <a:pt x="188801" y="4810"/>
                </a:lnTo>
                <a:lnTo>
                  <a:pt x="167647" y="1202"/>
                </a:lnTo>
                <a:lnTo>
                  <a:pt x="144372" y="0"/>
                </a:lnTo>
                <a:close/>
              </a:path>
              <a:path w="293369" h="309880">
                <a:moveTo>
                  <a:pt x="262159" y="95504"/>
                </a:moveTo>
                <a:lnTo>
                  <a:pt x="261981" y="95578"/>
                </a:lnTo>
                <a:lnTo>
                  <a:pt x="261897" y="95745"/>
                </a:lnTo>
                <a:lnTo>
                  <a:pt x="261761" y="95808"/>
                </a:lnTo>
                <a:lnTo>
                  <a:pt x="262159" y="95808"/>
                </a:lnTo>
                <a:lnTo>
                  <a:pt x="262159" y="955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015421" y="1048493"/>
            <a:ext cx="424815" cy="300990"/>
          </a:xfrm>
          <a:custGeom>
            <a:avLst/>
            <a:gdLst/>
            <a:ahLst/>
            <a:cxnLst/>
            <a:rect l="l" t="t" r="r" b="b"/>
            <a:pathLst>
              <a:path w="424814" h="300990">
                <a:moveTo>
                  <a:pt x="61181" y="7957"/>
                </a:moveTo>
                <a:lnTo>
                  <a:pt x="0" y="7957"/>
                </a:lnTo>
                <a:lnTo>
                  <a:pt x="0" y="300629"/>
                </a:lnTo>
                <a:lnTo>
                  <a:pt x="64573" y="300629"/>
                </a:lnTo>
                <a:lnTo>
                  <a:pt x="64573" y="126833"/>
                </a:lnTo>
                <a:lnTo>
                  <a:pt x="65780" y="110363"/>
                </a:lnTo>
                <a:lnTo>
                  <a:pt x="83808" y="70783"/>
                </a:lnTo>
                <a:lnTo>
                  <a:pt x="128519" y="50951"/>
                </a:lnTo>
                <a:lnTo>
                  <a:pt x="415775" y="50951"/>
                </a:lnTo>
                <a:lnTo>
                  <a:pt x="414433" y="48700"/>
                </a:lnTo>
                <a:lnTo>
                  <a:pt x="61181" y="48700"/>
                </a:lnTo>
                <a:lnTo>
                  <a:pt x="61181" y="7957"/>
                </a:lnTo>
                <a:close/>
              </a:path>
              <a:path w="424814" h="300990">
                <a:moveTo>
                  <a:pt x="306849" y="50951"/>
                </a:moveTo>
                <a:lnTo>
                  <a:pt x="128519" y="50951"/>
                </a:lnTo>
                <a:lnTo>
                  <a:pt x="141650" y="51905"/>
                </a:lnTo>
                <a:lnTo>
                  <a:pt x="152710" y="54770"/>
                </a:lnTo>
                <a:lnTo>
                  <a:pt x="177185" y="85221"/>
                </a:lnTo>
                <a:lnTo>
                  <a:pt x="180015" y="300629"/>
                </a:lnTo>
                <a:lnTo>
                  <a:pt x="244557" y="300629"/>
                </a:lnTo>
                <a:lnTo>
                  <a:pt x="244557" y="129116"/>
                </a:lnTo>
                <a:lnTo>
                  <a:pt x="248448" y="94917"/>
                </a:lnTo>
                <a:lnTo>
                  <a:pt x="260122" y="70491"/>
                </a:lnTo>
                <a:lnTo>
                  <a:pt x="279588" y="55836"/>
                </a:lnTo>
                <a:lnTo>
                  <a:pt x="306849" y="50951"/>
                </a:lnTo>
                <a:close/>
              </a:path>
              <a:path w="424814" h="300990">
                <a:moveTo>
                  <a:pt x="415775" y="50951"/>
                </a:moveTo>
                <a:lnTo>
                  <a:pt x="306849" y="50951"/>
                </a:lnTo>
                <a:lnTo>
                  <a:pt x="322629" y="52297"/>
                </a:lnTo>
                <a:lnTo>
                  <a:pt x="335436" y="56332"/>
                </a:lnTo>
                <a:lnTo>
                  <a:pt x="358054" y="94425"/>
                </a:lnTo>
                <a:lnTo>
                  <a:pt x="360009" y="300629"/>
                </a:lnTo>
                <a:lnTo>
                  <a:pt x="424552" y="300629"/>
                </a:lnTo>
                <a:lnTo>
                  <a:pt x="424458" y="97889"/>
                </a:lnTo>
                <a:lnTo>
                  <a:pt x="418438" y="55420"/>
                </a:lnTo>
                <a:lnTo>
                  <a:pt x="415775" y="50951"/>
                </a:lnTo>
                <a:close/>
              </a:path>
              <a:path w="424814" h="300990">
                <a:moveTo>
                  <a:pt x="152822" y="0"/>
                </a:moveTo>
                <a:lnTo>
                  <a:pt x="125973" y="3040"/>
                </a:lnTo>
                <a:lnTo>
                  <a:pt x="102032" y="12165"/>
                </a:lnTo>
                <a:lnTo>
                  <a:pt x="80979" y="27383"/>
                </a:lnTo>
                <a:lnTo>
                  <a:pt x="62793" y="48700"/>
                </a:lnTo>
                <a:lnTo>
                  <a:pt x="234935" y="48700"/>
                </a:lnTo>
                <a:lnTo>
                  <a:pt x="222588" y="27383"/>
                </a:lnTo>
                <a:lnTo>
                  <a:pt x="204786" y="12165"/>
                </a:lnTo>
                <a:lnTo>
                  <a:pt x="181531" y="3040"/>
                </a:lnTo>
                <a:lnTo>
                  <a:pt x="152822" y="0"/>
                </a:lnTo>
                <a:close/>
              </a:path>
              <a:path w="424814" h="300990">
                <a:moveTo>
                  <a:pt x="326618" y="0"/>
                </a:moveTo>
                <a:lnTo>
                  <a:pt x="299884" y="3040"/>
                </a:lnTo>
                <a:lnTo>
                  <a:pt x="275691" y="12165"/>
                </a:lnTo>
                <a:lnTo>
                  <a:pt x="254041" y="27383"/>
                </a:lnTo>
                <a:lnTo>
                  <a:pt x="234935" y="48700"/>
                </a:lnTo>
                <a:lnTo>
                  <a:pt x="414433" y="48700"/>
                </a:lnTo>
                <a:lnTo>
                  <a:pt x="400087" y="24624"/>
                </a:lnTo>
                <a:lnTo>
                  <a:pt x="369485" y="6154"/>
                </a:lnTo>
                <a:lnTo>
                  <a:pt x="32661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509770" y="1056451"/>
            <a:ext cx="0" cy="292735"/>
          </a:xfrm>
          <a:custGeom>
            <a:avLst/>
            <a:gdLst/>
            <a:ahLst/>
            <a:cxnLst/>
            <a:rect l="l" t="t" r="r" b="b"/>
            <a:pathLst>
              <a:path h="292734">
                <a:moveTo>
                  <a:pt x="0" y="0"/>
                </a:moveTo>
                <a:lnTo>
                  <a:pt x="0" y="292671"/>
                </a:lnTo>
              </a:path>
            </a:pathLst>
          </a:custGeom>
          <a:ln w="6447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477530" y="944936"/>
            <a:ext cx="64769" cy="61594"/>
          </a:xfrm>
          <a:custGeom>
            <a:avLst/>
            <a:gdLst/>
            <a:ahLst/>
            <a:cxnLst/>
            <a:rect l="l" t="t" r="r" b="b"/>
            <a:pathLst>
              <a:path w="64769" h="61594">
                <a:moveTo>
                  <a:pt x="64479" y="0"/>
                </a:moveTo>
                <a:lnTo>
                  <a:pt x="0" y="0"/>
                </a:lnTo>
                <a:lnTo>
                  <a:pt x="0" y="61129"/>
                </a:lnTo>
                <a:lnTo>
                  <a:pt x="64479" y="61129"/>
                </a:lnTo>
                <a:lnTo>
                  <a:pt x="644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566197" y="1048488"/>
            <a:ext cx="260985" cy="308610"/>
          </a:xfrm>
          <a:custGeom>
            <a:avLst/>
            <a:gdLst/>
            <a:ahLst/>
            <a:cxnLst/>
            <a:rect l="l" t="t" r="r" b="b"/>
            <a:pathLst>
              <a:path w="260985" h="308609">
                <a:moveTo>
                  <a:pt x="64542" y="206674"/>
                </a:moveTo>
                <a:lnTo>
                  <a:pt x="0" y="206674"/>
                </a:lnTo>
                <a:lnTo>
                  <a:pt x="2788" y="230155"/>
                </a:lnTo>
                <a:lnTo>
                  <a:pt x="21751" y="268644"/>
                </a:lnTo>
                <a:lnTo>
                  <a:pt x="56403" y="294554"/>
                </a:lnTo>
                <a:lnTo>
                  <a:pt x="102271" y="307009"/>
                </a:lnTo>
                <a:lnTo>
                  <a:pt x="129681" y="308566"/>
                </a:lnTo>
                <a:lnTo>
                  <a:pt x="154936" y="307221"/>
                </a:lnTo>
                <a:lnTo>
                  <a:pt x="199091" y="296449"/>
                </a:lnTo>
                <a:lnTo>
                  <a:pt x="236533" y="272880"/>
                </a:lnTo>
                <a:lnTo>
                  <a:pt x="248486" y="257573"/>
                </a:lnTo>
                <a:lnTo>
                  <a:pt x="130802" y="257573"/>
                </a:lnTo>
                <a:lnTo>
                  <a:pt x="103714" y="254395"/>
                </a:lnTo>
                <a:lnTo>
                  <a:pt x="83650" y="244857"/>
                </a:lnTo>
                <a:lnTo>
                  <a:pt x="70597" y="228952"/>
                </a:lnTo>
                <a:lnTo>
                  <a:pt x="64542" y="206674"/>
                </a:lnTo>
                <a:close/>
              </a:path>
              <a:path w="260985" h="308609">
                <a:moveTo>
                  <a:pt x="128519" y="0"/>
                </a:moveTo>
                <a:lnTo>
                  <a:pt x="84214" y="4531"/>
                </a:lnTo>
                <a:lnTo>
                  <a:pt x="47558" y="18125"/>
                </a:lnTo>
                <a:lnTo>
                  <a:pt x="16537" y="45595"/>
                </a:lnTo>
                <a:lnTo>
                  <a:pt x="6209" y="83840"/>
                </a:lnTo>
                <a:lnTo>
                  <a:pt x="8052" y="102756"/>
                </a:lnTo>
                <a:lnTo>
                  <a:pt x="35663" y="145492"/>
                </a:lnTo>
                <a:lnTo>
                  <a:pt x="79628" y="165259"/>
                </a:lnTo>
                <a:lnTo>
                  <a:pt x="145911" y="181189"/>
                </a:lnTo>
                <a:lnTo>
                  <a:pt x="158889" y="184444"/>
                </a:lnTo>
                <a:lnTo>
                  <a:pt x="193551" y="208764"/>
                </a:lnTo>
                <a:lnTo>
                  <a:pt x="195889" y="219103"/>
                </a:lnTo>
                <a:lnTo>
                  <a:pt x="192435" y="235950"/>
                </a:lnTo>
                <a:lnTo>
                  <a:pt x="180430" y="247970"/>
                </a:lnTo>
                <a:lnTo>
                  <a:pt x="159883" y="255174"/>
                </a:lnTo>
                <a:lnTo>
                  <a:pt x="130802" y="257573"/>
                </a:lnTo>
                <a:lnTo>
                  <a:pt x="248486" y="257573"/>
                </a:lnTo>
                <a:lnTo>
                  <a:pt x="249792" y="255901"/>
                </a:lnTo>
                <a:lnTo>
                  <a:pt x="257748" y="236086"/>
                </a:lnTo>
                <a:lnTo>
                  <a:pt x="260400" y="213438"/>
                </a:lnTo>
                <a:lnTo>
                  <a:pt x="258559" y="195014"/>
                </a:lnTo>
                <a:lnTo>
                  <a:pt x="230977" y="152895"/>
                </a:lnTo>
                <a:lnTo>
                  <a:pt x="186483" y="133350"/>
                </a:lnTo>
                <a:lnTo>
                  <a:pt x="140788" y="122552"/>
                </a:lnTo>
                <a:lnTo>
                  <a:pt x="121587" y="118184"/>
                </a:lnTo>
                <a:lnTo>
                  <a:pt x="78251" y="99368"/>
                </a:lnTo>
                <a:lnTo>
                  <a:pt x="70751" y="80981"/>
                </a:lnTo>
                <a:lnTo>
                  <a:pt x="74082" y="67857"/>
                </a:lnTo>
                <a:lnTo>
                  <a:pt x="84072" y="58482"/>
                </a:lnTo>
                <a:lnTo>
                  <a:pt x="100715" y="52857"/>
                </a:lnTo>
                <a:lnTo>
                  <a:pt x="124006" y="50982"/>
                </a:lnTo>
                <a:lnTo>
                  <a:pt x="238607" y="50982"/>
                </a:lnTo>
                <a:lnTo>
                  <a:pt x="237918" y="49434"/>
                </a:lnTo>
                <a:lnTo>
                  <a:pt x="209449" y="20418"/>
                </a:lnTo>
                <a:lnTo>
                  <a:pt x="173378" y="5104"/>
                </a:lnTo>
                <a:lnTo>
                  <a:pt x="152050" y="1276"/>
                </a:lnTo>
                <a:lnTo>
                  <a:pt x="128519" y="0"/>
                </a:lnTo>
                <a:close/>
              </a:path>
              <a:path w="260985" h="308609">
                <a:moveTo>
                  <a:pt x="238607" y="50982"/>
                </a:moveTo>
                <a:lnTo>
                  <a:pt x="124006" y="50982"/>
                </a:lnTo>
                <a:lnTo>
                  <a:pt x="147007" y="53424"/>
                </a:lnTo>
                <a:lnTo>
                  <a:pt x="164582" y="60746"/>
                </a:lnTo>
                <a:lnTo>
                  <a:pt x="176725" y="72946"/>
                </a:lnTo>
                <a:lnTo>
                  <a:pt x="183428" y="90018"/>
                </a:lnTo>
                <a:lnTo>
                  <a:pt x="250798" y="90018"/>
                </a:lnTo>
                <a:lnTo>
                  <a:pt x="246315" y="68289"/>
                </a:lnTo>
                <a:lnTo>
                  <a:pt x="238607" y="5098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846727" y="1047948"/>
            <a:ext cx="293370" cy="309880"/>
          </a:xfrm>
          <a:custGeom>
            <a:avLst/>
            <a:gdLst/>
            <a:ahLst/>
            <a:cxnLst/>
            <a:rect l="l" t="t" r="r" b="b"/>
            <a:pathLst>
              <a:path w="293369" h="309880">
                <a:moveTo>
                  <a:pt x="254277" y="50951"/>
                </a:moveTo>
                <a:lnTo>
                  <a:pt x="140414" y="50951"/>
                </a:lnTo>
                <a:lnTo>
                  <a:pt x="166910" y="53462"/>
                </a:lnTo>
                <a:lnTo>
                  <a:pt x="185855" y="60998"/>
                </a:lnTo>
                <a:lnTo>
                  <a:pt x="197234" y="73559"/>
                </a:lnTo>
                <a:lnTo>
                  <a:pt x="201030" y="91149"/>
                </a:lnTo>
                <a:lnTo>
                  <a:pt x="199390" y="102251"/>
                </a:lnTo>
                <a:lnTo>
                  <a:pt x="163348" y="125121"/>
                </a:lnTo>
                <a:lnTo>
                  <a:pt x="135821" y="128764"/>
                </a:lnTo>
                <a:lnTo>
                  <a:pt x="126666" y="130066"/>
                </a:lnTo>
                <a:lnTo>
                  <a:pt x="119144" y="131302"/>
                </a:lnTo>
                <a:lnTo>
                  <a:pt x="113263" y="132498"/>
                </a:lnTo>
                <a:lnTo>
                  <a:pt x="88479" y="136081"/>
                </a:lnTo>
                <a:lnTo>
                  <a:pt x="49969" y="146291"/>
                </a:lnTo>
                <a:lnTo>
                  <a:pt x="9059" y="181574"/>
                </a:lnTo>
                <a:lnTo>
                  <a:pt x="0" y="223626"/>
                </a:lnTo>
                <a:lnTo>
                  <a:pt x="1909" y="243149"/>
                </a:lnTo>
                <a:lnTo>
                  <a:pt x="30543" y="288137"/>
                </a:lnTo>
                <a:lnTo>
                  <a:pt x="80466" y="308303"/>
                </a:lnTo>
                <a:lnTo>
                  <a:pt x="100782" y="309645"/>
                </a:lnTo>
                <a:lnTo>
                  <a:pt x="131536" y="307417"/>
                </a:lnTo>
                <a:lnTo>
                  <a:pt x="158681" y="300732"/>
                </a:lnTo>
                <a:lnTo>
                  <a:pt x="182212" y="289585"/>
                </a:lnTo>
                <a:lnTo>
                  <a:pt x="202129" y="273970"/>
                </a:lnTo>
                <a:lnTo>
                  <a:pt x="293247" y="273970"/>
                </a:lnTo>
                <a:lnTo>
                  <a:pt x="293247" y="258714"/>
                </a:lnTo>
                <a:lnTo>
                  <a:pt x="124561" y="258714"/>
                </a:lnTo>
                <a:lnTo>
                  <a:pt x="113876" y="258216"/>
                </a:lnTo>
                <a:lnTo>
                  <a:pt x="76628" y="245099"/>
                </a:lnTo>
                <a:lnTo>
                  <a:pt x="64542" y="220768"/>
                </a:lnTo>
                <a:lnTo>
                  <a:pt x="67871" y="202663"/>
                </a:lnTo>
                <a:lnTo>
                  <a:pt x="77852" y="188525"/>
                </a:lnTo>
                <a:lnTo>
                  <a:pt x="94496" y="178337"/>
                </a:lnTo>
                <a:lnTo>
                  <a:pt x="117807" y="172099"/>
                </a:lnTo>
                <a:lnTo>
                  <a:pt x="143931" y="168958"/>
                </a:lnTo>
                <a:lnTo>
                  <a:pt x="165852" y="165167"/>
                </a:lnTo>
                <a:lnTo>
                  <a:pt x="183546" y="160740"/>
                </a:lnTo>
                <a:lnTo>
                  <a:pt x="196988" y="155691"/>
                </a:lnTo>
                <a:lnTo>
                  <a:pt x="262128" y="155691"/>
                </a:lnTo>
                <a:lnTo>
                  <a:pt x="262128" y="85473"/>
                </a:lnTo>
                <a:lnTo>
                  <a:pt x="259791" y="64999"/>
                </a:lnTo>
                <a:lnTo>
                  <a:pt x="254277" y="50951"/>
                </a:lnTo>
                <a:close/>
              </a:path>
              <a:path w="293369" h="309880">
                <a:moveTo>
                  <a:pt x="293247" y="273970"/>
                </a:moveTo>
                <a:lnTo>
                  <a:pt x="202129" y="273970"/>
                </a:lnTo>
                <a:lnTo>
                  <a:pt x="207805" y="289585"/>
                </a:lnTo>
                <a:lnTo>
                  <a:pt x="218088" y="300732"/>
                </a:lnTo>
                <a:lnTo>
                  <a:pt x="232976" y="307417"/>
                </a:lnTo>
                <a:lnTo>
                  <a:pt x="252463" y="309645"/>
                </a:lnTo>
                <a:lnTo>
                  <a:pt x="262456" y="309182"/>
                </a:lnTo>
                <a:lnTo>
                  <a:pt x="272592" y="307796"/>
                </a:lnTo>
                <a:lnTo>
                  <a:pt x="282859" y="305492"/>
                </a:lnTo>
                <a:lnTo>
                  <a:pt x="293247" y="302273"/>
                </a:lnTo>
                <a:lnTo>
                  <a:pt x="293247" y="273970"/>
                </a:lnTo>
                <a:close/>
              </a:path>
              <a:path w="293369" h="309880">
                <a:moveTo>
                  <a:pt x="262128" y="155691"/>
                </a:moveTo>
                <a:lnTo>
                  <a:pt x="196988" y="155691"/>
                </a:lnTo>
                <a:lnTo>
                  <a:pt x="196988" y="202667"/>
                </a:lnTo>
                <a:lnTo>
                  <a:pt x="195398" y="215806"/>
                </a:lnTo>
                <a:lnTo>
                  <a:pt x="171534" y="246254"/>
                </a:lnTo>
                <a:lnTo>
                  <a:pt x="124561" y="258714"/>
                </a:lnTo>
                <a:lnTo>
                  <a:pt x="271363" y="258714"/>
                </a:lnTo>
                <a:lnTo>
                  <a:pt x="267237" y="256976"/>
                </a:lnTo>
                <a:lnTo>
                  <a:pt x="264944" y="253625"/>
                </a:lnTo>
                <a:lnTo>
                  <a:pt x="263060" y="250201"/>
                </a:lnTo>
                <a:lnTo>
                  <a:pt x="262217" y="245099"/>
                </a:lnTo>
                <a:lnTo>
                  <a:pt x="262128" y="155691"/>
                </a:lnTo>
                <a:close/>
              </a:path>
              <a:path w="293369" h="309880">
                <a:moveTo>
                  <a:pt x="293247" y="257552"/>
                </a:moveTo>
                <a:lnTo>
                  <a:pt x="288734" y="258337"/>
                </a:lnTo>
                <a:lnTo>
                  <a:pt x="285719" y="258714"/>
                </a:lnTo>
                <a:lnTo>
                  <a:pt x="293247" y="258714"/>
                </a:lnTo>
                <a:lnTo>
                  <a:pt x="293247" y="257552"/>
                </a:lnTo>
                <a:close/>
              </a:path>
              <a:path w="293369" h="309880">
                <a:moveTo>
                  <a:pt x="144393" y="0"/>
                </a:moveTo>
                <a:lnTo>
                  <a:pt x="94018" y="5100"/>
                </a:lnTo>
                <a:lnTo>
                  <a:pt x="54982" y="20386"/>
                </a:lnTo>
                <a:lnTo>
                  <a:pt x="23452" y="52209"/>
                </a:lnTo>
                <a:lnTo>
                  <a:pt x="10722" y="97923"/>
                </a:lnTo>
                <a:lnTo>
                  <a:pt x="75296" y="97923"/>
                </a:lnTo>
                <a:lnTo>
                  <a:pt x="81065" y="77371"/>
                </a:lnTo>
                <a:lnTo>
                  <a:pt x="93837" y="62693"/>
                </a:lnTo>
                <a:lnTo>
                  <a:pt x="113618" y="53886"/>
                </a:lnTo>
                <a:lnTo>
                  <a:pt x="140414" y="50951"/>
                </a:lnTo>
                <a:lnTo>
                  <a:pt x="254277" y="50951"/>
                </a:lnTo>
                <a:lnTo>
                  <a:pt x="252782" y="47142"/>
                </a:lnTo>
                <a:lnTo>
                  <a:pt x="224747" y="19255"/>
                </a:lnTo>
                <a:lnTo>
                  <a:pt x="188799" y="4810"/>
                </a:lnTo>
                <a:lnTo>
                  <a:pt x="167646" y="1202"/>
                </a:lnTo>
                <a:lnTo>
                  <a:pt x="1443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157340" y="1048493"/>
            <a:ext cx="257175" cy="300990"/>
          </a:xfrm>
          <a:custGeom>
            <a:avLst/>
            <a:gdLst/>
            <a:ahLst/>
            <a:cxnLst/>
            <a:rect l="l" t="t" r="r" b="b"/>
            <a:pathLst>
              <a:path w="257175" h="300990">
                <a:moveTo>
                  <a:pt x="61149" y="7957"/>
                </a:moveTo>
                <a:lnTo>
                  <a:pt x="0" y="7957"/>
                </a:lnTo>
                <a:lnTo>
                  <a:pt x="0" y="300629"/>
                </a:lnTo>
                <a:lnTo>
                  <a:pt x="64511" y="300629"/>
                </a:lnTo>
                <a:lnTo>
                  <a:pt x="64511" y="127985"/>
                </a:lnTo>
                <a:lnTo>
                  <a:pt x="65713" y="112230"/>
                </a:lnTo>
                <a:lnTo>
                  <a:pt x="83808" y="73044"/>
                </a:lnTo>
                <a:lnTo>
                  <a:pt x="120181" y="52334"/>
                </a:lnTo>
                <a:lnTo>
                  <a:pt x="122936" y="52082"/>
                </a:lnTo>
                <a:lnTo>
                  <a:pt x="62249" y="52082"/>
                </a:lnTo>
                <a:lnTo>
                  <a:pt x="61149" y="50951"/>
                </a:lnTo>
                <a:lnTo>
                  <a:pt x="61149" y="7957"/>
                </a:lnTo>
                <a:close/>
              </a:path>
              <a:path w="257175" h="300990">
                <a:moveTo>
                  <a:pt x="247232" y="50951"/>
                </a:moveTo>
                <a:lnTo>
                  <a:pt x="135273" y="50951"/>
                </a:lnTo>
                <a:lnTo>
                  <a:pt x="159452" y="55056"/>
                </a:lnTo>
                <a:lnTo>
                  <a:pt x="177040" y="67372"/>
                </a:lnTo>
                <a:lnTo>
                  <a:pt x="188045" y="87898"/>
                </a:lnTo>
                <a:lnTo>
                  <a:pt x="192475" y="116635"/>
                </a:lnTo>
                <a:lnTo>
                  <a:pt x="192475" y="300629"/>
                </a:lnTo>
                <a:lnTo>
                  <a:pt x="257049" y="300629"/>
                </a:lnTo>
                <a:lnTo>
                  <a:pt x="257049" y="99651"/>
                </a:lnTo>
                <a:lnTo>
                  <a:pt x="255307" y="76735"/>
                </a:lnTo>
                <a:lnTo>
                  <a:pt x="250089" y="56634"/>
                </a:lnTo>
                <a:lnTo>
                  <a:pt x="247232" y="50951"/>
                </a:lnTo>
                <a:close/>
              </a:path>
              <a:path w="257175" h="300990">
                <a:moveTo>
                  <a:pt x="153429" y="0"/>
                </a:moveTo>
                <a:lnTo>
                  <a:pt x="125422" y="3259"/>
                </a:lnTo>
                <a:lnTo>
                  <a:pt x="100885" y="13032"/>
                </a:lnTo>
                <a:lnTo>
                  <a:pt x="79825" y="29309"/>
                </a:lnTo>
                <a:lnTo>
                  <a:pt x="62249" y="52082"/>
                </a:lnTo>
                <a:lnTo>
                  <a:pt x="122936" y="52082"/>
                </a:lnTo>
                <a:lnTo>
                  <a:pt x="135273" y="50951"/>
                </a:lnTo>
                <a:lnTo>
                  <a:pt x="247232" y="50951"/>
                </a:lnTo>
                <a:lnTo>
                  <a:pt x="214351" y="14047"/>
                </a:lnTo>
                <a:lnTo>
                  <a:pt x="176419" y="1568"/>
                </a:lnTo>
                <a:lnTo>
                  <a:pt x="15342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433565" y="1047948"/>
            <a:ext cx="293370" cy="309880"/>
          </a:xfrm>
          <a:custGeom>
            <a:avLst/>
            <a:gdLst/>
            <a:ahLst/>
            <a:cxnLst/>
            <a:rect l="l" t="t" r="r" b="b"/>
            <a:pathLst>
              <a:path w="293370" h="309880">
                <a:moveTo>
                  <a:pt x="254287" y="50951"/>
                </a:moveTo>
                <a:lnTo>
                  <a:pt x="140414" y="50951"/>
                </a:lnTo>
                <a:lnTo>
                  <a:pt x="166893" y="53462"/>
                </a:lnTo>
                <a:lnTo>
                  <a:pt x="185821" y="60998"/>
                </a:lnTo>
                <a:lnTo>
                  <a:pt x="197187" y="73559"/>
                </a:lnTo>
                <a:lnTo>
                  <a:pt x="200978" y="91149"/>
                </a:lnTo>
                <a:lnTo>
                  <a:pt x="199348" y="102251"/>
                </a:lnTo>
                <a:lnTo>
                  <a:pt x="163341" y="125121"/>
                </a:lnTo>
                <a:lnTo>
                  <a:pt x="135832" y="128764"/>
                </a:lnTo>
                <a:lnTo>
                  <a:pt x="126655" y="130066"/>
                </a:lnTo>
                <a:lnTo>
                  <a:pt x="119105" y="131302"/>
                </a:lnTo>
                <a:lnTo>
                  <a:pt x="113179" y="132498"/>
                </a:lnTo>
                <a:lnTo>
                  <a:pt x="88437" y="136081"/>
                </a:lnTo>
                <a:lnTo>
                  <a:pt x="49950" y="146291"/>
                </a:lnTo>
                <a:lnTo>
                  <a:pt x="9053" y="181574"/>
                </a:lnTo>
                <a:lnTo>
                  <a:pt x="0" y="223626"/>
                </a:lnTo>
                <a:lnTo>
                  <a:pt x="1902" y="243149"/>
                </a:lnTo>
                <a:lnTo>
                  <a:pt x="30564" y="288137"/>
                </a:lnTo>
                <a:lnTo>
                  <a:pt x="80481" y="308303"/>
                </a:lnTo>
                <a:lnTo>
                  <a:pt x="100792" y="309645"/>
                </a:lnTo>
                <a:lnTo>
                  <a:pt x="131511" y="307417"/>
                </a:lnTo>
                <a:lnTo>
                  <a:pt x="158639" y="300732"/>
                </a:lnTo>
                <a:lnTo>
                  <a:pt x="182170" y="289585"/>
                </a:lnTo>
                <a:lnTo>
                  <a:pt x="202098" y="273970"/>
                </a:lnTo>
                <a:lnTo>
                  <a:pt x="293237" y="273970"/>
                </a:lnTo>
                <a:lnTo>
                  <a:pt x="293237" y="258714"/>
                </a:lnTo>
                <a:lnTo>
                  <a:pt x="124540" y="258714"/>
                </a:lnTo>
                <a:lnTo>
                  <a:pt x="113842" y="258216"/>
                </a:lnTo>
                <a:lnTo>
                  <a:pt x="76629" y="245099"/>
                </a:lnTo>
                <a:lnTo>
                  <a:pt x="64573" y="220768"/>
                </a:lnTo>
                <a:lnTo>
                  <a:pt x="67893" y="202663"/>
                </a:lnTo>
                <a:lnTo>
                  <a:pt x="77851" y="188525"/>
                </a:lnTo>
                <a:lnTo>
                  <a:pt x="94470" y="178337"/>
                </a:lnTo>
                <a:lnTo>
                  <a:pt x="117766" y="172099"/>
                </a:lnTo>
                <a:lnTo>
                  <a:pt x="143919" y="168958"/>
                </a:lnTo>
                <a:lnTo>
                  <a:pt x="165858" y="165167"/>
                </a:lnTo>
                <a:lnTo>
                  <a:pt x="183573" y="160740"/>
                </a:lnTo>
                <a:lnTo>
                  <a:pt x="197051" y="155691"/>
                </a:lnTo>
                <a:lnTo>
                  <a:pt x="262159" y="155691"/>
                </a:lnTo>
                <a:lnTo>
                  <a:pt x="262159" y="85473"/>
                </a:lnTo>
                <a:lnTo>
                  <a:pt x="259815" y="64999"/>
                </a:lnTo>
                <a:lnTo>
                  <a:pt x="254287" y="50951"/>
                </a:lnTo>
                <a:close/>
              </a:path>
              <a:path w="293370" h="309880">
                <a:moveTo>
                  <a:pt x="293237" y="273970"/>
                </a:moveTo>
                <a:lnTo>
                  <a:pt x="202098" y="273970"/>
                </a:lnTo>
                <a:lnTo>
                  <a:pt x="207811" y="289585"/>
                </a:lnTo>
                <a:lnTo>
                  <a:pt x="218117" y="300732"/>
                </a:lnTo>
                <a:lnTo>
                  <a:pt x="233015" y="307417"/>
                </a:lnTo>
                <a:lnTo>
                  <a:pt x="252505" y="309645"/>
                </a:lnTo>
                <a:lnTo>
                  <a:pt x="262472" y="309182"/>
                </a:lnTo>
                <a:lnTo>
                  <a:pt x="272584" y="307796"/>
                </a:lnTo>
                <a:lnTo>
                  <a:pt x="282839" y="305492"/>
                </a:lnTo>
                <a:lnTo>
                  <a:pt x="293237" y="302273"/>
                </a:lnTo>
                <a:lnTo>
                  <a:pt x="293237" y="273970"/>
                </a:lnTo>
                <a:close/>
              </a:path>
              <a:path w="293370" h="309880">
                <a:moveTo>
                  <a:pt x="262159" y="155691"/>
                </a:moveTo>
                <a:lnTo>
                  <a:pt x="197051" y="155691"/>
                </a:lnTo>
                <a:lnTo>
                  <a:pt x="197051" y="202667"/>
                </a:lnTo>
                <a:lnTo>
                  <a:pt x="195453" y="215806"/>
                </a:lnTo>
                <a:lnTo>
                  <a:pt x="171492" y="246254"/>
                </a:lnTo>
                <a:lnTo>
                  <a:pt x="124540" y="258714"/>
                </a:lnTo>
                <a:lnTo>
                  <a:pt x="271405" y="258714"/>
                </a:lnTo>
                <a:lnTo>
                  <a:pt x="267185" y="256976"/>
                </a:lnTo>
                <a:lnTo>
                  <a:pt x="264923" y="253625"/>
                </a:lnTo>
                <a:lnTo>
                  <a:pt x="263070" y="250201"/>
                </a:lnTo>
                <a:lnTo>
                  <a:pt x="262246" y="245099"/>
                </a:lnTo>
                <a:lnTo>
                  <a:pt x="262159" y="155691"/>
                </a:lnTo>
                <a:close/>
              </a:path>
              <a:path w="293370" h="309880">
                <a:moveTo>
                  <a:pt x="293237" y="257552"/>
                </a:moveTo>
                <a:lnTo>
                  <a:pt x="288682" y="258337"/>
                </a:lnTo>
                <a:lnTo>
                  <a:pt x="285750" y="258714"/>
                </a:lnTo>
                <a:lnTo>
                  <a:pt x="293237" y="258714"/>
                </a:lnTo>
                <a:lnTo>
                  <a:pt x="293237" y="257552"/>
                </a:lnTo>
                <a:close/>
              </a:path>
              <a:path w="293370" h="309880">
                <a:moveTo>
                  <a:pt x="144372" y="0"/>
                </a:moveTo>
                <a:lnTo>
                  <a:pt x="93967" y="5100"/>
                </a:lnTo>
                <a:lnTo>
                  <a:pt x="54940" y="20386"/>
                </a:lnTo>
                <a:lnTo>
                  <a:pt x="23507" y="52209"/>
                </a:lnTo>
                <a:lnTo>
                  <a:pt x="10732" y="97923"/>
                </a:lnTo>
                <a:lnTo>
                  <a:pt x="75338" y="97923"/>
                </a:lnTo>
                <a:lnTo>
                  <a:pt x="81084" y="77371"/>
                </a:lnTo>
                <a:lnTo>
                  <a:pt x="93838" y="62693"/>
                </a:lnTo>
                <a:lnTo>
                  <a:pt x="113611" y="53886"/>
                </a:lnTo>
                <a:lnTo>
                  <a:pt x="140414" y="50951"/>
                </a:lnTo>
                <a:lnTo>
                  <a:pt x="254287" y="50951"/>
                </a:lnTo>
                <a:lnTo>
                  <a:pt x="252789" y="47142"/>
                </a:lnTo>
                <a:lnTo>
                  <a:pt x="224736" y="19255"/>
                </a:lnTo>
                <a:lnTo>
                  <a:pt x="188787" y="4810"/>
                </a:lnTo>
                <a:lnTo>
                  <a:pt x="167634" y="1202"/>
                </a:lnTo>
                <a:lnTo>
                  <a:pt x="14437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744181" y="1048493"/>
            <a:ext cx="172085" cy="300990"/>
          </a:xfrm>
          <a:custGeom>
            <a:avLst/>
            <a:gdLst/>
            <a:ahLst/>
            <a:cxnLst/>
            <a:rect l="l" t="t" r="r" b="b"/>
            <a:pathLst>
              <a:path w="172085" h="300990">
                <a:moveTo>
                  <a:pt x="60595" y="7957"/>
                </a:moveTo>
                <a:lnTo>
                  <a:pt x="0" y="7957"/>
                </a:lnTo>
                <a:lnTo>
                  <a:pt x="0" y="300629"/>
                </a:lnTo>
                <a:lnTo>
                  <a:pt x="64490" y="300629"/>
                </a:lnTo>
                <a:lnTo>
                  <a:pt x="64490" y="161366"/>
                </a:lnTo>
                <a:lnTo>
                  <a:pt x="65953" y="139090"/>
                </a:lnTo>
                <a:lnTo>
                  <a:pt x="77596" y="101700"/>
                </a:lnTo>
                <a:lnTo>
                  <a:pt x="112787" y="67524"/>
                </a:lnTo>
                <a:lnTo>
                  <a:pt x="121995" y="64542"/>
                </a:lnTo>
                <a:lnTo>
                  <a:pt x="60595" y="64542"/>
                </a:lnTo>
                <a:lnTo>
                  <a:pt x="60595" y="7957"/>
                </a:lnTo>
                <a:close/>
              </a:path>
              <a:path w="172085" h="300990">
                <a:moveTo>
                  <a:pt x="150958" y="0"/>
                </a:moveTo>
                <a:lnTo>
                  <a:pt x="147178" y="0"/>
                </a:lnTo>
                <a:lnTo>
                  <a:pt x="133186" y="1275"/>
                </a:lnTo>
                <a:lnTo>
                  <a:pt x="92845" y="20386"/>
                </a:lnTo>
                <a:lnTo>
                  <a:pt x="65796" y="52660"/>
                </a:lnTo>
                <a:lnTo>
                  <a:pt x="61725" y="64542"/>
                </a:lnTo>
                <a:lnTo>
                  <a:pt x="121995" y="64542"/>
                </a:lnTo>
                <a:lnTo>
                  <a:pt x="127548" y="62744"/>
                </a:lnTo>
                <a:lnTo>
                  <a:pt x="143807" y="61149"/>
                </a:lnTo>
                <a:lnTo>
                  <a:pt x="171523" y="61149"/>
                </a:lnTo>
                <a:lnTo>
                  <a:pt x="171523" y="1717"/>
                </a:lnTo>
                <a:lnTo>
                  <a:pt x="159084" y="596"/>
                </a:lnTo>
                <a:lnTo>
                  <a:pt x="150958" y="0"/>
                </a:lnTo>
                <a:close/>
              </a:path>
              <a:path w="172085" h="300990">
                <a:moveTo>
                  <a:pt x="171523" y="61149"/>
                </a:moveTo>
                <a:lnTo>
                  <a:pt x="143807" y="61149"/>
                </a:lnTo>
                <a:lnTo>
                  <a:pt x="150180" y="61325"/>
                </a:lnTo>
                <a:lnTo>
                  <a:pt x="156923" y="61852"/>
                </a:lnTo>
                <a:lnTo>
                  <a:pt x="164091" y="62744"/>
                </a:lnTo>
                <a:lnTo>
                  <a:pt x="171523" y="63977"/>
                </a:lnTo>
                <a:lnTo>
                  <a:pt x="171523" y="6114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438620" y="946181"/>
            <a:ext cx="281305" cy="403225"/>
          </a:xfrm>
          <a:custGeom>
            <a:avLst/>
            <a:gdLst/>
            <a:ahLst/>
            <a:cxnLst/>
            <a:rect l="l" t="t" r="r" b="b"/>
            <a:pathLst>
              <a:path w="281305" h="403225">
                <a:moveTo>
                  <a:pt x="281111" y="0"/>
                </a:moveTo>
                <a:lnTo>
                  <a:pt x="81599" y="0"/>
                </a:lnTo>
                <a:lnTo>
                  <a:pt x="81044" y="52"/>
                </a:lnTo>
                <a:lnTo>
                  <a:pt x="35193" y="8630"/>
                </a:lnTo>
                <a:lnTo>
                  <a:pt x="6054" y="43617"/>
                </a:lnTo>
                <a:lnTo>
                  <a:pt x="0" y="86887"/>
                </a:lnTo>
                <a:lnTo>
                  <a:pt x="83" y="402940"/>
                </a:lnTo>
                <a:lnTo>
                  <a:pt x="71327" y="402940"/>
                </a:lnTo>
                <a:lnTo>
                  <a:pt x="71327" y="224045"/>
                </a:lnTo>
                <a:lnTo>
                  <a:pt x="255552" y="224045"/>
                </a:lnTo>
                <a:lnTo>
                  <a:pt x="255552" y="166487"/>
                </a:lnTo>
                <a:lnTo>
                  <a:pt x="71327" y="166487"/>
                </a:lnTo>
                <a:lnTo>
                  <a:pt x="71327" y="60982"/>
                </a:lnTo>
                <a:lnTo>
                  <a:pt x="281111" y="60982"/>
                </a:lnTo>
                <a:lnTo>
                  <a:pt x="2811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658799" y="1434824"/>
            <a:ext cx="29845" cy="25400"/>
          </a:xfrm>
          <a:custGeom>
            <a:avLst/>
            <a:gdLst/>
            <a:ahLst/>
            <a:cxnLst/>
            <a:rect l="l" t="t" r="r" b="b"/>
            <a:pathLst>
              <a:path w="29845" h="25400">
                <a:moveTo>
                  <a:pt x="17256" y="0"/>
                </a:moveTo>
                <a:lnTo>
                  <a:pt x="0" y="0"/>
                </a:lnTo>
                <a:lnTo>
                  <a:pt x="0" y="25203"/>
                </a:lnTo>
                <a:lnTo>
                  <a:pt x="23863" y="25203"/>
                </a:lnTo>
                <a:lnTo>
                  <a:pt x="29486" y="20962"/>
                </a:lnTo>
                <a:lnTo>
                  <a:pt x="29486" y="8073"/>
                </a:lnTo>
                <a:lnTo>
                  <a:pt x="28051" y="4921"/>
                </a:lnTo>
                <a:lnTo>
                  <a:pt x="25245" y="2942"/>
                </a:lnTo>
                <a:lnTo>
                  <a:pt x="22344" y="994"/>
                </a:lnTo>
                <a:lnTo>
                  <a:pt x="172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344926" y="1402031"/>
            <a:ext cx="2600325" cy="131445"/>
          </a:xfrm>
          <a:custGeom>
            <a:avLst/>
            <a:gdLst/>
            <a:ahLst/>
            <a:cxnLst/>
            <a:rect l="l" t="t" r="r" b="b"/>
            <a:pathLst>
              <a:path w="2600325" h="131444">
                <a:moveTo>
                  <a:pt x="2579649" y="0"/>
                </a:moveTo>
                <a:lnTo>
                  <a:pt x="62856" y="0"/>
                </a:lnTo>
                <a:lnTo>
                  <a:pt x="50197" y="2294"/>
                </a:lnTo>
                <a:lnTo>
                  <a:pt x="1780" y="108017"/>
                </a:lnTo>
                <a:lnTo>
                  <a:pt x="0" y="114541"/>
                </a:lnTo>
                <a:lnTo>
                  <a:pt x="1026" y="120195"/>
                </a:lnTo>
                <a:lnTo>
                  <a:pt x="4355" y="124436"/>
                </a:lnTo>
                <a:lnTo>
                  <a:pt x="7706" y="128582"/>
                </a:lnTo>
                <a:lnTo>
                  <a:pt x="13444" y="130927"/>
                </a:lnTo>
                <a:lnTo>
                  <a:pt x="2536907" y="130927"/>
                </a:lnTo>
                <a:lnTo>
                  <a:pt x="2549507" y="128638"/>
                </a:lnTo>
                <a:lnTo>
                  <a:pt x="2559254" y="123441"/>
                </a:lnTo>
                <a:lnTo>
                  <a:pt x="2442878" y="123441"/>
                </a:lnTo>
                <a:lnTo>
                  <a:pt x="2433933" y="122786"/>
                </a:lnTo>
                <a:lnTo>
                  <a:pt x="2428869" y="121724"/>
                </a:lnTo>
                <a:lnTo>
                  <a:pt x="2166981" y="121724"/>
                </a:lnTo>
                <a:lnTo>
                  <a:pt x="2166981" y="12722"/>
                </a:lnTo>
                <a:lnTo>
                  <a:pt x="2429366" y="12722"/>
                </a:lnTo>
                <a:lnTo>
                  <a:pt x="2435175" y="11563"/>
                </a:lnTo>
                <a:lnTo>
                  <a:pt x="2444145" y="11025"/>
                </a:lnTo>
                <a:lnTo>
                  <a:pt x="2598747" y="11025"/>
                </a:lnTo>
                <a:lnTo>
                  <a:pt x="2598695" y="10732"/>
                </a:lnTo>
                <a:lnTo>
                  <a:pt x="2595386" y="6471"/>
                </a:lnTo>
                <a:lnTo>
                  <a:pt x="2592057" y="2376"/>
                </a:lnTo>
                <a:lnTo>
                  <a:pt x="2586486" y="62"/>
                </a:lnTo>
                <a:lnTo>
                  <a:pt x="2579649" y="0"/>
                </a:lnTo>
                <a:close/>
              </a:path>
              <a:path w="2600325" h="131444">
                <a:moveTo>
                  <a:pt x="2446407" y="31077"/>
                </a:moveTo>
                <a:lnTo>
                  <a:pt x="2441433" y="31077"/>
                </a:lnTo>
                <a:lnTo>
                  <a:pt x="2437506" y="31862"/>
                </a:lnTo>
                <a:lnTo>
                  <a:pt x="2434658" y="33590"/>
                </a:lnTo>
                <a:lnTo>
                  <a:pt x="2431779" y="35255"/>
                </a:lnTo>
                <a:lnTo>
                  <a:pt x="2430386" y="37402"/>
                </a:lnTo>
                <a:lnTo>
                  <a:pt x="2430386" y="44239"/>
                </a:lnTo>
                <a:lnTo>
                  <a:pt x="2435119" y="48218"/>
                </a:lnTo>
                <a:lnTo>
                  <a:pt x="2454457" y="55787"/>
                </a:lnTo>
                <a:lnTo>
                  <a:pt x="2462231" y="59044"/>
                </a:lnTo>
                <a:lnTo>
                  <a:pt x="2486186" y="89913"/>
                </a:lnTo>
                <a:lnTo>
                  <a:pt x="2485529" y="96628"/>
                </a:lnTo>
                <a:lnTo>
                  <a:pt x="2453337" y="122831"/>
                </a:lnTo>
                <a:lnTo>
                  <a:pt x="2442878" y="123441"/>
                </a:lnTo>
                <a:lnTo>
                  <a:pt x="2559254" y="123441"/>
                </a:lnTo>
                <a:lnTo>
                  <a:pt x="2561130" y="122441"/>
                </a:lnTo>
                <a:lnTo>
                  <a:pt x="2570410" y="113346"/>
                </a:lnTo>
                <a:lnTo>
                  <a:pt x="2575984" y="102363"/>
                </a:lnTo>
                <a:lnTo>
                  <a:pt x="2592907" y="41140"/>
                </a:lnTo>
                <a:lnTo>
                  <a:pt x="2481149" y="41140"/>
                </a:lnTo>
                <a:lnTo>
                  <a:pt x="2470875" y="36727"/>
                </a:lnTo>
                <a:lnTo>
                  <a:pt x="2461661" y="33584"/>
                </a:lnTo>
                <a:lnTo>
                  <a:pt x="2453506" y="31703"/>
                </a:lnTo>
                <a:lnTo>
                  <a:pt x="2446407" y="31077"/>
                </a:lnTo>
                <a:close/>
              </a:path>
              <a:path w="2600325" h="131444">
                <a:moveTo>
                  <a:pt x="2286673" y="12722"/>
                </a:moveTo>
                <a:lnTo>
                  <a:pt x="2246873" y="12722"/>
                </a:lnTo>
                <a:lnTo>
                  <a:pt x="2246873" y="32805"/>
                </a:lnTo>
                <a:lnTo>
                  <a:pt x="2194247" y="32805"/>
                </a:lnTo>
                <a:lnTo>
                  <a:pt x="2194247" y="55673"/>
                </a:lnTo>
                <a:lnTo>
                  <a:pt x="2244298" y="55673"/>
                </a:lnTo>
                <a:lnTo>
                  <a:pt x="2244298" y="75725"/>
                </a:lnTo>
                <a:lnTo>
                  <a:pt x="2194247" y="75725"/>
                </a:lnTo>
                <a:lnTo>
                  <a:pt x="2194247" y="101693"/>
                </a:lnTo>
                <a:lnTo>
                  <a:pt x="2248140" y="101693"/>
                </a:lnTo>
                <a:lnTo>
                  <a:pt x="2248140" y="121724"/>
                </a:lnTo>
                <a:lnTo>
                  <a:pt x="2286673" y="121724"/>
                </a:lnTo>
                <a:lnTo>
                  <a:pt x="2286673" y="12722"/>
                </a:lnTo>
                <a:close/>
              </a:path>
              <a:path w="2600325" h="131444">
                <a:moveTo>
                  <a:pt x="2429366" y="12722"/>
                </a:moveTo>
                <a:lnTo>
                  <a:pt x="2334400" y="12722"/>
                </a:lnTo>
                <a:lnTo>
                  <a:pt x="2342785" y="13323"/>
                </a:lnTo>
                <a:lnTo>
                  <a:pt x="2350136" y="15130"/>
                </a:lnTo>
                <a:lnTo>
                  <a:pt x="2356465" y="18146"/>
                </a:lnTo>
                <a:lnTo>
                  <a:pt x="2361781" y="22376"/>
                </a:lnTo>
                <a:lnTo>
                  <a:pt x="2368252" y="28763"/>
                </a:lnTo>
                <a:lnTo>
                  <a:pt x="2371488" y="36386"/>
                </a:lnTo>
                <a:lnTo>
                  <a:pt x="2371488" y="54092"/>
                </a:lnTo>
                <a:lnTo>
                  <a:pt x="2335510" y="78049"/>
                </a:lnTo>
                <a:lnTo>
                  <a:pt x="2313866" y="78049"/>
                </a:lnTo>
                <a:lnTo>
                  <a:pt x="2313866" y="121724"/>
                </a:lnTo>
                <a:lnTo>
                  <a:pt x="2428869" y="121724"/>
                </a:lnTo>
                <a:lnTo>
                  <a:pt x="2424596" y="120827"/>
                </a:lnTo>
                <a:lnTo>
                  <a:pt x="2414866" y="117570"/>
                </a:lnTo>
                <a:lnTo>
                  <a:pt x="2404743" y="113022"/>
                </a:lnTo>
                <a:lnTo>
                  <a:pt x="2404743" y="89609"/>
                </a:lnTo>
                <a:lnTo>
                  <a:pt x="2458071" y="89609"/>
                </a:lnTo>
                <a:lnTo>
                  <a:pt x="2458071" y="88814"/>
                </a:lnTo>
                <a:lnTo>
                  <a:pt x="2452961" y="84520"/>
                </a:lnTo>
                <a:lnTo>
                  <a:pt x="2426009" y="73819"/>
                </a:lnTo>
                <a:lnTo>
                  <a:pt x="2422010" y="72154"/>
                </a:lnTo>
                <a:lnTo>
                  <a:pt x="2418837" y="70678"/>
                </a:lnTo>
                <a:lnTo>
                  <a:pt x="2416554" y="69317"/>
                </a:lnTo>
                <a:lnTo>
                  <a:pt x="2411633" y="66448"/>
                </a:lnTo>
                <a:lnTo>
                  <a:pt x="2408020" y="62678"/>
                </a:lnTo>
                <a:lnTo>
                  <a:pt x="2405644" y="58144"/>
                </a:lnTo>
                <a:lnTo>
                  <a:pt x="2403329" y="53589"/>
                </a:lnTo>
                <a:lnTo>
                  <a:pt x="2402199" y="48333"/>
                </a:lnTo>
                <a:lnTo>
                  <a:pt x="2402199" y="42490"/>
                </a:lnTo>
                <a:lnTo>
                  <a:pt x="2427114" y="13171"/>
                </a:lnTo>
                <a:lnTo>
                  <a:pt x="2429366" y="12722"/>
                </a:lnTo>
                <a:close/>
              </a:path>
              <a:path w="2600325" h="131444">
                <a:moveTo>
                  <a:pt x="2458071" y="89609"/>
                </a:moveTo>
                <a:lnTo>
                  <a:pt x="2404743" y="89609"/>
                </a:lnTo>
                <a:lnTo>
                  <a:pt x="2412628" y="94688"/>
                </a:lnTo>
                <a:lnTo>
                  <a:pt x="2419287" y="98216"/>
                </a:lnTo>
                <a:lnTo>
                  <a:pt x="2424606" y="100363"/>
                </a:lnTo>
                <a:lnTo>
                  <a:pt x="2429905" y="102363"/>
                </a:lnTo>
                <a:lnTo>
                  <a:pt x="2435454" y="103389"/>
                </a:lnTo>
                <a:lnTo>
                  <a:pt x="2452459" y="103389"/>
                </a:lnTo>
                <a:lnTo>
                  <a:pt x="2458071" y="99996"/>
                </a:lnTo>
                <a:lnTo>
                  <a:pt x="2458071" y="89609"/>
                </a:lnTo>
                <a:close/>
              </a:path>
              <a:path w="2600325" h="131444">
                <a:moveTo>
                  <a:pt x="2598747" y="11025"/>
                </a:moveTo>
                <a:lnTo>
                  <a:pt x="2444145" y="11025"/>
                </a:lnTo>
                <a:lnTo>
                  <a:pt x="2453227" y="11566"/>
                </a:lnTo>
                <a:lnTo>
                  <a:pt x="2462423" y="13189"/>
                </a:lnTo>
                <a:lnTo>
                  <a:pt x="2471732" y="15898"/>
                </a:lnTo>
                <a:lnTo>
                  <a:pt x="2481149" y="19695"/>
                </a:lnTo>
                <a:lnTo>
                  <a:pt x="2481149" y="41140"/>
                </a:lnTo>
                <a:lnTo>
                  <a:pt x="2592907" y="41140"/>
                </a:lnTo>
                <a:lnTo>
                  <a:pt x="2599700" y="16470"/>
                </a:lnTo>
                <a:lnTo>
                  <a:pt x="2598747" y="110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344922" y="1402030"/>
            <a:ext cx="2600325" cy="131445"/>
          </a:xfrm>
          <a:custGeom>
            <a:avLst/>
            <a:gdLst/>
            <a:ahLst/>
            <a:cxnLst/>
            <a:rect l="l" t="t" r="r" b="b"/>
            <a:pathLst>
              <a:path w="2600325" h="131444">
                <a:moveTo>
                  <a:pt x="2579659" y="0"/>
                </a:moveTo>
                <a:lnTo>
                  <a:pt x="62856" y="0"/>
                </a:lnTo>
                <a:lnTo>
                  <a:pt x="50197" y="2294"/>
                </a:lnTo>
                <a:lnTo>
                  <a:pt x="1790" y="108017"/>
                </a:lnTo>
                <a:lnTo>
                  <a:pt x="0" y="114551"/>
                </a:lnTo>
                <a:lnTo>
                  <a:pt x="1026" y="120205"/>
                </a:lnTo>
                <a:lnTo>
                  <a:pt x="4355" y="124436"/>
                </a:lnTo>
                <a:lnTo>
                  <a:pt x="7717" y="128582"/>
                </a:lnTo>
                <a:lnTo>
                  <a:pt x="13455" y="130927"/>
                </a:lnTo>
                <a:lnTo>
                  <a:pt x="2536907" y="130927"/>
                </a:lnTo>
                <a:lnTo>
                  <a:pt x="2549507" y="128638"/>
                </a:lnTo>
                <a:lnTo>
                  <a:pt x="2559235" y="123451"/>
                </a:lnTo>
                <a:lnTo>
                  <a:pt x="2442878" y="123451"/>
                </a:lnTo>
                <a:lnTo>
                  <a:pt x="2433933" y="122796"/>
                </a:lnTo>
                <a:lnTo>
                  <a:pt x="2428823" y="121724"/>
                </a:lnTo>
                <a:lnTo>
                  <a:pt x="2166991" y="121724"/>
                </a:lnTo>
                <a:lnTo>
                  <a:pt x="2166991" y="12711"/>
                </a:lnTo>
                <a:lnTo>
                  <a:pt x="2429418" y="12711"/>
                </a:lnTo>
                <a:lnTo>
                  <a:pt x="2435175" y="11563"/>
                </a:lnTo>
                <a:lnTo>
                  <a:pt x="2444145" y="11025"/>
                </a:lnTo>
                <a:lnTo>
                  <a:pt x="2598745" y="11025"/>
                </a:lnTo>
                <a:lnTo>
                  <a:pt x="2598695" y="10743"/>
                </a:lnTo>
                <a:lnTo>
                  <a:pt x="2595397" y="6481"/>
                </a:lnTo>
                <a:lnTo>
                  <a:pt x="2592057" y="2366"/>
                </a:lnTo>
                <a:lnTo>
                  <a:pt x="2586486" y="62"/>
                </a:lnTo>
                <a:lnTo>
                  <a:pt x="2579659" y="0"/>
                </a:lnTo>
                <a:close/>
              </a:path>
              <a:path w="2600325" h="131444">
                <a:moveTo>
                  <a:pt x="2446407" y="31077"/>
                </a:moveTo>
                <a:lnTo>
                  <a:pt x="2441433" y="31077"/>
                </a:lnTo>
                <a:lnTo>
                  <a:pt x="2437517" y="31862"/>
                </a:lnTo>
                <a:lnTo>
                  <a:pt x="2434658" y="33590"/>
                </a:lnTo>
                <a:lnTo>
                  <a:pt x="2431789" y="35255"/>
                </a:lnTo>
                <a:lnTo>
                  <a:pt x="2430386" y="37412"/>
                </a:lnTo>
                <a:lnTo>
                  <a:pt x="2430386" y="44239"/>
                </a:lnTo>
                <a:lnTo>
                  <a:pt x="2435119" y="48228"/>
                </a:lnTo>
                <a:lnTo>
                  <a:pt x="2454457" y="55788"/>
                </a:lnTo>
                <a:lnTo>
                  <a:pt x="2462231" y="59047"/>
                </a:lnTo>
                <a:lnTo>
                  <a:pt x="2486186" y="89913"/>
                </a:lnTo>
                <a:lnTo>
                  <a:pt x="2485530" y="96628"/>
                </a:lnTo>
                <a:lnTo>
                  <a:pt x="2453334" y="122841"/>
                </a:lnTo>
                <a:lnTo>
                  <a:pt x="2442878" y="123451"/>
                </a:lnTo>
                <a:lnTo>
                  <a:pt x="2559235" y="123451"/>
                </a:lnTo>
                <a:lnTo>
                  <a:pt x="2561130" y="122441"/>
                </a:lnTo>
                <a:lnTo>
                  <a:pt x="2570410" y="113346"/>
                </a:lnTo>
                <a:lnTo>
                  <a:pt x="2575984" y="102363"/>
                </a:lnTo>
                <a:lnTo>
                  <a:pt x="2592898" y="41140"/>
                </a:lnTo>
                <a:lnTo>
                  <a:pt x="2481160" y="41140"/>
                </a:lnTo>
                <a:lnTo>
                  <a:pt x="2470884" y="36727"/>
                </a:lnTo>
                <a:lnTo>
                  <a:pt x="2461667" y="33584"/>
                </a:lnTo>
                <a:lnTo>
                  <a:pt x="2453508" y="31703"/>
                </a:lnTo>
                <a:lnTo>
                  <a:pt x="2446407" y="31077"/>
                </a:lnTo>
                <a:close/>
              </a:path>
              <a:path w="2600325" h="131444">
                <a:moveTo>
                  <a:pt x="2286673" y="12711"/>
                </a:moveTo>
                <a:lnTo>
                  <a:pt x="2246884" y="12711"/>
                </a:lnTo>
                <a:lnTo>
                  <a:pt x="2246884" y="32805"/>
                </a:lnTo>
                <a:lnTo>
                  <a:pt x="2194247" y="32805"/>
                </a:lnTo>
                <a:lnTo>
                  <a:pt x="2194247" y="55684"/>
                </a:lnTo>
                <a:lnTo>
                  <a:pt x="2244298" y="55684"/>
                </a:lnTo>
                <a:lnTo>
                  <a:pt x="2244298" y="75735"/>
                </a:lnTo>
                <a:lnTo>
                  <a:pt x="2194247" y="75735"/>
                </a:lnTo>
                <a:lnTo>
                  <a:pt x="2194247" y="101693"/>
                </a:lnTo>
                <a:lnTo>
                  <a:pt x="2248140" y="101693"/>
                </a:lnTo>
                <a:lnTo>
                  <a:pt x="2248140" y="121724"/>
                </a:lnTo>
                <a:lnTo>
                  <a:pt x="2286673" y="121724"/>
                </a:lnTo>
                <a:lnTo>
                  <a:pt x="2286673" y="12711"/>
                </a:lnTo>
                <a:close/>
              </a:path>
              <a:path w="2600325" h="131444">
                <a:moveTo>
                  <a:pt x="2429418" y="12711"/>
                </a:moveTo>
                <a:lnTo>
                  <a:pt x="2334410" y="12711"/>
                </a:lnTo>
                <a:lnTo>
                  <a:pt x="2342795" y="13314"/>
                </a:lnTo>
                <a:lnTo>
                  <a:pt x="2350145" y="15125"/>
                </a:lnTo>
                <a:lnTo>
                  <a:pt x="2356471" y="18145"/>
                </a:lnTo>
                <a:lnTo>
                  <a:pt x="2361781" y="22376"/>
                </a:lnTo>
                <a:lnTo>
                  <a:pt x="2368252" y="28763"/>
                </a:lnTo>
                <a:lnTo>
                  <a:pt x="2371488" y="36375"/>
                </a:lnTo>
                <a:lnTo>
                  <a:pt x="2371488" y="54092"/>
                </a:lnTo>
                <a:lnTo>
                  <a:pt x="2335510" y="78049"/>
                </a:lnTo>
                <a:lnTo>
                  <a:pt x="2313877" y="78049"/>
                </a:lnTo>
                <a:lnTo>
                  <a:pt x="2313877" y="121724"/>
                </a:lnTo>
                <a:lnTo>
                  <a:pt x="2428823" y="121724"/>
                </a:lnTo>
                <a:lnTo>
                  <a:pt x="2424597" y="120836"/>
                </a:lnTo>
                <a:lnTo>
                  <a:pt x="2414870" y="117576"/>
                </a:lnTo>
                <a:lnTo>
                  <a:pt x="2404754" y="113022"/>
                </a:lnTo>
                <a:lnTo>
                  <a:pt x="2404754" y="89609"/>
                </a:lnTo>
                <a:lnTo>
                  <a:pt x="2458082" y="89609"/>
                </a:lnTo>
                <a:lnTo>
                  <a:pt x="2458082" y="88824"/>
                </a:lnTo>
                <a:lnTo>
                  <a:pt x="2452961" y="84531"/>
                </a:lnTo>
                <a:lnTo>
                  <a:pt x="2426020" y="73819"/>
                </a:lnTo>
                <a:lnTo>
                  <a:pt x="2422010" y="72154"/>
                </a:lnTo>
                <a:lnTo>
                  <a:pt x="2418837" y="70678"/>
                </a:lnTo>
                <a:lnTo>
                  <a:pt x="2416554" y="69317"/>
                </a:lnTo>
                <a:lnTo>
                  <a:pt x="2411633" y="66437"/>
                </a:lnTo>
                <a:lnTo>
                  <a:pt x="2408020" y="62678"/>
                </a:lnTo>
                <a:lnTo>
                  <a:pt x="2405644" y="58144"/>
                </a:lnTo>
                <a:lnTo>
                  <a:pt x="2403340" y="53600"/>
                </a:lnTo>
                <a:lnTo>
                  <a:pt x="2402209" y="48344"/>
                </a:lnTo>
                <a:lnTo>
                  <a:pt x="2402209" y="42490"/>
                </a:lnTo>
                <a:lnTo>
                  <a:pt x="2427114" y="13171"/>
                </a:lnTo>
                <a:lnTo>
                  <a:pt x="2429418" y="12711"/>
                </a:lnTo>
                <a:close/>
              </a:path>
              <a:path w="2600325" h="131444">
                <a:moveTo>
                  <a:pt x="2458082" y="89609"/>
                </a:moveTo>
                <a:lnTo>
                  <a:pt x="2404754" y="89609"/>
                </a:lnTo>
                <a:lnTo>
                  <a:pt x="2412638" y="94688"/>
                </a:lnTo>
                <a:lnTo>
                  <a:pt x="2419287" y="98216"/>
                </a:lnTo>
                <a:lnTo>
                  <a:pt x="2424606" y="100363"/>
                </a:lnTo>
                <a:lnTo>
                  <a:pt x="2429915" y="102363"/>
                </a:lnTo>
                <a:lnTo>
                  <a:pt x="2435454" y="103389"/>
                </a:lnTo>
                <a:lnTo>
                  <a:pt x="2452459" y="103389"/>
                </a:lnTo>
                <a:lnTo>
                  <a:pt x="2458082" y="99996"/>
                </a:lnTo>
                <a:lnTo>
                  <a:pt x="2458082" y="89609"/>
                </a:lnTo>
                <a:close/>
              </a:path>
              <a:path w="2600325" h="131444">
                <a:moveTo>
                  <a:pt x="2598745" y="11025"/>
                </a:moveTo>
                <a:lnTo>
                  <a:pt x="2444145" y="11025"/>
                </a:lnTo>
                <a:lnTo>
                  <a:pt x="2453233" y="11566"/>
                </a:lnTo>
                <a:lnTo>
                  <a:pt x="2462432" y="13189"/>
                </a:lnTo>
                <a:lnTo>
                  <a:pt x="2471742" y="15898"/>
                </a:lnTo>
                <a:lnTo>
                  <a:pt x="2481160" y="19695"/>
                </a:lnTo>
                <a:lnTo>
                  <a:pt x="2481160" y="41140"/>
                </a:lnTo>
                <a:lnTo>
                  <a:pt x="2592898" y="41140"/>
                </a:lnTo>
                <a:lnTo>
                  <a:pt x="2599700" y="16519"/>
                </a:lnTo>
                <a:lnTo>
                  <a:pt x="2598745" y="110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9269879B-E61A-42AE-8398-A7ED1BC376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55821" y="-16209"/>
            <a:ext cx="3248279" cy="1925843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956050" y="2641173"/>
            <a:ext cx="11318692" cy="416716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37465">
              <a:lnSpc>
                <a:spcPct val="100099"/>
              </a:lnSpc>
              <a:spcBef>
                <a:spcPts val="95"/>
              </a:spcBef>
            </a:pPr>
            <a:r>
              <a:rPr lang="es-ES" sz="5400" b="1" dirty="0">
                <a:solidFill>
                  <a:schemeClr val="tx2"/>
                </a:solidFill>
              </a:rPr>
              <a:t>Convocar nueva reunión</a:t>
            </a:r>
            <a:r>
              <a:rPr lang="es-ES" sz="5400" dirty="0">
                <a:solidFill>
                  <a:schemeClr val="tx2"/>
                </a:solidFill>
              </a:rPr>
              <a:t>:</a:t>
            </a:r>
            <a:br>
              <a:rPr lang="es-ES" sz="5400" dirty="0">
                <a:solidFill>
                  <a:schemeClr val="tx2"/>
                </a:solidFill>
              </a:rPr>
            </a:br>
            <a:br>
              <a:rPr lang="es-ES" sz="5400" dirty="0">
                <a:solidFill>
                  <a:schemeClr val="tx2"/>
                </a:solidFill>
              </a:rPr>
            </a:br>
            <a:r>
              <a:rPr lang="es-ES" sz="5400" dirty="0">
                <a:solidFill>
                  <a:schemeClr val="tx2"/>
                </a:solidFill>
              </a:rPr>
              <a:t>Día: Diciembre 14</a:t>
            </a:r>
            <a:br>
              <a:rPr lang="es-ES" sz="5400" dirty="0">
                <a:solidFill>
                  <a:schemeClr val="tx2"/>
                </a:solidFill>
              </a:rPr>
            </a:br>
            <a:r>
              <a:rPr lang="es-ES" sz="5400" dirty="0">
                <a:solidFill>
                  <a:schemeClr val="tx2"/>
                </a:solidFill>
              </a:rPr>
              <a:t>Hora: 2pm</a:t>
            </a:r>
            <a:br>
              <a:rPr lang="es-ES" sz="5400" dirty="0">
                <a:solidFill>
                  <a:schemeClr val="tx2"/>
                </a:solidFill>
              </a:rPr>
            </a:br>
            <a:r>
              <a:rPr lang="es-ES" sz="5400" dirty="0">
                <a:solidFill>
                  <a:schemeClr val="tx2"/>
                </a:solidFill>
              </a:rPr>
              <a:t>Lugar: Sala Teams</a:t>
            </a:r>
            <a:endParaRPr sz="5400" dirty="0">
              <a:solidFill>
                <a:schemeClr val="tx2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16243583" y="962534"/>
            <a:ext cx="111253" cy="1084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092571" y="986545"/>
            <a:ext cx="405765" cy="155575"/>
          </a:xfrm>
          <a:custGeom>
            <a:avLst/>
            <a:gdLst/>
            <a:ahLst/>
            <a:cxnLst/>
            <a:rect l="l" t="t" r="r" b="b"/>
            <a:pathLst>
              <a:path w="405765" h="155575">
                <a:moveTo>
                  <a:pt x="25234" y="0"/>
                </a:moveTo>
                <a:lnTo>
                  <a:pt x="15363" y="1938"/>
                </a:lnTo>
                <a:lnTo>
                  <a:pt x="7347" y="7241"/>
                </a:lnTo>
                <a:lnTo>
                  <a:pt x="1966" y="15138"/>
                </a:lnTo>
                <a:lnTo>
                  <a:pt x="0" y="24857"/>
                </a:lnTo>
                <a:lnTo>
                  <a:pt x="0" y="30292"/>
                </a:lnTo>
                <a:lnTo>
                  <a:pt x="2020" y="35862"/>
                </a:lnTo>
                <a:lnTo>
                  <a:pt x="5853" y="40281"/>
                </a:lnTo>
                <a:lnTo>
                  <a:pt x="35282" y="82155"/>
                </a:lnTo>
                <a:lnTo>
                  <a:pt x="73951" y="116249"/>
                </a:lnTo>
                <a:lnTo>
                  <a:pt x="119691" y="141094"/>
                </a:lnTo>
                <a:lnTo>
                  <a:pt x="170329" y="155220"/>
                </a:lnTo>
                <a:lnTo>
                  <a:pt x="181564" y="138722"/>
                </a:lnTo>
                <a:lnTo>
                  <a:pt x="196758" y="125979"/>
                </a:lnTo>
                <a:lnTo>
                  <a:pt x="214819" y="117765"/>
                </a:lnTo>
                <a:lnTo>
                  <a:pt x="234652" y="114855"/>
                </a:lnTo>
                <a:lnTo>
                  <a:pt x="336670" y="114855"/>
                </a:lnTo>
                <a:lnTo>
                  <a:pt x="344940" y="108761"/>
                </a:lnTo>
                <a:lnTo>
                  <a:pt x="204140" y="108761"/>
                </a:lnTo>
                <a:lnTo>
                  <a:pt x="158204" y="102672"/>
                </a:lnTo>
                <a:lnTo>
                  <a:pt x="115821" y="84943"/>
                </a:lnTo>
                <a:lnTo>
                  <a:pt x="79024" y="56383"/>
                </a:lnTo>
                <a:lnTo>
                  <a:pt x="49851" y="17800"/>
                </a:lnTo>
                <a:lnTo>
                  <a:pt x="44711" y="9855"/>
                </a:lnTo>
                <a:lnTo>
                  <a:pt x="38764" y="4310"/>
                </a:lnTo>
                <a:lnTo>
                  <a:pt x="32207" y="1060"/>
                </a:lnTo>
                <a:lnTo>
                  <a:pt x="25234" y="0"/>
                </a:lnTo>
                <a:close/>
              </a:path>
              <a:path w="405765" h="155575">
                <a:moveTo>
                  <a:pt x="336670" y="114855"/>
                </a:moveTo>
                <a:lnTo>
                  <a:pt x="234652" y="114855"/>
                </a:lnTo>
                <a:lnTo>
                  <a:pt x="250924" y="116748"/>
                </a:lnTo>
                <a:lnTo>
                  <a:pt x="266192" y="122140"/>
                </a:lnTo>
                <a:lnTo>
                  <a:pt x="279726" y="130598"/>
                </a:lnTo>
                <a:lnTo>
                  <a:pt x="290797" y="141692"/>
                </a:lnTo>
                <a:lnTo>
                  <a:pt x="323493" y="124564"/>
                </a:lnTo>
                <a:lnTo>
                  <a:pt x="336670" y="114855"/>
                </a:lnTo>
                <a:close/>
              </a:path>
              <a:path w="405765" h="155575">
                <a:moveTo>
                  <a:pt x="380124" y="6345"/>
                </a:moveTo>
                <a:lnTo>
                  <a:pt x="371339" y="6345"/>
                </a:lnTo>
                <a:lnTo>
                  <a:pt x="362941" y="11025"/>
                </a:lnTo>
                <a:lnTo>
                  <a:pt x="358491" y="18240"/>
                </a:lnTo>
                <a:lnTo>
                  <a:pt x="330847" y="55319"/>
                </a:lnTo>
                <a:lnTo>
                  <a:pt x="294261" y="83887"/>
                </a:lnTo>
                <a:lnTo>
                  <a:pt x="251203" y="102262"/>
                </a:lnTo>
                <a:lnTo>
                  <a:pt x="204140" y="108761"/>
                </a:lnTo>
                <a:lnTo>
                  <a:pt x="344940" y="108761"/>
                </a:lnTo>
                <a:lnTo>
                  <a:pt x="353040" y="102792"/>
                </a:lnTo>
                <a:lnTo>
                  <a:pt x="378658" y="76661"/>
                </a:lnTo>
                <a:lnTo>
                  <a:pt x="399568" y="46459"/>
                </a:lnTo>
                <a:lnTo>
                  <a:pt x="403160" y="42124"/>
                </a:lnTo>
                <a:lnTo>
                  <a:pt x="405149" y="36532"/>
                </a:lnTo>
                <a:lnTo>
                  <a:pt x="405149" y="31035"/>
                </a:lnTo>
                <a:lnTo>
                  <a:pt x="403190" y="21457"/>
                </a:lnTo>
                <a:lnTo>
                  <a:pt x="397839" y="13605"/>
                </a:lnTo>
                <a:lnTo>
                  <a:pt x="389887" y="8296"/>
                </a:lnTo>
                <a:lnTo>
                  <a:pt x="380124" y="63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6278322" y="792965"/>
            <a:ext cx="111158" cy="1084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6153058" y="703866"/>
            <a:ext cx="382905" cy="296545"/>
          </a:xfrm>
          <a:custGeom>
            <a:avLst/>
            <a:gdLst/>
            <a:ahLst/>
            <a:cxnLst/>
            <a:rect l="l" t="t" r="r" b="b"/>
            <a:pathLst>
              <a:path w="382905" h="296544">
                <a:moveTo>
                  <a:pt x="363151" y="245758"/>
                </a:moveTo>
                <a:lnTo>
                  <a:pt x="145681" y="245758"/>
                </a:lnTo>
                <a:lnTo>
                  <a:pt x="168589" y="249516"/>
                </a:lnTo>
                <a:lnTo>
                  <a:pt x="188508" y="259966"/>
                </a:lnTo>
                <a:lnTo>
                  <a:pt x="204016" y="275871"/>
                </a:lnTo>
                <a:lnTo>
                  <a:pt x="213689" y="295997"/>
                </a:lnTo>
                <a:lnTo>
                  <a:pt x="217208" y="295380"/>
                </a:lnTo>
                <a:lnTo>
                  <a:pt x="224004" y="295380"/>
                </a:lnTo>
                <a:lnTo>
                  <a:pt x="264483" y="291542"/>
                </a:lnTo>
                <a:lnTo>
                  <a:pt x="304760" y="280100"/>
                </a:lnTo>
                <a:lnTo>
                  <a:pt x="341958" y="261790"/>
                </a:lnTo>
                <a:lnTo>
                  <a:pt x="363151" y="245758"/>
                </a:lnTo>
                <a:close/>
              </a:path>
              <a:path w="382905" h="296544">
                <a:moveTo>
                  <a:pt x="224004" y="295380"/>
                </a:moveTo>
                <a:lnTo>
                  <a:pt x="217208" y="295380"/>
                </a:lnTo>
                <a:lnTo>
                  <a:pt x="220045" y="295495"/>
                </a:lnTo>
                <a:lnTo>
                  <a:pt x="222789" y="295495"/>
                </a:lnTo>
                <a:lnTo>
                  <a:pt x="224004" y="295380"/>
                </a:lnTo>
                <a:close/>
              </a:path>
              <a:path w="382905" h="296544">
                <a:moveTo>
                  <a:pt x="31280" y="0"/>
                </a:moveTo>
                <a:lnTo>
                  <a:pt x="6172" y="30721"/>
                </a:lnTo>
                <a:lnTo>
                  <a:pt x="0" y="78151"/>
                </a:lnTo>
                <a:lnTo>
                  <a:pt x="6078" y="132404"/>
                </a:lnTo>
                <a:lnTo>
                  <a:pt x="25915" y="181894"/>
                </a:lnTo>
                <a:lnTo>
                  <a:pt x="57767" y="224947"/>
                </a:lnTo>
                <a:lnTo>
                  <a:pt x="99892" y="259894"/>
                </a:lnTo>
                <a:lnTo>
                  <a:pt x="110760" y="253957"/>
                </a:lnTo>
                <a:lnTo>
                  <a:pt x="122150" y="249512"/>
                </a:lnTo>
                <a:lnTo>
                  <a:pt x="133859" y="246724"/>
                </a:lnTo>
                <a:lnTo>
                  <a:pt x="145681" y="245758"/>
                </a:lnTo>
                <a:lnTo>
                  <a:pt x="363151" y="245758"/>
                </a:lnTo>
                <a:lnTo>
                  <a:pt x="366514" y="243214"/>
                </a:lnTo>
                <a:lnTo>
                  <a:pt x="222621" y="243214"/>
                </a:lnTo>
                <a:lnTo>
                  <a:pt x="177717" y="237295"/>
                </a:lnTo>
                <a:lnTo>
                  <a:pt x="137341" y="220607"/>
                </a:lnTo>
                <a:lnTo>
                  <a:pt x="103114" y="194749"/>
                </a:lnTo>
                <a:lnTo>
                  <a:pt x="76658" y="161320"/>
                </a:lnTo>
                <a:lnTo>
                  <a:pt x="59596" y="121921"/>
                </a:lnTo>
                <a:lnTo>
                  <a:pt x="53548" y="78151"/>
                </a:lnTo>
                <a:lnTo>
                  <a:pt x="53925" y="67822"/>
                </a:lnTo>
                <a:lnTo>
                  <a:pt x="55095" y="57126"/>
                </a:lnTo>
                <a:lnTo>
                  <a:pt x="57117" y="46253"/>
                </a:lnTo>
                <a:lnTo>
                  <a:pt x="60050" y="35387"/>
                </a:lnTo>
                <a:lnTo>
                  <a:pt x="62647" y="26917"/>
                </a:lnTo>
                <a:lnTo>
                  <a:pt x="61568" y="19011"/>
                </a:lnTo>
                <a:lnTo>
                  <a:pt x="58082" y="12477"/>
                </a:lnTo>
                <a:lnTo>
                  <a:pt x="50962" y="4907"/>
                </a:lnTo>
                <a:lnTo>
                  <a:pt x="41629" y="590"/>
                </a:lnTo>
                <a:lnTo>
                  <a:pt x="31280" y="0"/>
                </a:lnTo>
                <a:close/>
              </a:path>
              <a:path w="382905" h="296544">
                <a:moveTo>
                  <a:pt x="355350" y="191739"/>
                </a:moveTo>
                <a:lnTo>
                  <a:pt x="349769" y="191739"/>
                </a:lnTo>
                <a:lnTo>
                  <a:pt x="344209" y="193362"/>
                </a:lnTo>
                <a:lnTo>
                  <a:pt x="338544" y="197948"/>
                </a:lnTo>
                <a:lnTo>
                  <a:pt x="312848" y="217257"/>
                </a:lnTo>
                <a:lnTo>
                  <a:pt x="284352" y="231457"/>
                </a:lnTo>
                <a:lnTo>
                  <a:pt x="253971" y="240220"/>
                </a:lnTo>
                <a:lnTo>
                  <a:pt x="222621" y="243214"/>
                </a:lnTo>
                <a:lnTo>
                  <a:pt x="366514" y="243214"/>
                </a:lnTo>
                <a:lnTo>
                  <a:pt x="374417" y="237235"/>
                </a:lnTo>
                <a:lnTo>
                  <a:pt x="379066" y="232753"/>
                </a:lnTo>
                <a:lnTo>
                  <a:pt x="382470" y="225497"/>
                </a:lnTo>
                <a:lnTo>
                  <a:pt x="382470" y="218125"/>
                </a:lnTo>
                <a:lnTo>
                  <a:pt x="380336" y="207809"/>
                </a:lnTo>
                <a:lnTo>
                  <a:pt x="374521" y="199427"/>
                </a:lnTo>
                <a:lnTo>
                  <a:pt x="365900" y="193797"/>
                </a:lnTo>
                <a:lnTo>
                  <a:pt x="355350" y="1917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6271589" y="1114382"/>
            <a:ext cx="111075" cy="1086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6176973" y="1091825"/>
            <a:ext cx="325755" cy="220979"/>
          </a:xfrm>
          <a:custGeom>
            <a:avLst/>
            <a:gdLst/>
            <a:ahLst/>
            <a:cxnLst/>
            <a:rect l="l" t="t" r="r" b="b"/>
            <a:pathLst>
              <a:path w="325755" h="220980">
                <a:moveTo>
                  <a:pt x="27140" y="153052"/>
                </a:moveTo>
                <a:lnTo>
                  <a:pt x="25329" y="153052"/>
                </a:lnTo>
                <a:lnTo>
                  <a:pt x="15491" y="154970"/>
                </a:lnTo>
                <a:lnTo>
                  <a:pt x="7438" y="160222"/>
                </a:lnTo>
                <a:lnTo>
                  <a:pt x="1997" y="168063"/>
                </a:lnTo>
                <a:lnTo>
                  <a:pt x="0" y="177743"/>
                </a:lnTo>
                <a:lnTo>
                  <a:pt x="1214" y="185132"/>
                </a:lnTo>
                <a:lnTo>
                  <a:pt x="40224" y="210316"/>
                </a:lnTo>
                <a:lnTo>
                  <a:pt x="84983" y="219765"/>
                </a:lnTo>
                <a:lnTo>
                  <a:pt x="107619" y="220967"/>
                </a:lnTo>
                <a:lnTo>
                  <a:pt x="154288" y="215993"/>
                </a:lnTo>
                <a:lnTo>
                  <a:pt x="197694" y="201764"/>
                </a:lnTo>
                <a:lnTo>
                  <a:pt x="236689" y="179320"/>
                </a:lnTo>
                <a:lnTo>
                  <a:pt x="247666" y="169596"/>
                </a:lnTo>
                <a:lnTo>
                  <a:pt x="107619" y="169596"/>
                </a:lnTo>
                <a:lnTo>
                  <a:pt x="89743" y="168558"/>
                </a:lnTo>
                <a:lnTo>
                  <a:pt x="71493" y="165530"/>
                </a:lnTo>
                <a:lnTo>
                  <a:pt x="53045" y="160642"/>
                </a:lnTo>
                <a:lnTo>
                  <a:pt x="34574" y="154026"/>
                </a:lnTo>
                <a:lnTo>
                  <a:pt x="29077" y="153115"/>
                </a:lnTo>
                <a:lnTo>
                  <a:pt x="27140" y="153052"/>
                </a:lnTo>
                <a:close/>
              </a:path>
              <a:path w="325755" h="220980">
                <a:moveTo>
                  <a:pt x="300315" y="0"/>
                </a:moveTo>
                <a:lnTo>
                  <a:pt x="262768" y="69146"/>
                </a:lnTo>
                <a:lnTo>
                  <a:pt x="237474" y="109804"/>
                </a:lnTo>
                <a:lnTo>
                  <a:pt x="201531" y="141560"/>
                </a:lnTo>
                <a:lnTo>
                  <a:pt x="157420" y="162222"/>
                </a:lnTo>
                <a:lnTo>
                  <a:pt x="107619" y="169596"/>
                </a:lnTo>
                <a:lnTo>
                  <a:pt x="247666" y="169596"/>
                </a:lnTo>
                <a:lnTo>
                  <a:pt x="270126" y="149701"/>
                </a:lnTo>
                <a:lnTo>
                  <a:pt x="296857" y="113946"/>
                </a:lnTo>
                <a:lnTo>
                  <a:pt x="315735" y="73095"/>
                </a:lnTo>
                <a:lnTo>
                  <a:pt x="325613" y="28187"/>
                </a:lnTo>
                <a:lnTo>
                  <a:pt x="325372" y="26397"/>
                </a:lnTo>
                <a:lnTo>
                  <a:pt x="325372" y="24501"/>
                </a:lnTo>
                <a:lnTo>
                  <a:pt x="323396" y="14882"/>
                </a:lnTo>
                <a:lnTo>
                  <a:pt x="318015" y="7103"/>
                </a:lnTo>
                <a:lnTo>
                  <a:pt x="310048" y="1898"/>
                </a:lnTo>
                <a:lnTo>
                  <a:pt x="3003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6909752" y="812009"/>
            <a:ext cx="304165" cy="321310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69" y="52815"/>
                </a:moveTo>
                <a:lnTo>
                  <a:pt x="145534" y="52815"/>
                </a:lnTo>
                <a:lnTo>
                  <a:pt x="173025" y="55418"/>
                </a:lnTo>
                <a:lnTo>
                  <a:pt x="192657" y="63229"/>
                </a:lnTo>
                <a:lnTo>
                  <a:pt x="204435" y="76249"/>
                </a:lnTo>
                <a:lnTo>
                  <a:pt x="208360" y="94478"/>
                </a:lnTo>
                <a:lnTo>
                  <a:pt x="206661" y="105988"/>
                </a:lnTo>
                <a:lnTo>
                  <a:pt x="169324" y="129692"/>
                </a:lnTo>
                <a:lnTo>
                  <a:pt x="140797" y="133466"/>
                </a:lnTo>
                <a:lnTo>
                  <a:pt x="131317" y="134819"/>
                </a:lnTo>
                <a:lnTo>
                  <a:pt x="123523" y="136103"/>
                </a:lnTo>
                <a:lnTo>
                  <a:pt x="117399" y="137346"/>
                </a:lnTo>
                <a:lnTo>
                  <a:pt x="91708" y="141059"/>
                </a:lnTo>
                <a:lnTo>
                  <a:pt x="51802" y="151636"/>
                </a:lnTo>
                <a:lnTo>
                  <a:pt x="9418" y="188203"/>
                </a:lnTo>
                <a:lnTo>
                  <a:pt x="0" y="231783"/>
                </a:lnTo>
                <a:lnTo>
                  <a:pt x="1989" y="252021"/>
                </a:lnTo>
                <a:lnTo>
                  <a:pt x="31705" y="298650"/>
                </a:lnTo>
                <a:lnTo>
                  <a:pt x="83413" y="319543"/>
                </a:lnTo>
                <a:lnTo>
                  <a:pt x="104426" y="320932"/>
                </a:lnTo>
                <a:lnTo>
                  <a:pt x="136323" y="318626"/>
                </a:lnTo>
                <a:lnTo>
                  <a:pt x="164463" y="311701"/>
                </a:lnTo>
                <a:lnTo>
                  <a:pt x="188845" y="300148"/>
                </a:lnTo>
                <a:lnTo>
                  <a:pt x="209470" y="283959"/>
                </a:lnTo>
                <a:lnTo>
                  <a:pt x="303948" y="283959"/>
                </a:lnTo>
                <a:lnTo>
                  <a:pt x="303948" y="268148"/>
                </a:lnTo>
                <a:lnTo>
                  <a:pt x="129106" y="268148"/>
                </a:lnTo>
                <a:lnTo>
                  <a:pt x="118034" y="267633"/>
                </a:lnTo>
                <a:lnTo>
                  <a:pt x="79448" y="254042"/>
                </a:lnTo>
                <a:lnTo>
                  <a:pt x="66898" y="228830"/>
                </a:lnTo>
                <a:lnTo>
                  <a:pt x="70351" y="210066"/>
                </a:lnTo>
                <a:lnTo>
                  <a:pt x="80696" y="195408"/>
                </a:lnTo>
                <a:lnTo>
                  <a:pt x="97926" y="184849"/>
                </a:lnTo>
                <a:lnTo>
                  <a:pt x="122027" y="178392"/>
                </a:lnTo>
                <a:lnTo>
                  <a:pt x="149195" y="175133"/>
                </a:lnTo>
                <a:lnTo>
                  <a:pt x="171946" y="171205"/>
                </a:lnTo>
                <a:lnTo>
                  <a:pt x="190289" y="166620"/>
                </a:lnTo>
                <a:lnTo>
                  <a:pt x="204234" y="161387"/>
                </a:lnTo>
                <a:lnTo>
                  <a:pt x="271719" y="161387"/>
                </a:lnTo>
                <a:lnTo>
                  <a:pt x="271719" y="99316"/>
                </a:lnTo>
                <a:lnTo>
                  <a:pt x="271300" y="99316"/>
                </a:lnTo>
                <a:lnTo>
                  <a:pt x="271363" y="98907"/>
                </a:lnTo>
                <a:lnTo>
                  <a:pt x="271604" y="98436"/>
                </a:lnTo>
                <a:lnTo>
                  <a:pt x="271719" y="88594"/>
                </a:lnTo>
                <a:lnTo>
                  <a:pt x="269293" y="67380"/>
                </a:lnTo>
                <a:lnTo>
                  <a:pt x="263569" y="52815"/>
                </a:lnTo>
                <a:close/>
              </a:path>
              <a:path w="304165" h="321309">
                <a:moveTo>
                  <a:pt x="303948" y="283959"/>
                </a:moveTo>
                <a:lnTo>
                  <a:pt x="209470" y="283959"/>
                </a:lnTo>
                <a:lnTo>
                  <a:pt x="215400" y="300148"/>
                </a:lnTo>
                <a:lnTo>
                  <a:pt x="226082" y="311701"/>
                </a:lnTo>
                <a:lnTo>
                  <a:pt x="241522" y="318626"/>
                </a:lnTo>
                <a:lnTo>
                  <a:pt x="261730" y="320932"/>
                </a:lnTo>
                <a:lnTo>
                  <a:pt x="272058" y="320455"/>
                </a:lnTo>
                <a:lnTo>
                  <a:pt x="282533" y="319023"/>
                </a:lnTo>
                <a:lnTo>
                  <a:pt x="293161" y="316634"/>
                </a:lnTo>
                <a:lnTo>
                  <a:pt x="303948" y="313288"/>
                </a:lnTo>
                <a:lnTo>
                  <a:pt x="303948" y="283959"/>
                </a:lnTo>
                <a:close/>
              </a:path>
              <a:path w="304165" h="321309">
                <a:moveTo>
                  <a:pt x="271719" y="161387"/>
                </a:moveTo>
                <a:lnTo>
                  <a:pt x="204234" y="161387"/>
                </a:lnTo>
                <a:lnTo>
                  <a:pt x="204234" y="210069"/>
                </a:lnTo>
                <a:lnTo>
                  <a:pt x="202582" y="223687"/>
                </a:lnTo>
                <a:lnTo>
                  <a:pt x="177827" y="255238"/>
                </a:lnTo>
                <a:lnTo>
                  <a:pt x="129106" y="268148"/>
                </a:lnTo>
                <a:lnTo>
                  <a:pt x="281289" y="268148"/>
                </a:lnTo>
                <a:lnTo>
                  <a:pt x="276954" y="266368"/>
                </a:lnTo>
                <a:lnTo>
                  <a:pt x="274557" y="262882"/>
                </a:lnTo>
                <a:lnTo>
                  <a:pt x="272651" y="259332"/>
                </a:lnTo>
                <a:lnTo>
                  <a:pt x="271809" y="254042"/>
                </a:lnTo>
                <a:lnTo>
                  <a:pt x="271719" y="161387"/>
                </a:lnTo>
                <a:close/>
              </a:path>
              <a:path w="304165" h="321309">
                <a:moveTo>
                  <a:pt x="303948" y="266955"/>
                </a:moveTo>
                <a:lnTo>
                  <a:pt x="299236" y="267771"/>
                </a:lnTo>
                <a:lnTo>
                  <a:pt x="296095" y="268148"/>
                </a:lnTo>
                <a:lnTo>
                  <a:pt x="303948" y="268148"/>
                </a:lnTo>
                <a:lnTo>
                  <a:pt x="303948" y="266955"/>
                </a:lnTo>
                <a:close/>
              </a:path>
              <a:path w="304165" h="321309">
                <a:moveTo>
                  <a:pt x="149628" y="0"/>
                </a:moveTo>
                <a:lnTo>
                  <a:pt x="97411" y="5289"/>
                </a:lnTo>
                <a:lnTo>
                  <a:pt x="56919" y="21140"/>
                </a:lnTo>
                <a:lnTo>
                  <a:pt x="24384" y="54126"/>
                </a:lnTo>
                <a:lnTo>
                  <a:pt x="11214" y="101515"/>
                </a:lnTo>
                <a:lnTo>
                  <a:pt x="78049" y="101515"/>
                </a:lnTo>
                <a:lnTo>
                  <a:pt x="84035" y="80203"/>
                </a:lnTo>
                <a:lnTo>
                  <a:pt x="97279" y="64984"/>
                </a:lnTo>
                <a:lnTo>
                  <a:pt x="117780" y="55856"/>
                </a:lnTo>
                <a:lnTo>
                  <a:pt x="145534" y="52815"/>
                </a:lnTo>
                <a:lnTo>
                  <a:pt x="263569" y="52815"/>
                </a:lnTo>
                <a:lnTo>
                  <a:pt x="262020" y="48875"/>
                </a:lnTo>
                <a:lnTo>
                  <a:pt x="232956" y="19978"/>
                </a:lnTo>
                <a:lnTo>
                  <a:pt x="195682" y="4990"/>
                </a:lnTo>
                <a:lnTo>
                  <a:pt x="173757" y="1247"/>
                </a:lnTo>
                <a:lnTo>
                  <a:pt x="149628" y="0"/>
                </a:lnTo>
                <a:close/>
              </a:path>
              <a:path w="304165" h="321309">
                <a:moveTo>
                  <a:pt x="271719" y="98991"/>
                </a:moveTo>
                <a:lnTo>
                  <a:pt x="271541" y="99075"/>
                </a:lnTo>
                <a:lnTo>
                  <a:pt x="271447" y="99253"/>
                </a:lnTo>
                <a:lnTo>
                  <a:pt x="271300" y="99316"/>
                </a:lnTo>
                <a:lnTo>
                  <a:pt x="271719" y="99316"/>
                </a:lnTo>
                <a:lnTo>
                  <a:pt x="271719" y="9899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7231693" y="812588"/>
            <a:ext cx="440055" cy="311785"/>
          </a:xfrm>
          <a:custGeom>
            <a:avLst/>
            <a:gdLst/>
            <a:ahLst/>
            <a:cxnLst/>
            <a:rect l="l" t="t" r="r" b="b"/>
            <a:pathLst>
              <a:path w="440055" h="311784">
                <a:moveTo>
                  <a:pt x="63411" y="8251"/>
                </a:moveTo>
                <a:lnTo>
                  <a:pt x="0" y="8251"/>
                </a:lnTo>
                <a:lnTo>
                  <a:pt x="0" y="311592"/>
                </a:lnTo>
                <a:lnTo>
                  <a:pt x="66929" y="311592"/>
                </a:lnTo>
                <a:lnTo>
                  <a:pt x="66929" y="131451"/>
                </a:lnTo>
                <a:lnTo>
                  <a:pt x="68179" y="114382"/>
                </a:lnTo>
                <a:lnTo>
                  <a:pt x="86855" y="73369"/>
                </a:lnTo>
                <a:lnTo>
                  <a:pt x="119960" y="54099"/>
                </a:lnTo>
                <a:lnTo>
                  <a:pt x="133210" y="52815"/>
                </a:lnTo>
                <a:lnTo>
                  <a:pt x="430924" y="52815"/>
                </a:lnTo>
                <a:lnTo>
                  <a:pt x="429526" y="50469"/>
                </a:lnTo>
                <a:lnTo>
                  <a:pt x="63411" y="50469"/>
                </a:lnTo>
                <a:lnTo>
                  <a:pt x="63411" y="8251"/>
                </a:lnTo>
                <a:close/>
              </a:path>
              <a:path w="440055" h="311784">
                <a:moveTo>
                  <a:pt x="318032" y="52815"/>
                </a:moveTo>
                <a:lnTo>
                  <a:pt x="133210" y="52815"/>
                </a:lnTo>
                <a:lnTo>
                  <a:pt x="146814" y="53803"/>
                </a:lnTo>
                <a:lnTo>
                  <a:pt x="158273" y="56770"/>
                </a:lnTo>
                <a:lnTo>
                  <a:pt x="183638" y="88321"/>
                </a:lnTo>
                <a:lnTo>
                  <a:pt x="186570" y="311592"/>
                </a:lnTo>
                <a:lnTo>
                  <a:pt x="253479" y="311592"/>
                </a:lnTo>
                <a:lnTo>
                  <a:pt x="253479" y="133817"/>
                </a:lnTo>
                <a:lnTo>
                  <a:pt x="257509" y="98376"/>
                </a:lnTo>
                <a:lnTo>
                  <a:pt x="269605" y="73063"/>
                </a:lnTo>
                <a:lnTo>
                  <a:pt x="289777" y="57876"/>
                </a:lnTo>
                <a:lnTo>
                  <a:pt x="318032" y="52815"/>
                </a:lnTo>
                <a:close/>
              </a:path>
              <a:path w="440055" h="311784">
                <a:moveTo>
                  <a:pt x="430924" y="52815"/>
                </a:moveTo>
                <a:lnTo>
                  <a:pt x="318032" y="52815"/>
                </a:lnTo>
                <a:lnTo>
                  <a:pt x="334381" y="54208"/>
                </a:lnTo>
                <a:lnTo>
                  <a:pt x="347653" y="58388"/>
                </a:lnTo>
                <a:lnTo>
                  <a:pt x="371098" y="97867"/>
                </a:lnTo>
                <a:lnTo>
                  <a:pt x="373130" y="311592"/>
                </a:lnTo>
                <a:lnTo>
                  <a:pt x="440018" y="311592"/>
                </a:lnTo>
                <a:lnTo>
                  <a:pt x="439920" y="101452"/>
                </a:lnTo>
                <a:lnTo>
                  <a:pt x="433681" y="57443"/>
                </a:lnTo>
                <a:lnTo>
                  <a:pt x="430924" y="52815"/>
                </a:lnTo>
                <a:close/>
              </a:path>
              <a:path w="440055" h="311784">
                <a:moveTo>
                  <a:pt x="158382" y="0"/>
                </a:moveTo>
                <a:lnTo>
                  <a:pt x="130561" y="3150"/>
                </a:lnTo>
                <a:lnTo>
                  <a:pt x="105749" y="12606"/>
                </a:lnTo>
                <a:lnTo>
                  <a:pt x="83927" y="28377"/>
                </a:lnTo>
                <a:lnTo>
                  <a:pt x="65076" y="50469"/>
                </a:lnTo>
                <a:lnTo>
                  <a:pt x="243489" y="50469"/>
                </a:lnTo>
                <a:lnTo>
                  <a:pt x="230691" y="28377"/>
                </a:lnTo>
                <a:lnTo>
                  <a:pt x="212240" y="12606"/>
                </a:lnTo>
                <a:lnTo>
                  <a:pt x="188138" y="3150"/>
                </a:lnTo>
                <a:lnTo>
                  <a:pt x="158382" y="0"/>
                </a:lnTo>
                <a:close/>
              </a:path>
              <a:path w="440055" h="311784">
                <a:moveTo>
                  <a:pt x="338523" y="0"/>
                </a:moveTo>
                <a:lnTo>
                  <a:pt x="310809" y="3150"/>
                </a:lnTo>
                <a:lnTo>
                  <a:pt x="285733" y="12606"/>
                </a:lnTo>
                <a:lnTo>
                  <a:pt x="263293" y="28377"/>
                </a:lnTo>
                <a:lnTo>
                  <a:pt x="243489" y="50469"/>
                </a:lnTo>
                <a:lnTo>
                  <a:pt x="429526" y="50469"/>
                </a:lnTo>
                <a:lnTo>
                  <a:pt x="414664" y="25525"/>
                </a:lnTo>
                <a:lnTo>
                  <a:pt x="382949" y="6380"/>
                </a:lnTo>
                <a:lnTo>
                  <a:pt x="3385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7744051" y="820839"/>
            <a:ext cx="0" cy="303530"/>
          </a:xfrm>
          <a:custGeom>
            <a:avLst/>
            <a:gdLst/>
            <a:ahLst/>
            <a:cxnLst/>
            <a:rect l="l" t="t" r="r" b="b"/>
            <a:pathLst>
              <a:path h="303530">
                <a:moveTo>
                  <a:pt x="0" y="0"/>
                </a:moveTo>
                <a:lnTo>
                  <a:pt x="0" y="303341"/>
                </a:lnTo>
              </a:path>
            </a:pathLst>
          </a:custGeom>
          <a:ln w="6683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7710633" y="705262"/>
            <a:ext cx="67310" cy="63500"/>
          </a:xfrm>
          <a:custGeom>
            <a:avLst/>
            <a:gdLst/>
            <a:ahLst/>
            <a:cxnLst/>
            <a:rect l="l" t="t" r="r" b="b"/>
            <a:pathLst>
              <a:path w="67309" h="63500">
                <a:moveTo>
                  <a:pt x="66835" y="0"/>
                </a:moveTo>
                <a:lnTo>
                  <a:pt x="0" y="0"/>
                </a:lnTo>
                <a:lnTo>
                  <a:pt x="0" y="63348"/>
                </a:lnTo>
                <a:lnTo>
                  <a:pt x="66835" y="63348"/>
                </a:lnTo>
                <a:lnTo>
                  <a:pt x="668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7802525" y="812577"/>
            <a:ext cx="270510" cy="320040"/>
          </a:xfrm>
          <a:custGeom>
            <a:avLst/>
            <a:gdLst/>
            <a:ahLst/>
            <a:cxnLst/>
            <a:rect l="l" t="t" r="r" b="b"/>
            <a:pathLst>
              <a:path w="270509" h="320040">
                <a:moveTo>
                  <a:pt x="66898" y="214213"/>
                </a:moveTo>
                <a:lnTo>
                  <a:pt x="0" y="214213"/>
                </a:lnTo>
                <a:lnTo>
                  <a:pt x="2898" y="238546"/>
                </a:lnTo>
                <a:lnTo>
                  <a:pt x="22556" y="278433"/>
                </a:lnTo>
                <a:lnTo>
                  <a:pt x="58464" y="305293"/>
                </a:lnTo>
                <a:lnTo>
                  <a:pt x="106000" y="318208"/>
                </a:lnTo>
                <a:lnTo>
                  <a:pt x="134404" y="319822"/>
                </a:lnTo>
                <a:lnTo>
                  <a:pt x="160583" y="318426"/>
                </a:lnTo>
                <a:lnTo>
                  <a:pt x="206353" y="307255"/>
                </a:lnTo>
                <a:lnTo>
                  <a:pt x="245160" y="282826"/>
                </a:lnTo>
                <a:lnTo>
                  <a:pt x="257545" y="266965"/>
                </a:lnTo>
                <a:lnTo>
                  <a:pt x="135577" y="266965"/>
                </a:lnTo>
                <a:lnTo>
                  <a:pt x="107497" y="263672"/>
                </a:lnTo>
                <a:lnTo>
                  <a:pt x="86701" y="253786"/>
                </a:lnTo>
                <a:lnTo>
                  <a:pt x="73173" y="237302"/>
                </a:lnTo>
                <a:lnTo>
                  <a:pt x="66898" y="214213"/>
                </a:lnTo>
                <a:close/>
              </a:path>
              <a:path w="270509" h="320040">
                <a:moveTo>
                  <a:pt x="133210" y="0"/>
                </a:moveTo>
                <a:lnTo>
                  <a:pt x="87291" y="4701"/>
                </a:lnTo>
                <a:lnTo>
                  <a:pt x="49296" y="18795"/>
                </a:lnTo>
                <a:lnTo>
                  <a:pt x="17144" y="47270"/>
                </a:lnTo>
                <a:lnTo>
                  <a:pt x="6439" y="86897"/>
                </a:lnTo>
                <a:lnTo>
                  <a:pt x="8349" y="106501"/>
                </a:lnTo>
                <a:lnTo>
                  <a:pt x="36983" y="150801"/>
                </a:lnTo>
                <a:lnTo>
                  <a:pt x="82539" y="171282"/>
                </a:lnTo>
                <a:lnTo>
                  <a:pt x="151234" y="187801"/>
                </a:lnTo>
                <a:lnTo>
                  <a:pt x="164684" y="191175"/>
                </a:lnTo>
                <a:lnTo>
                  <a:pt x="200610" y="216377"/>
                </a:lnTo>
                <a:lnTo>
                  <a:pt x="203030" y="227092"/>
                </a:lnTo>
                <a:lnTo>
                  <a:pt x="199452" y="244551"/>
                </a:lnTo>
                <a:lnTo>
                  <a:pt x="187012" y="257010"/>
                </a:lnTo>
                <a:lnTo>
                  <a:pt x="165718" y="264478"/>
                </a:lnTo>
                <a:lnTo>
                  <a:pt x="135577" y="266965"/>
                </a:lnTo>
                <a:lnTo>
                  <a:pt x="257545" y="266965"/>
                </a:lnTo>
                <a:lnTo>
                  <a:pt x="258900" y="265230"/>
                </a:lnTo>
                <a:lnTo>
                  <a:pt x="267147" y="244692"/>
                </a:lnTo>
                <a:lnTo>
                  <a:pt x="269897" y="221218"/>
                </a:lnTo>
                <a:lnTo>
                  <a:pt x="267988" y="202128"/>
                </a:lnTo>
                <a:lnTo>
                  <a:pt x="239395" y="158476"/>
                </a:lnTo>
                <a:lnTo>
                  <a:pt x="193285" y="138221"/>
                </a:lnTo>
                <a:lnTo>
                  <a:pt x="145927" y="127028"/>
                </a:lnTo>
                <a:lnTo>
                  <a:pt x="126027" y="122500"/>
                </a:lnTo>
                <a:lnTo>
                  <a:pt x="81107" y="102994"/>
                </a:lnTo>
                <a:lnTo>
                  <a:pt x="73338" y="83945"/>
                </a:lnTo>
                <a:lnTo>
                  <a:pt x="76790" y="70339"/>
                </a:lnTo>
                <a:lnTo>
                  <a:pt x="87142" y="60621"/>
                </a:lnTo>
                <a:lnTo>
                  <a:pt x="104388" y="54790"/>
                </a:lnTo>
                <a:lnTo>
                  <a:pt x="128519" y="52846"/>
                </a:lnTo>
                <a:lnTo>
                  <a:pt x="247313" y="52846"/>
                </a:lnTo>
                <a:lnTo>
                  <a:pt x="246597" y="51237"/>
                </a:lnTo>
                <a:lnTo>
                  <a:pt x="217082" y="21161"/>
                </a:lnTo>
                <a:lnTo>
                  <a:pt x="179701" y="5291"/>
                </a:lnTo>
                <a:lnTo>
                  <a:pt x="157597" y="1323"/>
                </a:lnTo>
                <a:lnTo>
                  <a:pt x="133210" y="0"/>
                </a:lnTo>
                <a:close/>
              </a:path>
              <a:path w="270509" h="320040">
                <a:moveTo>
                  <a:pt x="247313" y="52846"/>
                </a:moveTo>
                <a:lnTo>
                  <a:pt x="128519" y="52846"/>
                </a:lnTo>
                <a:lnTo>
                  <a:pt x="152368" y="55376"/>
                </a:lnTo>
                <a:lnTo>
                  <a:pt x="170589" y="62965"/>
                </a:lnTo>
                <a:lnTo>
                  <a:pt x="183174" y="75609"/>
                </a:lnTo>
                <a:lnTo>
                  <a:pt x="190119" y="93306"/>
                </a:lnTo>
                <a:lnTo>
                  <a:pt x="259950" y="93306"/>
                </a:lnTo>
                <a:lnTo>
                  <a:pt x="255301" y="70782"/>
                </a:lnTo>
                <a:lnTo>
                  <a:pt x="247313" y="528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8093277" y="812009"/>
            <a:ext cx="304165" cy="321310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41" y="52815"/>
                </a:moveTo>
                <a:lnTo>
                  <a:pt x="145524" y="52815"/>
                </a:lnTo>
                <a:lnTo>
                  <a:pt x="172994" y="55418"/>
                </a:lnTo>
                <a:lnTo>
                  <a:pt x="192632" y="63229"/>
                </a:lnTo>
                <a:lnTo>
                  <a:pt x="204426" y="76249"/>
                </a:lnTo>
                <a:lnTo>
                  <a:pt x="208360" y="94478"/>
                </a:lnTo>
                <a:lnTo>
                  <a:pt x="206661" y="105988"/>
                </a:lnTo>
                <a:lnTo>
                  <a:pt x="169308" y="129692"/>
                </a:lnTo>
                <a:lnTo>
                  <a:pt x="140770" y="133466"/>
                </a:lnTo>
                <a:lnTo>
                  <a:pt x="131286" y="134819"/>
                </a:lnTo>
                <a:lnTo>
                  <a:pt x="123494" y="136103"/>
                </a:lnTo>
                <a:lnTo>
                  <a:pt x="117399" y="137346"/>
                </a:lnTo>
                <a:lnTo>
                  <a:pt x="91710" y="141059"/>
                </a:lnTo>
                <a:lnTo>
                  <a:pt x="51798" y="151636"/>
                </a:lnTo>
                <a:lnTo>
                  <a:pt x="9391" y="188203"/>
                </a:lnTo>
                <a:lnTo>
                  <a:pt x="0" y="231783"/>
                </a:lnTo>
                <a:lnTo>
                  <a:pt x="1980" y="252021"/>
                </a:lnTo>
                <a:lnTo>
                  <a:pt x="31674" y="298650"/>
                </a:lnTo>
                <a:lnTo>
                  <a:pt x="83403" y="319543"/>
                </a:lnTo>
                <a:lnTo>
                  <a:pt x="104457" y="320932"/>
                </a:lnTo>
                <a:lnTo>
                  <a:pt x="136331" y="318626"/>
                </a:lnTo>
                <a:lnTo>
                  <a:pt x="164463" y="311701"/>
                </a:lnTo>
                <a:lnTo>
                  <a:pt x="188853" y="300148"/>
                </a:lnTo>
                <a:lnTo>
                  <a:pt x="209501" y="283959"/>
                </a:lnTo>
                <a:lnTo>
                  <a:pt x="303948" y="283959"/>
                </a:lnTo>
                <a:lnTo>
                  <a:pt x="303948" y="268148"/>
                </a:lnTo>
                <a:lnTo>
                  <a:pt x="129106" y="268148"/>
                </a:lnTo>
                <a:lnTo>
                  <a:pt x="118032" y="267633"/>
                </a:lnTo>
                <a:lnTo>
                  <a:pt x="79435" y="254042"/>
                </a:lnTo>
                <a:lnTo>
                  <a:pt x="66898" y="228830"/>
                </a:lnTo>
                <a:lnTo>
                  <a:pt x="70348" y="210066"/>
                </a:lnTo>
                <a:lnTo>
                  <a:pt x="80695" y="195408"/>
                </a:lnTo>
                <a:lnTo>
                  <a:pt x="97948" y="184849"/>
                </a:lnTo>
                <a:lnTo>
                  <a:pt x="122111" y="178392"/>
                </a:lnTo>
                <a:lnTo>
                  <a:pt x="149185" y="175133"/>
                </a:lnTo>
                <a:lnTo>
                  <a:pt x="171901" y="171205"/>
                </a:lnTo>
                <a:lnTo>
                  <a:pt x="190238" y="166620"/>
                </a:lnTo>
                <a:lnTo>
                  <a:pt x="204171" y="161387"/>
                </a:lnTo>
                <a:lnTo>
                  <a:pt x="271677" y="161387"/>
                </a:lnTo>
                <a:lnTo>
                  <a:pt x="271677" y="88594"/>
                </a:lnTo>
                <a:lnTo>
                  <a:pt x="269257" y="67380"/>
                </a:lnTo>
                <a:lnTo>
                  <a:pt x="263541" y="52815"/>
                </a:lnTo>
                <a:close/>
              </a:path>
              <a:path w="304165" h="321309">
                <a:moveTo>
                  <a:pt x="303948" y="283959"/>
                </a:moveTo>
                <a:lnTo>
                  <a:pt x="209501" y="283959"/>
                </a:lnTo>
                <a:lnTo>
                  <a:pt x="215381" y="300148"/>
                </a:lnTo>
                <a:lnTo>
                  <a:pt x="226042" y="311701"/>
                </a:lnTo>
                <a:lnTo>
                  <a:pt x="241474" y="318626"/>
                </a:lnTo>
                <a:lnTo>
                  <a:pt x="261667" y="320932"/>
                </a:lnTo>
                <a:lnTo>
                  <a:pt x="272025" y="320455"/>
                </a:lnTo>
                <a:lnTo>
                  <a:pt x="282533" y="319023"/>
                </a:lnTo>
                <a:lnTo>
                  <a:pt x="293178" y="316634"/>
                </a:lnTo>
                <a:lnTo>
                  <a:pt x="303948" y="313288"/>
                </a:lnTo>
                <a:lnTo>
                  <a:pt x="303948" y="283959"/>
                </a:lnTo>
                <a:close/>
              </a:path>
              <a:path w="304165" h="321309">
                <a:moveTo>
                  <a:pt x="271677" y="161387"/>
                </a:moveTo>
                <a:lnTo>
                  <a:pt x="204171" y="161387"/>
                </a:lnTo>
                <a:lnTo>
                  <a:pt x="204171" y="210069"/>
                </a:lnTo>
                <a:lnTo>
                  <a:pt x="202524" y="223687"/>
                </a:lnTo>
                <a:lnTo>
                  <a:pt x="177795" y="255238"/>
                </a:lnTo>
                <a:lnTo>
                  <a:pt x="129106" y="268148"/>
                </a:lnTo>
                <a:lnTo>
                  <a:pt x="281258" y="268148"/>
                </a:lnTo>
                <a:lnTo>
                  <a:pt x="276986" y="266368"/>
                </a:lnTo>
                <a:lnTo>
                  <a:pt x="274609" y="262882"/>
                </a:lnTo>
                <a:lnTo>
                  <a:pt x="272651" y="259332"/>
                </a:lnTo>
                <a:lnTo>
                  <a:pt x="271771" y="254042"/>
                </a:lnTo>
                <a:lnTo>
                  <a:pt x="271677" y="161387"/>
                </a:lnTo>
                <a:close/>
              </a:path>
              <a:path w="304165" h="321309">
                <a:moveTo>
                  <a:pt x="303948" y="266955"/>
                </a:moveTo>
                <a:lnTo>
                  <a:pt x="299257" y="267771"/>
                </a:lnTo>
                <a:lnTo>
                  <a:pt x="296127" y="268148"/>
                </a:lnTo>
                <a:lnTo>
                  <a:pt x="303948" y="268148"/>
                </a:lnTo>
                <a:lnTo>
                  <a:pt x="303948" y="266955"/>
                </a:lnTo>
                <a:close/>
              </a:path>
              <a:path w="304165" h="321309">
                <a:moveTo>
                  <a:pt x="149660" y="0"/>
                </a:moveTo>
                <a:lnTo>
                  <a:pt x="97457" y="5289"/>
                </a:lnTo>
                <a:lnTo>
                  <a:pt x="57003" y="21140"/>
                </a:lnTo>
                <a:lnTo>
                  <a:pt x="24312" y="54126"/>
                </a:lnTo>
                <a:lnTo>
                  <a:pt x="11120" y="101515"/>
                </a:lnTo>
                <a:lnTo>
                  <a:pt x="78049" y="101515"/>
                </a:lnTo>
                <a:lnTo>
                  <a:pt x="84026" y="80203"/>
                </a:lnTo>
                <a:lnTo>
                  <a:pt x="97262" y="64984"/>
                </a:lnTo>
                <a:lnTo>
                  <a:pt x="117760" y="55856"/>
                </a:lnTo>
                <a:lnTo>
                  <a:pt x="145524" y="52815"/>
                </a:lnTo>
                <a:lnTo>
                  <a:pt x="263541" y="52815"/>
                </a:lnTo>
                <a:lnTo>
                  <a:pt x="261995" y="48875"/>
                </a:lnTo>
                <a:lnTo>
                  <a:pt x="232956" y="19978"/>
                </a:lnTo>
                <a:lnTo>
                  <a:pt x="195686" y="4990"/>
                </a:lnTo>
                <a:lnTo>
                  <a:pt x="173761" y="1247"/>
                </a:lnTo>
                <a:lnTo>
                  <a:pt x="1496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8415209" y="812588"/>
            <a:ext cx="266700" cy="311785"/>
          </a:xfrm>
          <a:custGeom>
            <a:avLst/>
            <a:gdLst/>
            <a:ahLst/>
            <a:cxnLst/>
            <a:rect l="l" t="t" r="r" b="b"/>
            <a:pathLst>
              <a:path w="266700" h="311784">
                <a:moveTo>
                  <a:pt x="63380" y="8251"/>
                </a:moveTo>
                <a:lnTo>
                  <a:pt x="0" y="8251"/>
                </a:lnTo>
                <a:lnTo>
                  <a:pt x="0" y="311592"/>
                </a:lnTo>
                <a:lnTo>
                  <a:pt x="66867" y="311592"/>
                </a:lnTo>
                <a:lnTo>
                  <a:pt x="66867" y="132655"/>
                </a:lnTo>
                <a:lnTo>
                  <a:pt x="68114" y="116325"/>
                </a:lnTo>
                <a:lnTo>
                  <a:pt x="86866" y="75704"/>
                </a:lnTo>
                <a:lnTo>
                  <a:pt x="124566" y="54246"/>
                </a:lnTo>
                <a:lnTo>
                  <a:pt x="127503" y="53977"/>
                </a:lnTo>
                <a:lnTo>
                  <a:pt x="64532" y="53977"/>
                </a:lnTo>
                <a:lnTo>
                  <a:pt x="63380" y="52815"/>
                </a:lnTo>
                <a:lnTo>
                  <a:pt x="63380" y="8251"/>
                </a:lnTo>
                <a:close/>
              </a:path>
              <a:path w="266700" h="311784">
                <a:moveTo>
                  <a:pt x="256243" y="52815"/>
                </a:moveTo>
                <a:lnTo>
                  <a:pt x="140205" y="52815"/>
                </a:lnTo>
                <a:lnTo>
                  <a:pt x="165268" y="57069"/>
                </a:lnTo>
                <a:lnTo>
                  <a:pt x="183497" y="69832"/>
                </a:lnTo>
                <a:lnTo>
                  <a:pt x="194901" y="91105"/>
                </a:lnTo>
                <a:lnTo>
                  <a:pt x="199491" y="120886"/>
                </a:lnTo>
                <a:lnTo>
                  <a:pt x="199491" y="311592"/>
                </a:lnTo>
                <a:lnTo>
                  <a:pt x="266410" y="311592"/>
                </a:lnTo>
                <a:lnTo>
                  <a:pt x="266410" y="103284"/>
                </a:lnTo>
                <a:lnTo>
                  <a:pt x="264607" y="79532"/>
                </a:lnTo>
                <a:lnTo>
                  <a:pt x="259201" y="58698"/>
                </a:lnTo>
                <a:lnTo>
                  <a:pt x="256243" y="52815"/>
                </a:lnTo>
                <a:close/>
              </a:path>
              <a:path w="266700" h="311784">
                <a:moveTo>
                  <a:pt x="159031" y="0"/>
                </a:moveTo>
                <a:lnTo>
                  <a:pt x="129998" y="3380"/>
                </a:lnTo>
                <a:lnTo>
                  <a:pt x="104564" y="13512"/>
                </a:lnTo>
                <a:lnTo>
                  <a:pt x="82740" y="30382"/>
                </a:lnTo>
                <a:lnTo>
                  <a:pt x="64532" y="53977"/>
                </a:lnTo>
                <a:lnTo>
                  <a:pt x="127503" y="53977"/>
                </a:lnTo>
                <a:lnTo>
                  <a:pt x="140205" y="52815"/>
                </a:lnTo>
                <a:lnTo>
                  <a:pt x="256243" y="52815"/>
                </a:lnTo>
                <a:lnTo>
                  <a:pt x="222163" y="14559"/>
                </a:lnTo>
                <a:lnTo>
                  <a:pt x="182854" y="1625"/>
                </a:lnTo>
                <a:lnTo>
                  <a:pt x="1590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8701500" y="812009"/>
            <a:ext cx="304165" cy="321310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49" y="52815"/>
                </a:moveTo>
                <a:lnTo>
                  <a:pt x="145534" y="52815"/>
                </a:lnTo>
                <a:lnTo>
                  <a:pt x="172981" y="55418"/>
                </a:lnTo>
                <a:lnTo>
                  <a:pt x="192600" y="63229"/>
                </a:lnTo>
                <a:lnTo>
                  <a:pt x="204379" y="76249"/>
                </a:lnTo>
                <a:lnTo>
                  <a:pt x="208307" y="94478"/>
                </a:lnTo>
                <a:lnTo>
                  <a:pt x="206617" y="105988"/>
                </a:lnTo>
                <a:lnTo>
                  <a:pt x="169293" y="129692"/>
                </a:lnTo>
                <a:lnTo>
                  <a:pt x="140783" y="133466"/>
                </a:lnTo>
                <a:lnTo>
                  <a:pt x="131276" y="134819"/>
                </a:lnTo>
                <a:lnTo>
                  <a:pt x="123452" y="136103"/>
                </a:lnTo>
                <a:lnTo>
                  <a:pt x="117315" y="137346"/>
                </a:lnTo>
                <a:lnTo>
                  <a:pt x="91668" y="141059"/>
                </a:lnTo>
                <a:lnTo>
                  <a:pt x="51779" y="151636"/>
                </a:lnTo>
                <a:lnTo>
                  <a:pt x="9384" y="188203"/>
                </a:lnTo>
                <a:lnTo>
                  <a:pt x="0" y="231783"/>
                </a:lnTo>
                <a:lnTo>
                  <a:pt x="1973" y="252021"/>
                </a:lnTo>
                <a:lnTo>
                  <a:pt x="31684" y="298650"/>
                </a:lnTo>
                <a:lnTo>
                  <a:pt x="83405" y="319543"/>
                </a:lnTo>
                <a:lnTo>
                  <a:pt x="104457" y="320932"/>
                </a:lnTo>
                <a:lnTo>
                  <a:pt x="136301" y="318626"/>
                </a:lnTo>
                <a:lnTo>
                  <a:pt x="164420" y="311701"/>
                </a:lnTo>
                <a:lnTo>
                  <a:pt x="188810" y="300148"/>
                </a:lnTo>
                <a:lnTo>
                  <a:pt x="209470" y="283959"/>
                </a:lnTo>
                <a:lnTo>
                  <a:pt x="303917" y="283959"/>
                </a:lnTo>
                <a:lnTo>
                  <a:pt x="303917" y="268148"/>
                </a:lnTo>
                <a:lnTo>
                  <a:pt x="129085" y="268148"/>
                </a:lnTo>
                <a:lnTo>
                  <a:pt x="117993" y="267633"/>
                </a:lnTo>
                <a:lnTo>
                  <a:pt x="79426" y="254042"/>
                </a:lnTo>
                <a:lnTo>
                  <a:pt x="66929" y="228830"/>
                </a:lnTo>
                <a:lnTo>
                  <a:pt x="70369" y="210066"/>
                </a:lnTo>
                <a:lnTo>
                  <a:pt x="80691" y="195408"/>
                </a:lnTo>
                <a:lnTo>
                  <a:pt x="97913" y="184849"/>
                </a:lnTo>
                <a:lnTo>
                  <a:pt x="122048" y="178392"/>
                </a:lnTo>
                <a:lnTo>
                  <a:pt x="149159" y="175133"/>
                </a:lnTo>
                <a:lnTo>
                  <a:pt x="171901" y="171205"/>
                </a:lnTo>
                <a:lnTo>
                  <a:pt x="190263" y="166620"/>
                </a:lnTo>
                <a:lnTo>
                  <a:pt x="204234" y="161387"/>
                </a:lnTo>
                <a:lnTo>
                  <a:pt x="271709" y="161387"/>
                </a:lnTo>
                <a:lnTo>
                  <a:pt x="271709" y="88594"/>
                </a:lnTo>
                <a:lnTo>
                  <a:pt x="269280" y="67380"/>
                </a:lnTo>
                <a:lnTo>
                  <a:pt x="263549" y="52815"/>
                </a:lnTo>
                <a:close/>
              </a:path>
              <a:path w="304165" h="321309">
                <a:moveTo>
                  <a:pt x="303917" y="283959"/>
                </a:moveTo>
                <a:lnTo>
                  <a:pt x="209470" y="283959"/>
                </a:lnTo>
                <a:lnTo>
                  <a:pt x="215391" y="300148"/>
                </a:lnTo>
                <a:lnTo>
                  <a:pt x="226070" y="311701"/>
                </a:lnTo>
                <a:lnTo>
                  <a:pt x="241506" y="318626"/>
                </a:lnTo>
                <a:lnTo>
                  <a:pt x="261698" y="320932"/>
                </a:lnTo>
                <a:lnTo>
                  <a:pt x="272031" y="320455"/>
                </a:lnTo>
                <a:lnTo>
                  <a:pt x="282513" y="319023"/>
                </a:lnTo>
                <a:lnTo>
                  <a:pt x="293143" y="316634"/>
                </a:lnTo>
                <a:lnTo>
                  <a:pt x="303917" y="313288"/>
                </a:lnTo>
                <a:lnTo>
                  <a:pt x="303917" y="283959"/>
                </a:lnTo>
                <a:close/>
              </a:path>
              <a:path w="304165" h="321309">
                <a:moveTo>
                  <a:pt x="271709" y="161387"/>
                </a:moveTo>
                <a:lnTo>
                  <a:pt x="204234" y="161387"/>
                </a:lnTo>
                <a:lnTo>
                  <a:pt x="204234" y="210069"/>
                </a:lnTo>
                <a:lnTo>
                  <a:pt x="202576" y="223687"/>
                </a:lnTo>
                <a:lnTo>
                  <a:pt x="177732" y="255238"/>
                </a:lnTo>
                <a:lnTo>
                  <a:pt x="129085" y="268148"/>
                </a:lnTo>
                <a:lnTo>
                  <a:pt x="281289" y="268148"/>
                </a:lnTo>
                <a:lnTo>
                  <a:pt x="276923" y="266368"/>
                </a:lnTo>
                <a:lnTo>
                  <a:pt x="274588" y="262882"/>
                </a:lnTo>
                <a:lnTo>
                  <a:pt x="272651" y="259332"/>
                </a:lnTo>
                <a:lnTo>
                  <a:pt x="271799" y="254042"/>
                </a:lnTo>
                <a:lnTo>
                  <a:pt x="271709" y="161387"/>
                </a:lnTo>
                <a:close/>
              </a:path>
              <a:path w="304165" h="321309">
                <a:moveTo>
                  <a:pt x="303917" y="266955"/>
                </a:moveTo>
                <a:lnTo>
                  <a:pt x="299205" y="267771"/>
                </a:lnTo>
                <a:lnTo>
                  <a:pt x="296158" y="268148"/>
                </a:lnTo>
                <a:lnTo>
                  <a:pt x="303917" y="268148"/>
                </a:lnTo>
                <a:lnTo>
                  <a:pt x="303917" y="266955"/>
                </a:lnTo>
                <a:close/>
              </a:path>
              <a:path w="304165" h="321309">
                <a:moveTo>
                  <a:pt x="149628" y="0"/>
                </a:moveTo>
                <a:lnTo>
                  <a:pt x="97391" y="5289"/>
                </a:lnTo>
                <a:lnTo>
                  <a:pt x="56940" y="21140"/>
                </a:lnTo>
                <a:lnTo>
                  <a:pt x="24364" y="54126"/>
                </a:lnTo>
                <a:lnTo>
                  <a:pt x="11130" y="101515"/>
                </a:lnTo>
                <a:lnTo>
                  <a:pt x="78081" y="101515"/>
                </a:lnTo>
                <a:lnTo>
                  <a:pt x="84041" y="80203"/>
                </a:lnTo>
                <a:lnTo>
                  <a:pt x="97264" y="64984"/>
                </a:lnTo>
                <a:lnTo>
                  <a:pt x="117758" y="55856"/>
                </a:lnTo>
                <a:lnTo>
                  <a:pt x="145534" y="52815"/>
                </a:lnTo>
                <a:lnTo>
                  <a:pt x="263549" y="52815"/>
                </a:lnTo>
                <a:lnTo>
                  <a:pt x="261999" y="48875"/>
                </a:lnTo>
                <a:lnTo>
                  <a:pt x="232924" y="19978"/>
                </a:lnTo>
                <a:lnTo>
                  <a:pt x="195666" y="4990"/>
                </a:lnTo>
                <a:lnTo>
                  <a:pt x="173743" y="1247"/>
                </a:lnTo>
                <a:lnTo>
                  <a:pt x="149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9023440" y="812588"/>
            <a:ext cx="177800" cy="311785"/>
          </a:xfrm>
          <a:custGeom>
            <a:avLst/>
            <a:gdLst/>
            <a:ahLst/>
            <a:cxnLst/>
            <a:rect l="l" t="t" r="r" b="b"/>
            <a:pathLst>
              <a:path w="177800" h="311784">
                <a:moveTo>
                  <a:pt x="62793" y="8251"/>
                </a:moveTo>
                <a:lnTo>
                  <a:pt x="0" y="8251"/>
                </a:lnTo>
                <a:lnTo>
                  <a:pt x="0" y="311592"/>
                </a:lnTo>
                <a:lnTo>
                  <a:pt x="66835" y="311592"/>
                </a:lnTo>
                <a:lnTo>
                  <a:pt x="66835" y="167261"/>
                </a:lnTo>
                <a:lnTo>
                  <a:pt x="68353" y="144162"/>
                </a:lnTo>
                <a:lnTo>
                  <a:pt x="80423" y="105405"/>
                </a:lnTo>
                <a:lnTo>
                  <a:pt x="116891" y="69984"/>
                </a:lnTo>
                <a:lnTo>
                  <a:pt x="126439" y="66898"/>
                </a:lnTo>
                <a:lnTo>
                  <a:pt x="62793" y="66898"/>
                </a:lnTo>
                <a:lnTo>
                  <a:pt x="62793" y="8251"/>
                </a:lnTo>
                <a:close/>
              </a:path>
              <a:path w="177800" h="311784">
                <a:moveTo>
                  <a:pt x="156445" y="0"/>
                </a:moveTo>
                <a:lnTo>
                  <a:pt x="152529" y="0"/>
                </a:lnTo>
                <a:lnTo>
                  <a:pt x="138030" y="1322"/>
                </a:lnTo>
                <a:lnTo>
                  <a:pt x="96227" y="21130"/>
                </a:lnTo>
                <a:lnTo>
                  <a:pt x="68184" y="54584"/>
                </a:lnTo>
                <a:lnTo>
                  <a:pt x="63966" y="66898"/>
                </a:lnTo>
                <a:lnTo>
                  <a:pt x="126439" y="66898"/>
                </a:lnTo>
                <a:lnTo>
                  <a:pt x="132190" y="65039"/>
                </a:lnTo>
                <a:lnTo>
                  <a:pt x="149042" y="63390"/>
                </a:lnTo>
                <a:lnTo>
                  <a:pt x="177764" y="63390"/>
                </a:lnTo>
                <a:lnTo>
                  <a:pt x="177764" y="1790"/>
                </a:lnTo>
                <a:lnTo>
                  <a:pt x="164885" y="617"/>
                </a:lnTo>
                <a:lnTo>
                  <a:pt x="156445" y="0"/>
                </a:lnTo>
                <a:close/>
              </a:path>
              <a:path w="177800" h="311784">
                <a:moveTo>
                  <a:pt x="177764" y="63390"/>
                </a:moveTo>
                <a:lnTo>
                  <a:pt x="149042" y="63390"/>
                </a:lnTo>
                <a:lnTo>
                  <a:pt x="155649" y="63570"/>
                </a:lnTo>
                <a:lnTo>
                  <a:pt x="162637" y="64113"/>
                </a:lnTo>
                <a:lnTo>
                  <a:pt x="170095" y="65039"/>
                </a:lnTo>
                <a:lnTo>
                  <a:pt x="177764" y="66312"/>
                </a:lnTo>
                <a:lnTo>
                  <a:pt x="177764" y="6339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6633873" y="706540"/>
            <a:ext cx="291465" cy="417830"/>
          </a:xfrm>
          <a:custGeom>
            <a:avLst/>
            <a:gdLst/>
            <a:ahLst/>
            <a:cxnLst/>
            <a:rect l="l" t="t" r="r" b="b"/>
            <a:pathLst>
              <a:path w="291465" h="417830">
                <a:moveTo>
                  <a:pt x="291362" y="0"/>
                </a:moveTo>
                <a:lnTo>
                  <a:pt x="84583" y="0"/>
                </a:lnTo>
                <a:lnTo>
                  <a:pt x="83997" y="62"/>
                </a:lnTo>
                <a:lnTo>
                  <a:pt x="36480" y="8959"/>
                </a:lnTo>
                <a:lnTo>
                  <a:pt x="6277" y="45214"/>
                </a:lnTo>
                <a:lnTo>
                  <a:pt x="0" y="90049"/>
                </a:lnTo>
                <a:lnTo>
                  <a:pt x="94" y="417631"/>
                </a:lnTo>
                <a:lnTo>
                  <a:pt x="73924" y="417631"/>
                </a:lnTo>
                <a:lnTo>
                  <a:pt x="73924" y="232223"/>
                </a:lnTo>
                <a:lnTo>
                  <a:pt x="264861" y="232223"/>
                </a:lnTo>
                <a:lnTo>
                  <a:pt x="264861" y="172560"/>
                </a:lnTo>
                <a:lnTo>
                  <a:pt x="73924" y="172560"/>
                </a:lnTo>
                <a:lnTo>
                  <a:pt x="73924" y="63212"/>
                </a:lnTo>
                <a:lnTo>
                  <a:pt x="291362" y="63212"/>
                </a:lnTo>
                <a:lnTo>
                  <a:pt x="2913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8934937" y="1212996"/>
            <a:ext cx="31115" cy="26670"/>
          </a:xfrm>
          <a:custGeom>
            <a:avLst/>
            <a:gdLst/>
            <a:ahLst/>
            <a:cxnLst/>
            <a:rect l="l" t="t" r="r" b="b"/>
            <a:pathLst>
              <a:path w="31115" h="26669">
                <a:moveTo>
                  <a:pt x="17894" y="0"/>
                </a:moveTo>
                <a:lnTo>
                  <a:pt x="0" y="0"/>
                </a:lnTo>
                <a:lnTo>
                  <a:pt x="0" y="26114"/>
                </a:lnTo>
                <a:lnTo>
                  <a:pt x="24742" y="26114"/>
                </a:lnTo>
                <a:lnTo>
                  <a:pt x="30564" y="21727"/>
                </a:lnTo>
                <a:lnTo>
                  <a:pt x="30564" y="8376"/>
                </a:lnTo>
                <a:lnTo>
                  <a:pt x="29077" y="5088"/>
                </a:lnTo>
                <a:lnTo>
                  <a:pt x="26177" y="3047"/>
                </a:lnTo>
                <a:lnTo>
                  <a:pt x="23161" y="1036"/>
                </a:lnTo>
                <a:lnTo>
                  <a:pt x="178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6536770" y="1179017"/>
            <a:ext cx="2694940" cy="135890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35" y="0"/>
                </a:moveTo>
                <a:lnTo>
                  <a:pt x="65139" y="0"/>
                </a:lnTo>
                <a:lnTo>
                  <a:pt x="52019" y="2376"/>
                </a:lnTo>
                <a:lnTo>
                  <a:pt x="24679" y="29590"/>
                </a:lnTo>
                <a:lnTo>
                  <a:pt x="1842" y="111944"/>
                </a:lnTo>
                <a:lnTo>
                  <a:pt x="0" y="118708"/>
                </a:lnTo>
                <a:lnTo>
                  <a:pt x="1057" y="124561"/>
                </a:lnTo>
                <a:lnTo>
                  <a:pt x="4512" y="128948"/>
                </a:lnTo>
                <a:lnTo>
                  <a:pt x="7989" y="133262"/>
                </a:lnTo>
                <a:lnTo>
                  <a:pt x="13936" y="135692"/>
                </a:lnTo>
                <a:lnTo>
                  <a:pt x="2629333" y="135692"/>
                </a:lnTo>
                <a:lnTo>
                  <a:pt x="2642390" y="133318"/>
                </a:lnTo>
                <a:lnTo>
                  <a:pt x="2652489" y="127933"/>
                </a:lnTo>
                <a:lnTo>
                  <a:pt x="2531881" y="127933"/>
                </a:lnTo>
                <a:lnTo>
                  <a:pt x="2522608" y="127253"/>
                </a:lnTo>
                <a:lnTo>
                  <a:pt x="2517318" y="126142"/>
                </a:lnTo>
                <a:lnTo>
                  <a:pt x="2245942" y="126142"/>
                </a:lnTo>
                <a:lnTo>
                  <a:pt x="2245942" y="13172"/>
                </a:lnTo>
                <a:lnTo>
                  <a:pt x="2517881" y="13172"/>
                </a:lnTo>
                <a:lnTo>
                  <a:pt x="2523902" y="11971"/>
                </a:lnTo>
                <a:lnTo>
                  <a:pt x="2533200" y="11413"/>
                </a:lnTo>
                <a:lnTo>
                  <a:pt x="2693425" y="11413"/>
                </a:lnTo>
                <a:lnTo>
                  <a:pt x="2693373" y="11120"/>
                </a:lnTo>
                <a:lnTo>
                  <a:pt x="2689939" y="6701"/>
                </a:lnTo>
                <a:lnTo>
                  <a:pt x="2686483" y="2450"/>
                </a:lnTo>
                <a:lnTo>
                  <a:pt x="2680724" y="52"/>
                </a:lnTo>
                <a:lnTo>
                  <a:pt x="2673635" y="0"/>
                </a:lnTo>
                <a:close/>
              </a:path>
              <a:path w="2694940" h="135890">
                <a:moveTo>
                  <a:pt x="2535535" y="32197"/>
                </a:moveTo>
                <a:lnTo>
                  <a:pt x="2530383" y="32197"/>
                </a:lnTo>
                <a:lnTo>
                  <a:pt x="2526310" y="33014"/>
                </a:lnTo>
                <a:lnTo>
                  <a:pt x="2523357" y="34805"/>
                </a:lnTo>
                <a:lnTo>
                  <a:pt x="2520373" y="36532"/>
                </a:lnTo>
                <a:lnTo>
                  <a:pt x="2518939" y="38752"/>
                </a:lnTo>
                <a:lnTo>
                  <a:pt x="2518939" y="45841"/>
                </a:lnTo>
                <a:lnTo>
                  <a:pt x="2523828" y="49967"/>
                </a:lnTo>
                <a:lnTo>
                  <a:pt x="2543879" y="57815"/>
                </a:lnTo>
                <a:lnTo>
                  <a:pt x="2551938" y="61190"/>
                </a:lnTo>
                <a:lnTo>
                  <a:pt x="2576759" y="93180"/>
                </a:lnTo>
                <a:lnTo>
                  <a:pt x="2576079" y="100138"/>
                </a:lnTo>
                <a:lnTo>
                  <a:pt x="2542722" y="127299"/>
                </a:lnTo>
                <a:lnTo>
                  <a:pt x="2531881" y="127933"/>
                </a:lnTo>
                <a:lnTo>
                  <a:pt x="2652489" y="127933"/>
                </a:lnTo>
                <a:lnTo>
                  <a:pt x="2654436" y="126895"/>
                </a:lnTo>
                <a:lnTo>
                  <a:pt x="2664052" y="117470"/>
                </a:lnTo>
                <a:lnTo>
                  <a:pt x="2669824" y="106091"/>
                </a:lnTo>
                <a:lnTo>
                  <a:pt x="2687381" y="42616"/>
                </a:lnTo>
                <a:lnTo>
                  <a:pt x="2571544" y="42616"/>
                </a:lnTo>
                <a:lnTo>
                  <a:pt x="2560895" y="38051"/>
                </a:lnTo>
                <a:lnTo>
                  <a:pt x="2551345" y="34796"/>
                </a:lnTo>
                <a:lnTo>
                  <a:pt x="2542891" y="32846"/>
                </a:lnTo>
                <a:lnTo>
                  <a:pt x="2535535" y="32197"/>
                </a:lnTo>
                <a:close/>
              </a:path>
              <a:path w="2694940" h="135890">
                <a:moveTo>
                  <a:pt x="2369980" y="13172"/>
                </a:moveTo>
                <a:lnTo>
                  <a:pt x="2328724" y="13172"/>
                </a:lnTo>
                <a:lnTo>
                  <a:pt x="2328724" y="33988"/>
                </a:lnTo>
                <a:lnTo>
                  <a:pt x="2274182" y="33988"/>
                </a:lnTo>
                <a:lnTo>
                  <a:pt x="2274182" y="57705"/>
                </a:lnTo>
                <a:lnTo>
                  <a:pt x="2326065" y="57705"/>
                </a:lnTo>
                <a:lnTo>
                  <a:pt x="2326065" y="78479"/>
                </a:lnTo>
                <a:lnTo>
                  <a:pt x="2274182" y="78479"/>
                </a:lnTo>
                <a:lnTo>
                  <a:pt x="2274182" y="105389"/>
                </a:lnTo>
                <a:lnTo>
                  <a:pt x="2330044" y="105389"/>
                </a:lnTo>
                <a:lnTo>
                  <a:pt x="2330044" y="126142"/>
                </a:lnTo>
                <a:lnTo>
                  <a:pt x="2369980" y="126142"/>
                </a:lnTo>
                <a:lnTo>
                  <a:pt x="2369980" y="13172"/>
                </a:lnTo>
                <a:close/>
              </a:path>
              <a:path w="2694940" h="135890">
                <a:moveTo>
                  <a:pt x="2517881" y="13172"/>
                </a:moveTo>
                <a:lnTo>
                  <a:pt x="2419455" y="13172"/>
                </a:lnTo>
                <a:lnTo>
                  <a:pt x="2428144" y="13797"/>
                </a:lnTo>
                <a:lnTo>
                  <a:pt x="2435762" y="15672"/>
                </a:lnTo>
                <a:lnTo>
                  <a:pt x="2457893" y="46815"/>
                </a:lnTo>
                <a:lnTo>
                  <a:pt x="2457284" y="53510"/>
                </a:lnTo>
                <a:lnTo>
                  <a:pt x="2428964" y="80256"/>
                </a:lnTo>
                <a:lnTo>
                  <a:pt x="2420596" y="80887"/>
                </a:lnTo>
                <a:lnTo>
                  <a:pt x="2398178" y="80887"/>
                </a:lnTo>
                <a:lnTo>
                  <a:pt x="2398178" y="126142"/>
                </a:lnTo>
                <a:lnTo>
                  <a:pt x="2517318" y="126142"/>
                </a:lnTo>
                <a:lnTo>
                  <a:pt x="2512930" y="125221"/>
                </a:lnTo>
                <a:lnTo>
                  <a:pt x="2502845" y="121846"/>
                </a:lnTo>
                <a:lnTo>
                  <a:pt x="2492353" y="117137"/>
                </a:lnTo>
                <a:lnTo>
                  <a:pt x="2492353" y="92855"/>
                </a:lnTo>
                <a:lnTo>
                  <a:pt x="2547629" y="92855"/>
                </a:lnTo>
                <a:lnTo>
                  <a:pt x="2547629" y="92039"/>
                </a:lnTo>
                <a:lnTo>
                  <a:pt x="2542330" y="87588"/>
                </a:lnTo>
                <a:lnTo>
                  <a:pt x="2514394" y="76500"/>
                </a:lnTo>
                <a:lnTo>
                  <a:pt x="2510237" y="74772"/>
                </a:lnTo>
                <a:lnTo>
                  <a:pt x="2506960" y="73243"/>
                </a:lnTo>
                <a:lnTo>
                  <a:pt x="2504593" y="71830"/>
                </a:lnTo>
                <a:lnTo>
                  <a:pt x="2499494" y="68846"/>
                </a:lnTo>
                <a:lnTo>
                  <a:pt x="2495745" y="64961"/>
                </a:lnTo>
                <a:lnTo>
                  <a:pt x="2490887" y="55537"/>
                </a:lnTo>
                <a:lnTo>
                  <a:pt x="2489714" y="50082"/>
                </a:lnTo>
                <a:lnTo>
                  <a:pt x="2489714" y="44019"/>
                </a:lnTo>
                <a:lnTo>
                  <a:pt x="2515546" y="13638"/>
                </a:lnTo>
                <a:lnTo>
                  <a:pt x="2517881" y="13172"/>
                </a:lnTo>
                <a:close/>
              </a:path>
              <a:path w="2694940" h="135890">
                <a:moveTo>
                  <a:pt x="2547629" y="92855"/>
                </a:moveTo>
                <a:lnTo>
                  <a:pt x="2492353" y="92855"/>
                </a:lnTo>
                <a:lnTo>
                  <a:pt x="2500520" y="98133"/>
                </a:lnTo>
                <a:lnTo>
                  <a:pt x="2507431" y="101787"/>
                </a:lnTo>
                <a:lnTo>
                  <a:pt x="2512939" y="104017"/>
                </a:lnTo>
                <a:lnTo>
                  <a:pt x="2518436" y="106091"/>
                </a:lnTo>
                <a:lnTo>
                  <a:pt x="2524174" y="107138"/>
                </a:lnTo>
                <a:lnTo>
                  <a:pt x="2541796" y="107138"/>
                </a:lnTo>
                <a:lnTo>
                  <a:pt x="2547629" y="103630"/>
                </a:lnTo>
                <a:lnTo>
                  <a:pt x="2547629" y="92855"/>
                </a:lnTo>
                <a:close/>
              </a:path>
              <a:path w="2694940" h="135890">
                <a:moveTo>
                  <a:pt x="2693425" y="11413"/>
                </a:moveTo>
                <a:lnTo>
                  <a:pt x="2533200" y="11413"/>
                </a:lnTo>
                <a:lnTo>
                  <a:pt x="2542612" y="11973"/>
                </a:lnTo>
                <a:lnTo>
                  <a:pt x="2552140" y="13655"/>
                </a:lnTo>
                <a:lnTo>
                  <a:pt x="2561785" y="16462"/>
                </a:lnTo>
                <a:lnTo>
                  <a:pt x="2571544" y="20397"/>
                </a:lnTo>
                <a:lnTo>
                  <a:pt x="2571544" y="42616"/>
                </a:lnTo>
                <a:lnTo>
                  <a:pt x="2687381" y="42616"/>
                </a:lnTo>
                <a:lnTo>
                  <a:pt x="2694420" y="17067"/>
                </a:lnTo>
                <a:lnTo>
                  <a:pt x="2693425" y="114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6536773" y="1179021"/>
            <a:ext cx="2694940" cy="135890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25" y="0"/>
                </a:moveTo>
                <a:lnTo>
                  <a:pt x="65139" y="0"/>
                </a:lnTo>
                <a:lnTo>
                  <a:pt x="52019" y="2376"/>
                </a:lnTo>
                <a:lnTo>
                  <a:pt x="24669" y="29590"/>
                </a:lnTo>
                <a:lnTo>
                  <a:pt x="1842" y="111944"/>
                </a:lnTo>
                <a:lnTo>
                  <a:pt x="0" y="118659"/>
                </a:lnTo>
                <a:lnTo>
                  <a:pt x="1047" y="124561"/>
                </a:lnTo>
                <a:lnTo>
                  <a:pt x="4502" y="128959"/>
                </a:lnTo>
                <a:lnTo>
                  <a:pt x="7978" y="133252"/>
                </a:lnTo>
                <a:lnTo>
                  <a:pt x="13926" y="135692"/>
                </a:lnTo>
                <a:lnTo>
                  <a:pt x="2629333" y="135692"/>
                </a:lnTo>
                <a:lnTo>
                  <a:pt x="2642385" y="133318"/>
                </a:lnTo>
                <a:lnTo>
                  <a:pt x="2652499" y="127922"/>
                </a:lnTo>
                <a:lnTo>
                  <a:pt x="2531870" y="127922"/>
                </a:lnTo>
                <a:lnTo>
                  <a:pt x="2522602" y="127244"/>
                </a:lnTo>
                <a:lnTo>
                  <a:pt x="2517299" y="126132"/>
                </a:lnTo>
                <a:lnTo>
                  <a:pt x="2245931" y="126132"/>
                </a:lnTo>
                <a:lnTo>
                  <a:pt x="2245931" y="13161"/>
                </a:lnTo>
                <a:lnTo>
                  <a:pt x="2517907" y="13161"/>
                </a:lnTo>
                <a:lnTo>
                  <a:pt x="2523896" y="11969"/>
                </a:lnTo>
                <a:lnTo>
                  <a:pt x="2533189" y="11413"/>
                </a:lnTo>
                <a:lnTo>
                  <a:pt x="2693415" y="11413"/>
                </a:lnTo>
                <a:lnTo>
                  <a:pt x="2693363" y="11120"/>
                </a:lnTo>
                <a:lnTo>
                  <a:pt x="2689939" y="6690"/>
                </a:lnTo>
                <a:lnTo>
                  <a:pt x="2686483" y="2450"/>
                </a:lnTo>
                <a:lnTo>
                  <a:pt x="2680714" y="41"/>
                </a:lnTo>
                <a:lnTo>
                  <a:pt x="2673625" y="0"/>
                </a:lnTo>
                <a:close/>
              </a:path>
              <a:path w="2694940" h="135890">
                <a:moveTo>
                  <a:pt x="2535524" y="32197"/>
                </a:moveTo>
                <a:lnTo>
                  <a:pt x="2530383" y="32197"/>
                </a:lnTo>
                <a:lnTo>
                  <a:pt x="2526310" y="33014"/>
                </a:lnTo>
                <a:lnTo>
                  <a:pt x="2523357" y="34805"/>
                </a:lnTo>
                <a:lnTo>
                  <a:pt x="2520363" y="36532"/>
                </a:lnTo>
                <a:lnTo>
                  <a:pt x="2518939" y="38752"/>
                </a:lnTo>
                <a:lnTo>
                  <a:pt x="2518939" y="45831"/>
                </a:lnTo>
                <a:lnTo>
                  <a:pt x="2523818" y="49967"/>
                </a:lnTo>
                <a:lnTo>
                  <a:pt x="2543874" y="57806"/>
                </a:lnTo>
                <a:lnTo>
                  <a:pt x="2551936" y="61185"/>
                </a:lnTo>
                <a:lnTo>
                  <a:pt x="2576748" y="93180"/>
                </a:lnTo>
                <a:lnTo>
                  <a:pt x="2576070" y="100138"/>
                </a:lnTo>
                <a:lnTo>
                  <a:pt x="2542711" y="127290"/>
                </a:lnTo>
                <a:lnTo>
                  <a:pt x="2531870" y="127922"/>
                </a:lnTo>
                <a:lnTo>
                  <a:pt x="2652499" y="127922"/>
                </a:lnTo>
                <a:lnTo>
                  <a:pt x="2654428" y="126894"/>
                </a:lnTo>
                <a:lnTo>
                  <a:pt x="2664046" y="117465"/>
                </a:lnTo>
                <a:lnTo>
                  <a:pt x="2669824" y="106080"/>
                </a:lnTo>
                <a:lnTo>
                  <a:pt x="2687378" y="42616"/>
                </a:lnTo>
                <a:lnTo>
                  <a:pt x="2571544" y="42616"/>
                </a:lnTo>
                <a:lnTo>
                  <a:pt x="2560894" y="38051"/>
                </a:lnTo>
                <a:lnTo>
                  <a:pt x="2551339" y="34796"/>
                </a:lnTo>
                <a:lnTo>
                  <a:pt x="2542883" y="32846"/>
                </a:lnTo>
                <a:lnTo>
                  <a:pt x="2535524" y="32197"/>
                </a:lnTo>
                <a:close/>
              </a:path>
              <a:path w="2694940" h="135890">
                <a:moveTo>
                  <a:pt x="2369969" y="13161"/>
                </a:moveTo>
                <a:lnTo>
                  <a:pt x="2328724" y="13161"/>
                </a:lnTo>
                <a:lnTo>
                  <a:pt x="2328724" y="33978"/>
                </a:lnTo>
                <a:lnTo>
                  <a:pt x="2274182" y="33978"/>
                </a:lnTo>
                <a:lnTo>
                  <a:pt x="2274182" y="57705"/>
                </a:lnTo>
                <a:lnTo>
                  <a:pt x="2326054" y="57705"/>
                </a:lnTo>
                <a:lnTo>
                  <a:pt x="2326054" y="78479"/>
                </a:lnTo>
                <a:lnTo>
                  <a:pt x="2274182" y="78479"/>
                </a:lnTo>
                <a:lnTo>
                  <a:pt x="2274182" y="105399"/>
                </a:lnTo>
                <a:lnTo>
                  <a:pt x="2330044" y="105399"/>
                </a:lnTo>
                <a:lnTo>
                  <a:pt x="2330044" y="126132"/>
                </a:lnTo>
                <a:lnTo>
                  <a:pt x="2369969" y="126132"/>
                </a:lnTo>
                <a:lnTo>
                  <a:pt x="2369969" y="13161"/>
                </a:lnTo>
                <a:close/>
              </a:path>
              <a:path w="2694940" h="135890">
                <a:moveTo>
                  <a:pt x="2517907" y="13161"/>
                </a:moveTo>
                <a:lnTo>
                  <a:pt x="2419455" y="13161"/>
                </a:lnTo>
                <a:lnTo>
                  <a:pt x="2428142" y="13788"/>
                </a:lnTo>
                <a:lnTo>
                  <a:pt x="2435758" y="15667"/>
                </a:lnTo>
                <a:lnTo>
                  <a:pt x="2457893" y="46804"/>
                </a:lnTo>
                <a:lnTo>
                  <a:pt x="2457282" y="53501"/>
                </a:lnTo>
                <a:lnTo>
                  <a:pt x="2428964" y="80255"/>
                </a:lnTo>
                <a:lnTo>
                  <a:pt x="2420596" y="80887"/>
                </a:lnTo>
                <a:lnTo>
                  <a:pt x="2398167" y="80887"/>
                </a:lnTo>
                <a:lnTo>
                  <a:pt x="2398167" y="126132"/>
                </a:lnTo>
                <a:lnTo>
                  <a:pt x="2517299" y="126132"/>
                </a:lnTo>
                <a:lnTo>
                  <a:pt x="2512924" y="125214"/>
                </a:lnTo>
                <a:lnTo>
                  <a:pt x="2502840" y="121840"/>
                </a:lnTo>
                <a:lnTo>
                  <a:pt x="2492353" y="117127"/>
                </a:lnTo>
                <a:lnTo>
                  <a:pt x="2492353" y="92855"/>
                </a:lnTo>
                <a:lnTo>
                  <a:pt x="2547629" y="92855"/>
                </a:lnTo>
                <a:lnTo>
                  <a:pt x="2547629" y="92028"/>
                </a:lnTo>
                <a:lnTo>
                  <a:pt x="2542320" y="87578"/>
                </a:lnTo>
                <a:lnTo>
                  <a:pt x="2514394" y="76489"/>
                </a:lnTo>
                <a:lnTo>
                  <a:pt x="2510237" y="74762"/>
                </a:lnTo>
                <a:lnTo>
                  <a:pt x="2489714" y="50082"/>
                </a:lnTo>
                <a:lnTo>
                  <a:pt x="2489714" y="44019"/>
                </a:lnTo>
                <a:lnTo>
                  <a:pt x="2515541" y="13633"/>
                </a:lnTo>
                <a:lnTo>
                  <a:pt x="2517907" y="13161"/>
                </a:lnTo>
                <a:close/>
              </a:path>
              <a:path w="2694940" h="135890">
                <a:moveTo>
                  <a:pt x="2547629" y="92855"/>
                </a:moveTo>
                <a:lnTo>
                  <a:pt x="2492353" y="92855"/>
                </a:lnTo>
                <a:lnTo>
                  <a:pt x="2500520" y="98133"/>
                </a:lnTo>
                <a:lnTo>
                  <a:pt x="2507431" y="101777"/>
                </a:lnTo>
                <a:lnTo>
                  <a:pt x="2512928" y="104007"/>
                </a:lnTo>
                <a:lnTo>
                  <a:pt x="2518436" y="106080"/>
                </a:lnTo>
                <a:lnTo>
                  <a:pt x="2524174" y="107138"/>
                </a:lnTo>
                <a:lnTo>
                  <a:pt x="2541796" y="107138"/>
                </a:lnTo>
                <a:lnTo>
                  <a:pt x="2547629" y="103630"/>
                </a:lnTo>
                <a:lnTo>
                  <a:pt x="2547629" y="92855"/>
                </a:lnTo>
                <a:close/>
              </a:path>
              <a:path w="2694940" h="135890">
                <a:moveTo>
                  <a:pt x="2693415" y="11413"/>
                </a:moveTo>
                <a:lnTo>
                  <a:pt x="2533189" y="11413"/>
                </a:lnTo>
                <a:lnTo>
                  <a:pt x="2542603" y="11971"/>
                </a:lnTo>
                <a:lnTo>
                  <a:pt x="2552135" y="13650"/>
                </a:lnTo>
                <a:lnTo>
                  <a:pt x="2561783" y="16453"/>
                </a:lnTo>
                <a:lnTo>
                  <a:pt x="2571544" y="20386"/>
                </a:lnTo>
                <a:lnTo>
                  <a:pt x="2571544" y="42616"/>
                </a:lnTo>
                <a:lnTo>
                  <a:pt x="2687378" y="42616"/>
                </a:lnTo>
                <a:lnTo>
                  <a:pt x="2694420" y="17067"/>
                </a:lnTo>
                <a:lnTo>
                  <a:pt x="2693415" y="114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E54D345E-93C1-43A5-BC76-78FD18684C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55821" y="-16209"/>
            <a:ext cx="3248279" cy="1925843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&#10;&#10;Descripción generada automáticamente">
            <a:extLst>
              <a:ext uri="{FF2B5EF4-FFF2-40B4-BE49-F238E27FC236}">
                <a16:creationId xmlns:a16="http://schemas.microsoft.com/office/drawing/2014/main" id="{1FA2CD29-BC0E-499F-99DB-3F1DEE40FB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371"/>
            <a:ext cx="20104100" cy="1133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74744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B9900786-F2FE-4053-AD55-4C3E0E884D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91355D8-931E-462F-BAC2-4286B7E44E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55821" y="-16209"/>
            <a:ext cx="3248279" cy="192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57658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0275" y="396874"/>
            <a:ext cx="5228691" cy="10778497"/>
          </a:xfrm>
          <a:custGeom>
            <a:avLst/>
            <a:gdLst/>
            <a:ahLst/>
            <a:cxnLst/>
            <a:rect l="l" t="t" r="r" b="b"/>
            <a:pathLst>
              <a:path w="4084954" h="6888480">
                <a:moveTo>
                  <a:pt x="4084332" y="0"/>
                </a:moveTo>
                <a:lnTo>
                  <a:pt x="0" y="0"/>
                </a:lnTo>
                <a:lnTo>
                  <a:pt x="0" y="6888473"/>
                </a:lnTo>
                <a:lnTo>
                  <a:pt x="4084332" y="6888473"/>
                </a:lnTo>
                <a:lnTo>
                  <a:pt x="4084332" y="0"/>
                </a:lnTo>
                <a:close/>
              </a:path>
            </a:pathLst>
          </a:custGeom>
          <a:solidFill>
            <a:srgbClr val="1B3D69"/>
          </a:solidFill>
        </p:spPr>
        <p:txBody>
          <a:bodyPr wrap="square" lIns="0" tIns="0" rIns="0" bIns="0" rtlCol="0"/>
          <a:lstStyle/>
          <a:p>
            <a:endParaRPr sz="2968" dirty="0"/>
          </a:p>
        </p:txBody>
      </p:sp>
      <p:sp>
        <p:nvSpPr>
          <p:cNvPr id="3" name="object 3"/>
          <p:cNvSpPr/>
          <p:nvPr/>
        </p:nvSpPr>
        <p:spPr>
          <a:xfrm>
            <a:off x="12020378" y="10694391"/>
            <a:ext cx="5237251" cy="330229"/>
          </a:xfrm>
          <a:custGeom>
            <a:avLst/>
            <a:gdLst/>
            <a:ahLst/>
            <a:cxnLst/>
            <a:rect l="l" t="t" r="r" b="b"/>
            <a:pathLst>
              <a:path w="4358005" h="210820">
                <a:moveTo>
                  <a:pt x="4259117" y="0"/>
                </a:moveTo>
                <a:lnTo>
                  <a:pt x="98870" y="0"/>
                </a:lnTo>
                <a:lnTo>
                  <a:pt x="60384" y="7769"/>
                </a:lnTo>
                <a:lnTo>
                  <a:pt x="28957" y="28957"/>
                </a:lnTo>
                <a:lnTo>
                  <a:pt x="7769" y="60384"/>
                </a:lnTo>
                <a:lnTo>
                  <a:pt x="0" y="98870"/>
                </a:lnTo>
                <a:lnTo>
                  <a:pt x="0" y="111766"/>
                </a:lnTo>
                <a:lnTo>
                  <a:pt x="7769" y="150252"/>
                </a:lnTo>
                <a:lnTo>
                  <a:pt x="28957" y="181678"/>
                </a:lnTo>
                <a:lnTo>
                  <a:pt x="60384" y="202866"/>
                </a:lnTo>
                <a:lnTo>
                  <a:pt x="98870" y="210635"/>
                </a:lnTo>
                <a:lnTo>
                  <a:pt x="4259117" y="210635"/>
                </a:lnTo>
                <a:lnTo>
                  <a:pt x="4297603" y="202866"/>
                </a:lnTo>
                <a:lnTo>
                  <a:pt x="4329028" y="181678"/>
                </a:lnTo>
                <a:lnTo>
                  <a:pt x="4350214" y="150252"/>
                </a:lnTo>
                <a:lnTo>
                  <a:pt x="4357983" y="111766"/>
                </a:lnTo>
                <a:lnTo>
                  <a:pt x="4357983" y="98870"/>
                </a:lnTo>
                <a:lnTo>
                  <a:pt x="4350214" y="60384"/>
                </a:lnTo>
                <a:lnTo>
                  <a:pt x="4329028" y="28957"/>
                </a:lnTo>
                <a:lnTo>
                  <a:pt x="4297603" y="7769"/>
                </a:lnTo>
                <a:lnTo>
                  <a:pt x="4259117" y="0"/>
                </a:lnTo>
                <a:close/>
              </a:path>
            </a:pathLst>
          </a:custGeom>
          <a:solidFill>
            <a:srgbClr val="18214C"/>
          </a:solidFill>
        </p:spPr>
        <p:txBody>
          <a:bodyPr wrap="square" lIns="0" tIns="0" rIns="0" bIns="0" rtlCol="0"/>
          <a:lstStyle/>
          <a:p>
            <a:endParaRPr sz="2968"/>
          </a:p>
        </p:txBody>
      </p:sp>
      <p:sp>
        <p:nvSpPr>
          <p:cNvPr id="4" name="object 4"/>
          <p:cNvSpPr/>
          <p:nvPr/>
        </p:nvSpPr>
        <p:spPr>
          <a:xfrm>
            <a:off x="519855" y="926616"/>
            <a:ext cx="3946063" cy="3433587"/>
          </a:xfrm>
          <a:custGeom>
            <a:avLst/>
            <a:gdLst/>
            <a:ahLst/>
            <a:cxnLst/>
            <a:rect l="l" t="t" r="r" b="b"/>
            <a:pathLst>
              <a:path w="3283585" h="2192020">
                <a:moveTo>
                  <a:pt x="106700" y="0"/>
                </a:moveTo>
                <a:lnTo>
                  <a:pt x="106700" y="2191791"/>
                </a:lnTo>
              </a:path>
              <a:path w="3283585" h="2192020">
                <a:moveTo>
                  <a:pt x="0" y="2069862"/>
                </a:moveTo>
                <a:lnTo>
                  <a:pt x="3283361" y="2069862"/>
                </a:lnTo>
              </a:path>
            </a:pathLst>
          </a:custGeom>
          <a:ln w="71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968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87417" y="1106210"/>
            <a:ext cx="3036430" cy="2660611"/>
          </a:xfrm>
          <a:prstGeom prst="rect">
            <a:avLst/>
          </a:prstGeom>
        </p:spPr>
        <p:txBody>
          <a:bodyPr vert="horz" wrap="square" lIns="0" tIns="44080" rIns="0" bIns="0" rtlCol="0" anchor="ctr">
            <a:spAutoFit/>
          </a:bodyPr>
          <a:lstStyle/>
          <a:p>
            <a:pPr marL="16954" marR="6781">
              <a:lnSpc>
                <a:spcPts val="4072"/>
              </a:lnSpc>
              <a:spcBef>
                <a:spcPts val="346"/>
              </a:spcBef>
            </a:pPr>
            <a:r>
              <a:rPr sz="3600" b="1" spc="147" dirty="0">
                <a:solidFill>
                  <a:schemeClr val="bg1"/>
                </a:solidFill>
              </a:rPr>
              <a:t>Estrategias </a:t>
            </a:r>
            <a:r>
              <a:rPr sz="3600" b="1" spc="152" dirty="0">
                <a:solidFill>
                  <a:schemeClr val="bg1"/>
                </a:solidFill>
              </a:rPr>
              <a:t> </a:t>
            </a:r>
            <a:r>
              <a:rPr sz="3600" b="1" spc="127" dirty="0">
                <a:solidFill>
                  <a:schemeClr val="bg1"/>
                </a:solidFill>
              </a:rPr>
              <a:t>Políticas </a:t>
            </a:r>
            <a:r>
              <a:rPr sz="3600" b="1" spc="134" dirty="0">
                <a:solidFill>
                  <a:schemeClr val="bg1"/>
                </a:solidFill>
              </a:rPr>
              <a:t> </a:t>
            </a:r>
            <a:r>
              <a:rPr sz="3600" b="1" spc="107" dirty="0">
                <a:solidFill>
                  <a:schemeClr val="bg1"/>
                </a:solidFill>
              </a:rPr>
              <a:t>Participación </a:t>
            </a:r>
            <a:r>
              <a:rPr sz="3600" b="1" spc="114" dirty="0">
                <a:solidFill>
                  <a:schemeClr val="bg1"/>
                </a:solidFill>
              </a:rPr>
              <a:t> </a:t>
            </a:r>
            <a:r>
              <a:rPr sz="3600" b="1" spc="186" dirty="0">
                <a:solidFill>
                  <a:schemeClr val="bg1"/>
                </a:solidFill>
              </a:rPr>
              <a:t>Social</a:t>
            </a:r>
            <a:r>
              <a:rPr sz="3600" b="1" spc="-346" dirty="0">
                <a:solidFill>
                  <a:schemeClr val="bg1"/>
                </a:solidFill>
              </a:rPr>
              <a:t> </a:t>
            </a:r>
            <a:r>
              <a:rPr sz="3600" b="1" spc="107" dirty="0">
                <a:solidFill>
                  <a:schemeClr val="bg1"/>
                </a:solidFill>
              </a:rPr>
              <a:t>en</a:t>
            </a:r>
            <a:r>
              <a:rPr sz="3600" b="1" spc="-267" dirty="0">
                <a:solidFill>
                  <a:schemeClr val="bg1"/>
                </a:solidFill>
              </a:rPr>
              <a:t> </a:t>
            </a:r>
            <a:r>
              <a:rPr sz="3600" b="1" spc="346" dirty="0">
                <a:solidFill>
                  <a:schemeClr val="bg1"/>
                </a:solidFill>
              </a:rPr>
              <a:t>S</a:t>
            </a:r>
            <a:r>
              <a:rPr sz="3600" b="1" spc="221" dirty="0">
                <a:solidFill>
                  <a:schemeClr val="bg1"/>
                </a:solidFill>
              </a:rPr>
              <a:t>alud</a:t>
            </a:r>
          </a:p>
          <a:p>
            <a:pPr marL="16954">
              <a:lnSpc>
                <a:spcPts val="3964"/>
              </a:lnSpc>
            </a:pPr>
            <a:r>
              <a:rPr sz="3600" b="1" spc="152" dirty="0">
                <a:solidFill>
                  <a:schemeClr val="bg1"/>
                </a:solidFill>
              </a:rPr>
              <a:t>-</a:t>
            </a:r>
            <a:r>
              <a:rPr sz="3600" b="1" spc="-267" dirty="0">
                <a:solidFill>
                  <a:schemeClr val="bg1"/>
                </a:solidFill>
              </a:rPr>
              <a:t> </a:t>
            </a:r>
            <a:r>
              <a:rPr sz="3600" b="1" spc="241" dirty="0">
                <a:solidFill>
                  <a:schemeClr val="bg1"/>
                </a:solidFill>
              </a:rPr>
              <a:t>PPSS</a:t>
            </a:r>
            <a:r>
              <a:rPr sz="3600" b="1" spc="-267" dirty="0">
                <a:solidFill>
                  <a:schemeClr val="bg1"/>
                </a:solidFill>
              </a:rPr>
              <a:t> </a:t>
            </a:r>
            <a:r>
              <a:rPr sz="3600" b="1" spc="66" dirty="0">
                <a:solidFill>
                  <a:schemeClr val="bg1"/>
                </a:solidFill>
              </a:rPr>
              <a:t>2020</a:t>
            </a:r>
          </a:p>
        </p:txBody>
      </p:sp>
      <p:sp>
        <p:nvSpPr>
          <p:cNvPr id="7" name="object 7"/>
          <p:cNvSpPr/>
          <p:nvPr/>
        </p:nvSpPr>
        <p:spPr>
          <a:xfrm>
            <a:off x="6185012" y="2637133"/>
            <a:ext cx="253354" cy="6826392"/>
          </a:xfrm>
          <a:custGeom>
            <a:avLst/>
            <a:gdLst/>
            <a:ahLst/>
            <a:cxnLst/>
            <a:rect l="l" t="t" r="r" b="b"/>
            <a:pathLst>
              <a:path w="210820" h="4358005">
                <a:moveTo>
                  <a:pt x="111765" y="0"/>
                </a:moveTo>
                <a:lnTo>
                  <a:pt x="98869" y="0"/>
                </a:lnTo>
                <a:lnTo>
                  <a:pt x="60383" y="7769"/>
                </a:lnTo>
                <a:lnTo>
                  <a:pt x="28956" y="28956"/>
                </a:lnTo>
                <a:lnTo>
                  <a:pt x="7769" y="60383"/>
                </a:lnTo>
                <a:lnTo>
                  <a:pt x="0" y="98869"/>
                </a:lnTo>
                <a:lnTo>
                  <a:pt x="0" y="4259116"/>
                </a:lnTo>
                <a:lnTo>
                  <a:pt x="7769" y="4297602"/>
                </a:lnTo>
                <a:lnTo>
                  <a:pt x="28956" y="4329028"/>
                </a:lnTo>
                <a:lnTo>
                  <a:pt x="60383" y="4350214"/>
                </a:lnTo>
                <a:lnTo>
                  <a:pt x="98869" y="4357983"/>
                </a:lnTo>
                <a:lnTo>
                  <a:pt x="111765" y="4357983"/>
                </a:lnTo>
                <a:lnTo>
                  <a:pt x="150251" y="4350214"/>
                </a:lnTo>
                <a:lnTo>
                  <a:pt x="181678" y="4329028"/>
                </a:lnTo>
                <a:lnTo>
                  <a:pt x="202866" y="4297602"/>
                </a:lnTo>
                <a:lnTo>
                  <a:pt x="210635" y="4259116"/>
                </a:lnTo>
                <a:lnTo>
                  <a:pt x="210635" y="98869"/>
                </a:lnTo>
                <a:lnTo>
                  <a:pt x="202866" y="60383"/>
                </a:lnTo>
                <a:lnTo>
                  <a:pt x="181678" y="28956"/>
                </a:lnTo>
                <a:lnTo>
                  <a:pt x="150251" y="7769"/>
                </a:lnTo>
                <a:lnTo>
                  <a:pt x="111765" y="0"/>
                </a:lnTo>
                <a:close/>
              </a:path>
            </a:pathLst>
          </a:custGeom>
          <a:solidFill>
            <a:srgbClr val="18214C"/>
          </a:solidFill>
        </p:spPr>
        <p:txBody>
          <a:bodyPr wrap="square" lIns="0" tIns="0" rIns="0" bIns="0" rtlCol="0"/>
          <a:lstStyle/>
          <a:p>
            <a:endParaRPr sz="2968"/>
          </a:p>
        </p:txBody>
      </p:sp>
      <p:grpSp>
        <p:nvGrpSpPr>
          <p:cNvPr id="6" name="object 10"/>
          <p:cNvGrpSpPr/>
          <p:nvPr/>
        </p:nvGrpSpPr>
        <p:grpSpPr>
          <a:xfrm>
            <a:off x="8097344" y="1731028"/>
            <a:ext cx="2293158" cy="2255902"/>
            <a:chOff x="4759332" y="835394"/>
            <a:chExt cx="1908175" cy="1440180"/>
          </a:xfrm>
        </p:grpSpPr>
        <p:sp>
          <p:nvSpPr>
            <p:cNvPr id="11" name="object 11"/>
            <p:cNvSpPr/>
            <p:nvPr/>
          </p:nvSpPr>
          <p:spPr>
            <a:xfrm>
              <a:off x="4759332" y="835394"/>
              <a:ext cx="1908175" cy="1440180"/>
            </a:xfrm>
            <a:custGeom>
              <a:avLst/>
              <a:gdLst/>
              <a:ahLst/>
              <a:cxnLst/>
              <a:rect l="l" t="t" r="r" b="b"/>
              <a:pathLst>
                <a:path w="1908175" h="1440180">
                  <a:moveTo>
                    <a:pt x="953942" y="0"/>
                  </a:moveTo>
                  <a:lnTo>
                    <a:pt x="856415" y="3045"/>
                  </a:lnTo>
                  <a:lnTo>
                    <a:pt x="809171" y="7617"/>
                  </a:lnTo>
                  <a:lnTo>
                    <a:pt x="716220" y="22856"/>
                  </a:lnTo>
                  <a:lnTo>
                    <a:pt x="670504" y="32000"/>
                  </a:lnTo>
                  <a:lnTo>
                    <a:pt x="582119" y="56382"/>
                  </a:lnTo>
                  <a:lnTo>
                    <a:pt x="499831" y="86860"/>
                  </a:lnTo>
                  <a:lnTo>
                    <a:pt x="420588" y="123432"/>
                  </a:lnTo>
                  <a:lnTo>
                    <a:pt x="347442" y="164576"/>
                  </a:lnTo>
                  <a:lnTo>
                    <a:pt x="312393" y="187432"/>
                  </a:lnTo>
                  <a:lnTo>
                    <a:pt x="278866" y="210292"/>
                  </a:lnTo>
                  <a:lnTo>
                    <a:pt x="217911" y="262105"/>
                  </a:lnTo>
                  <a:lnTo>
                    <a:pt x="188960" y="289533"/>
                  </a:lnTo>
                  <a:lnTo>
                    <a:pt x="115812" y="376393"/>
                  </a:lnTo>
                  <a:lnTo>
                    <a:pt x="94479" y="408397"/>
                  </a:lnTo>
                  <a:lnTo>
                    <a:pt x="57905" y="472398"/>
                  </a:lnTo>
                  <a:lnTo>
                    <a:pt x="30477" y="539449"/>
                  </a:lnTo>
                  <a:lnTo>
                    <a:pt x="10666" y="611070"/>
                  </a:lnTo>
                  <a:lnTo>
                    <a:pt x="1522" y="682696"/>
                  </a:lnTo>
                  <a:lnTo>
                    <a:pt x="0" y="720788"/>
                  </a:lnTo>
                  <a:lnTo>
                    <a:pt x="1522" y="757360"/>
                  </a:lnTo>
                  <a:lnTo>
                    <a:pt x="10666" y="828982"/>
                  </a:lnTo>
                  <a:lnTo>
                    <a:pt x="30477" y="900603"/>
                  </a:lnTo>
                  <a:lnTo>
                    <a:pt x="57905" y="967653"/>
                  </a:lnTo>
                  <a:lnTo>
                    <a:pt x="94479" y="1031659"/>
                  </a:lnTo>
                  <a:lnTo>
                    <a:pt x="115812" y="1063659"/>
                  </a:lnTo>
                  <a:lnTo>
                    <a:pt x="163055" y="1123091"/>
                  </a:lnTo>
                  <a:lnTo>
                    <a:pt x="217911" y="1177951"/>
                  </a:lnTo>
                  <a:lnTo>
                    <a:pt x="278866" y="1229762"/>
                  </a:lnTo>
                  <a:lnTo>
                    <a:pt x="312393" y="1252620"/>
                  </a:lnTo>
                  <a:lnTo>
                    <a:pt x="347442" y="1275480"/>
                  </a:lnTo>
                  <a:lnTo>
                    <a:pt x="420588" y="1316624"/>
                  </a:lnTo>
                  <a:lnTo>
                    <a:pt x="499831" y="1353196"/>
                  </a:lnTo>
                  <a:lnTo>
                    <a:pt x="582119" y="1383673"/>
                  </a:lnTo>
                  <a:lnTo>
                    <a:pt x="670504" y="1408056"/>
                  </a:lnTo>
                  <a:lnTo>
                    <a:pt x="716220" y="1417200"/>
                  </a:lnTo>
                  <a:lnTo>
                    <a:pt x="809171" y="1432439"/>
                  </a:lnTo>
                  <a:lnTo>
                    <a:pt x="856415" y="1437011"/>
                  </a:lnTo>
                  <a:lnTo>
                    <a:pt x="953942" y="1440056"/>
                  </a:lnTo>
                  <a:lnTo>
                    <a:pt x="1051469" y="1437011"/>
                  </a:lnTo>
                  <a:lnTo>
                    <a:pt x="1098710" y="1432439"/>
                  </a:lnTo>
                  <a:lnTo>
                    <a:pt x="1191665" y="1417200"/>
                  </a:lnTo>
                  <a:lnTo>
                    <a:pt x="1237381" y="1408056"/>
                  </a:lnTo>
                  <a:lnTo>
                    <a:pt x="1325768" y="1383673"/>
                  </a:lnTo>
                  <a:lnTo>
                    <a:pt x="1408057" y="1353196"/>
                  </a:lnTo>
                  <a:lnTo>
                    <a:pt x="1487297" y="1316624"/>
                  </a:lnTo>
                  <a:lnTo>
                    <a:pt x="1560445" y="1275480"/>
                  </a:lnTo>
                  <a:lnTo>
                    <a:pt x="1595494" y="1252620"/>
                  </a:lnTo>
                  <a:lnTo>
                    <a:pt x="1629018" y="1229762"/>
                  </a:lnTo>
                  <a:lnTo>
                    <a:pt x="1689973" y="1177951"/>
                  </a:lnTo>
                  <a:lnTo>
                    <a:pt x="1718928" y="1150519"/>
                  </a:lnTo>
                  <a:lnTo>
                    <a:pt x="1769216" y="1094136"/>
                  </a:lnTo>
                  <a:lnTo>
                    <a:pt x="1813406" y="1031659"/>
                  </a:lnTo>
                  <a:lnTo>
                    <a:pt x="1849982" y="967653"/>
                  </a:lnTo>
                  <a:lnTo>
                    <a:pt x="1877410" y="900603"/>
                  </a:lnTo>
                  <a:lnTo>
                    <a:pt x="1897221" y="828982"/>
                  </a:lnTo>
                  <a:lnTo>
                    <a:pt x="1906365" y="757360"/>
                  </a:lnTo>
                  <a:lnTo>
                    <a:pt x="1907889" y="720788"/>
                  </a:lnTo>
                  <a:lnTo>
                    <a:pt x="1906365" y="682696"/>
                  </a:lnTo>
                  <a:lnTo>
                    <a:pt x="1897221" y="611070"/>
                  </a:lnTo>
                  <a:lnTo>
                    <a:pt x="1877410" y="539449"/>
                  </a:lnTo>
                  <a:lnTo>
                    <a:pt x="1849982" y="472398"/>
                  </a:lnTo>
                  <a:lnTo>
                    <a:pt x="1813406" y="408397"/>
                  </a:lnTo>
                  <a:lnTo>
                    <a:pt x="1792072" y="376393"/>
                  </a:lnTo>
                  <a:lnTo>
                    <a:pt x="1744833" y="316965"/>
                  </a:lnTo>
                  <a:lnTo>
                    <a:pt x="1689973" y="262105"/>
                  </a:lnTo>
                  <a:lnTo>
                    <a:pt x="1629018" y="210292"/>
                  </a:lnTo>
                  <a:lnTo>
                    <a:pt x="1595494" y="187432"/>
                  </a:lnTo>
                  <a:lnTo>
                    <a:pt x="1560445" y="164576"/>
                  </a:lnTo>
                  <a:lnTo>
                    <a:pt x="1487297" y="123432"/>
                  </a:lnTo>
                  <a:lnTo>
                    <a:pt x="1408057" y="86860"/>
                  </a:lnTo>
                  <a:lnTo>
                    <a:pt x="1325768" y="56382"/>
                  </a:lnTo>
                  <a:lnTo>
                    <a:pt x="1237381" y="32000"/>
                  </a:lnTo>
                  <a:lnTo>
                    <a:pt x="1191665" y="22856"/>
                  </a:lnTo>
                  <a:lnTo>
                    <a:pt x="1098710" y="7617"/>
                  </a:lnTo>
                  <a:lnTo>
                    <a:pt x="1051469" y="3045"/>
                  </a:lnTo>
                  <a:lnTo>
                    <a:pt x="953942" y="0"/>
                  </a:lnTo>
                  <a:close/>
                </a:path>
              </a:pathLst>
            </a:custGeom>
            <a:solidFill>
              <a:srgbClr val="DCE6F2"/>
            </a:solidFill>
          </p:spPr>
          <p:txBody>
            <a:bodyPr wrap="square" lIns="0" tIns="0" rIns="0" bIns="0" rtlCol="0"/>
            <a:lstStyle/>
            <a:p>
              <a:endParaRPr sz="2968"/>
            </a:p>
          </p:txBody>
        </p:sp>
        <p:sp>
          <p:nvSpPr>
            <p:cNvPr id="12" name="object 12"/>
            <p:cNvSpPr/>
            <p:nvPr/>
          </p:nvSpPr>
          <p:spPr>
            <a:xfrm>
              <a:off x="4759332" y="835394"/>
              <a:ext cx="1908175" cy="1440180"/>
            </a:xfrm>
            <a:custGeom>
              <a:avLst/>
              <a:gdLst/>
              <a:ahLst/>
              <a:cxnLst/>
              <a:rect l="l" t="t" r="r" b="b"/>
              <a:pathLst>
                <a:path w="1908175" h="1440180">
                  <a:moveTo>
                    <a:pt x="0" y="720788"/>
                  </a:moveTo>
                  <a:lnTo>
                    <a:pt x="1522" y="682696"/>
                  </a:lnTo>
                  <a:lnTo>
                    <a:pt x="10666" y="611070"/>
                  </a:lnTo>
                  <a:lnTo>
                    <a:pt x="30477" y="539449"/>
                  </a:lnTo>
                  <a:lnTo>
                    <a:pt x="57905" y="472398"/>
                  </a:lnTo>
                  <a:lnTo>
                    <a:pt x="94479" y="408397"/>
                  </a:lnTo>
                  <a:lnTo>
                    <a:pt x="115812" y="376393"/>
                  </a:lnTo>
                  <a:lnTo>
                    <a:pt x="163055" y="316965"/>
                  </a:lnTo>
                  <a:lnTo>
                    <a:pt x="217911" y="262105"/>
                  </a:lnTo>
                  <a:lnTo>
                    <a:pt x="248389" y="236199"/>
                  </a:lnTo>
                  <a:lnTo>
                    <a:pt x="278866" y="210292"/>
                  </a:lnTo>
                  <a:lnTo>
                    <a:pt x="312393" y="187432"/>
                  </a:lnTo>
                  <a:lnTo>
                    <a:pt x="347442" y="164576"/>
                  </a:lnTo>
                  <a:lnTo>
                    <a:pt x="420588" y="123432"/>
                  </a:lnTo>
                  <a:lnTo>
                    <a:pt x="499831" y="86860"/>
                  </a:lnTo>
                  <a:lnTo>
                    <a:pt x="540975" y="71621"/>
                  </a:lnTo>
                  <a:lnTo>
                    <a:pt x="582119" y="56382"/>
                  </a:lnTo>
                  <a:lnTo>
                    <a:pt x="626310" y="44189"/>
                  </a:lnTo>
                  <a:lnTo>
                    <a:pt x="670504" y="32000"/>
                  </a:lnTo>
                  <a:lnTo>
                    <a:pt x="716220" y="22856"/>
                  </a:lnTo>
                  <a:lnTo>
                    <a:pt x="761932" y="15238"/>
                  </a:lnTo>
                  <a:lnTo>
                    <a:pt x="809171" y="7617"/>
                  </a:lnTo>
                  <a:lnTo>
                    <a:pt x="856415" y="3045"/>
                  </a:lnTo>
                  <a:lnTo>
                    <a:pt x="905177" y="1522"/>
                  </a:lnTo>
                  <a:lnTo>
                    <a:pt x="953942" y="0"/>
                  </a:lnTo>
                  <a:lnTo>
                    <a:pt x="1002704" y="1522"/>
                  </a:lnTo>
                  <a:lnTo>
                    <a:pt x="1051469" y="3045"/>
                  </a:lnTo>
                  <a:lnTo>
                    <a:pt x="1098710" y="7617"/>
                  </a:lnTo>
                  <a:lnTo>
                    <a:pt x="1145948" y="15238"/>
                  </a:lnTo>
                  <a:lnTo>
                    <a:pt x="1191665" y="22856"/>
                  </a:lnTo>
                  <a:lnTo>
                    <a:pt x="1237381" y="32000"/>
                  </a:lnTo>
                  <a:lnTo>
                    <a:pt x="1281574" y="44189"/>
                  </a:lnTo>
                  <a:lnTo>
                    <a:pt x="1325768" y="56382"/>
                  </a:lnTo>
                  <a:lnTo>
                    <a:pt x="1366912" y="71621"/>
                  </a:lnTo>
                  <a:lnTo>
                    <a:pt x="1408057" y="86860"/>
                  </a:lnTo>
                  <a:lnTo>
                    <a:pt x="1487297" y="123432"/>
                  </a:lnTo>
                  <a:lnTo>
                    <a:pt x="1560445" y="164576"/>
                  </a:lnTo>
                  <a:lnTo>
                    <a:pt x="1595494" y="187432"/>
                  </a:lnTo>
                  <a:lnTo>
                    <a:pt x="1629018" y="210292"/>
                  </a:lnTo>
                  <a:lnTo>
                    <a:pt x="1659496" y="236199"/>
                  </a:lnTo>
                  <a:lnTo>
                    <a:pt x="1689973" y="262105"/>
                  </a:lnTo>
                  <a:lnTo>
                    <a:pt x="1718928" y="289533"/>
                  </a:lnTo>
                  <a:lnTo>
                    <a:pt x="1769216" y="347442"/>
                  </a:lnTo>
                  <a:lnTo>
                    <a:pt x="1813406" y="408397"/>
                  </a:lnTo>
                  <a:lnTo>
                    <a:pt x="1849982" y="472398"/>
                  </a:lnTo>
                  <a:lnTo>
                    <a:pt x="1877410" y="539449"/>
                  </a:lnTo>
                  <a:lnTo>
                    <a:pt x="1897221" y="611070"/>
                  </a:lnTo>
                  <a:lnTo>
                    <a:pt x="1906365" y="682696"/>
                  </a:lnTo>
                  <a:lnTo>
                    <a:pt x="1907889" y="720788"/>
                  </a:lnTo>
                  <a:lnTo>
                    <a:pt x="1906365" y="757360"/>
                  </a:lnTo>
                  <a:lnTo>
                    <a:pt x="1897221" y="828982"/>
                  </a:lnTo>
                  <a:lnTo>
                    <a:pt x="1877410" y="900603"/>
                  </a:lnTo>
                  <a:lnTo>
                    <a:pt x="1849982" y="967653"/>
                  </a:lnTo>
                  <a:lnTo>
                    <a:pt x="1813406" y="1031659"/>
                  </a:lnTo>
                  <a:lnTo>
                    <a:pt x="1792072" y="1063659"/>
                  </a:lnTo>
                  <a:lnTo>
                    <a:pt x="1744833" y="1123091"/>
                  </a:lnTo>
                  <a:lnTo>
                    <a:pt x="1689973" y="1177951"/>
                  </a:lnTo>
                  <a:lnTo>
                    <a:pt x="1659496" y="1203857"/>
                  </a:lnTo>
                  <a:lnTo>
                    <a:pt x="1629018" y="1229762"/>
                  </a:lnTo>
                  <a:lnTo>
                    <a:pt x="1595494" y="1252620"/>
                  </a:lnTo>
                  <a:lnTo>
                    <a:pt x="1560445" y="1275480"/>
                  </a:lnTo>
                  <a:lnTo>
                    <a:pt x="1487297" y="1316624"/>
                  </a:lnTo>
                  <a:lnTo>
                    <a:pt x="1408057" y="1353196"/>
                  </a:lnTo>
                  <a:lnTo>
                    <a:pt x="1366912" y="1368435"/>
                  </a:lnTo>
                  <a:lnTo>
                    <a:pt x="1325768" y="1383673"/>
                  </a:lnTo>
                  <a:lnTo>
                    <a:pt x="1281574" y="1395863"/>
                  </a:lnTo>
                  <a:lnTo>
                    <a:pt x="1237381" y="1408056"/>
                  </a:lnTo>
                  <a:lnTo>
                    <a:pt x="1191665" y="1417200"/>
                  </a:lnTo>
                  <a:lnTo>
                    <a:pt x="1145948" y="1424818"/>
                  </a:lnTo>
                  <a:lnTo>
                    <a:pt x="1098710" y="1432439"/>
                  </a:lnTo>
                  <a:lnTo>
                    <a:pt x="1051469" y="1437011"/>
                  </a:lnTo>
                  <a:lnTo>
                    <a:pt x="1002704" y="1438534"/>
                  </a:lnTo>
                  <a:lnTo>
                    <a:pt x="953942" y="1440056"/>
                  </a:lnTo>
                  <a:lnTo>
                    <a:pt x="905177" y="1438534"/>
                  </a:lnTo>
                  <a:lnTo>
                    <a:pt x="856415" y="1437011"/>
                  </a:lnTo>
                  <a:lnTo>
                    <a:pt x="809171" y="1432439"/>
                  </a:lnTo>
                  <a:lnTo>
                    <a:pt x="761932" y="1424818"/>
                  </a:lnTo>
                  <a:lnTo>
                    <a:pt x="716220" y="1417200"/>
                  </a:lnTo>
                  <a:lnTo>
                    <a:pt x="670504" y="1408056"/>
                  </a:lnTo>
                  <a:lnTo>
                    <a:pt x="626310" y="1395863"/>
                  </a:lnTo>
                  <a:lnTo>
                    <a:pt x="582119" y="1383673"/>
                  </a:lnTo>
                  <a:lnTo>
                    <a:pt x="540975" y="1368435"/>
                  </a:lnTo>
                  <a:lnTo>
                    <a:pt x="499831" y="1353196"/>
                  </a:lnTo>
                  <a:lnTo>
                    <a:pt x="420588" y="1316624"/>
                  </a:lnTo>
                  <a:lnTo>
                    <a:pt x="347442" y="1275480"/>
                  </a:lnTo>
                  <a:lnTo>
                    <a:pt x="312393" y="1252620"/>
                  </a:lnTo>
                  <a:lnTo>
                    <a:pt x="278866" y="1229762"/>
                  </a:lnTo>
                  <a:lnTo>
                    <a:pt x="248389" y="1203857"/>
                  </a:lnTo>
                  <a:lnTo>
                    <a:pt x="217911" y="1177951"/>
                  </a:lnTo>
                  <a:lnTo>
                    <a:pt x="188960" y="1150519"/>
                  </a:lnTo>
                  <a:lnTo>
                    <a:pt x="138672" y="1094136"/>
                  </a:lnTo>
                  <a:lnTo>
                    <a:pt x="94479" y="1031659"/>
                  </a:lnTo>
                  <a:lnTo>
                    <a:pt x="57905" y="967653"/>
                  </a:lnTo>
                  <a:lnTo>
                    <a:pt x="30477" y="900603"/>
                  </a:lnTo>
                  <a:lnTo>
                    <a:pt x="10666" y="828982"/>
                  </a:lnTo>
                  <a:lnTo>
                    <a:pt x="1522" y="757360"/>
                  </a:lnTo>
                  <a:lnTo>
                    <a:pt x="0" y="720788"/>
                  </a:lnTo>
                  <a:close/>
                </a:path>
              </a:pathLst>
            </a:custGeom>
            <a:ln w="38094">
              <a:solidFill>
                <a:srgbClr val="558ED5"/>
              </a:solidFill>
            </a:ln>
          </p:spPr>
          <p:txBody>
            <a:bodyPr wrap="square" lIns="0" tIns="0" rIns="0" bIns="0" rtlCol="0"/>
            <a:lstStyle/>
            <a:p>
              <a:endParaRPr sz="2968"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8491490" y="2426588"/>
            <a:ext cx="1560560" cy="599950"/>
          </a:xfrm>
          <a:prstGeom prst="rect">
            <a:avLst/>
          </a:prstGeom>
        </p:spPr>
        <p:txBody>
          <a:bodyPr vert="horz" wrap="square" lIns="0" tIns="16107" rIns="0" bIns="0" rtlCol="0">
            <a:spAutoFit/>
          </a:bodyPr>
          <a:lstStyle/>
          <a:p>
            <a:pPr marL="16954">
              <a:spcBef>
                <a:spcPts val="127"/>
              </a:spcBef>
            </a:pPr>
            <a:r>
              <a:rPr sz="3793" b="1" spc="-7" dirty="0">
                <a:solidFill>
                  <a:srgbClr val="1F497D"/>
                </a:solidFill>
                <a:latin typeface="Calibri"/>
                <a:cs typeface="Calibri"/>
              </a:rPr>
              <a:t>Eje2*</a:t>
            </a:r>
            <a:endParaRPr sz="3793" dirty="0">
              <a:latin typeface="Calibri"/>
              <a:cs typeface="Calibr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58890" y="1413640"/>
            <a:ext cx="3499650" cy="3004984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528700" y="1531446"/>
            <a:ext cx="2499540" cy="2979880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9103757" y="4545829"/>
            <a:ext cx="8366016" cy="5696934"/>
          </a:xfrm>
          <a:prstGeom prst="rect">
            <a:avLst/>
          </a:prstGeom>
        </p:spPr>
        <p:txBody>
          <a:bodyPr vert="horz" wrap="square" lIns="0" tIns="9324" rIns="0" bIns="0" rtlCol="0">
            <a:spAutoFit/>
          </a:bodyPr>
          <a:lstStyle/>
          <a:p>
            <a:pPr marL="16954" marR="6781">
              <a:lnSpc>
                <a:spcPct val="101699"/>
              </a:lnSpc>
              <a:spcBef>
                <a:spcPts val="74"/>
              </a:spcBef>
            </a:pPr>
            <a:r>
              <a:rPr sz="2803" spc="-20" dirty="0">
                <a:solidFill>
                  <a:srgbClr val="485E88"/>
                </a:solidFill>
                <a:latin typeface="Calibri"/>
                <a:cs typeface="Calibri"/>
              </a:rPr>
              <a:t>Programa</a:t>
            </a:r>
            <a:r>
              <a:rPr sz="2803" spc="-7" dirty="0">
                <a:solidFill>
                  <a:srgbClr val="485E88"/>
                </a:solidFill>
                <a:latin typeface="Calibri"/>
                <a:cs typeface="Calibri"/>
              </a:rPr>
              <a:t> Aprendiendo </a:t>
            </a:r>
            <a:r>
              <a:rPr sz="2803" spc="-13" dirty="0">
                <a:solidFill>
                  <a:srgbClr val="485E88"/>
                </a:solidFill>
                <a:latin typeface="Calibri"/>
                <a:cs typeface="Calibri"/>
              </a:rPr>
              <a:t>con</a:t>
            </a:r>
            <a:r>
              <a:rPr sz="2803" spc="-7" dirty="0">
                <a:solidFill>
                  <a:srgbClr val="485E88"/>
                </a:solidFill>
                <a:latin typeface="Calibri"/>
                <a:cs typeface="Calibri"/>
              </a:rPr>
              <a:t> </a:t>
            </a:r>
            <a:r>
              <a:rPr sz="2803" spc="-13" dirty="0">
                <a:solidFill>
                  <a:srgbClr val="485E88"/>
                </a:solidFill>
                <a:latin typeface="Calibri"/>
                <a:cs typeface="Calibri"/>
              </a:rPr>
              <a:t>Famisanito</a:t>
            </a:r>
            <a:r>
              <a:rPr sz="2803" spc="-7" dirty="0">
                <a:solidFill>
                  <a:srgbClr val="485E88"/>
                </a:solidFill>
                <a:latin typeface="Calibri"/>
                <a:cs typeface="Calibri"/>
              </a:rPr>
              <a:t> </a:t>
            </a:r>
            <a:r>
              <a:rPr sz="2803" dirty="0">
                <a:solidFill>
                  <a:srgbClr val="485E88"/>
                </a:solidFill>
                <a:latin typeface="Calibri"/>
                <a:cs typeface="Calibri"/>
              </a:rPr>
              <a:t>en </a:t>
            </a:r>
            <a:r>
              <a:rPr sz="2803" spc="-7" dirty="0">
                <a:solidFill>
                  <a:srgbClr val="485E88"/>
                </a:solidFill>
                <a:latin typeface="Calibri"/>
                <a:cs typeface="Calibri"/>
              </a:rPr>
              <a:t>casa, por </a:t>
            </a:r>
            <a:r>
              <a:rPr sz="2803" dirty="0">
                <a:solidFill>
                  <a:srgbClr val="485E88"/>
                </a:solidFill>
                <a:latin typeface="Calibri"/>
                <a:cs typeface="Calibri"/>
              </a:rPr>
              <a:t>medio</a:t>
            </a:r>
            <a:r>
              <a:rPr sz="2803" spc="-7" dirty="0">
                <a:solidFill>
                  <a:srgbClr val="485E88"/>
                </a:solidFill>
                <a:latin typeface="Calibri"/>
                <a:cs typeface="Calibri"/>
              </a:rPr>
              <a:t> </a:t>
            </a:r>
            <a:r>
              <a:rPr sz="2803" dirty="0">
                <a:solidFill>
                  <a:srgbClr val="485E88"/>
                </a:solidFill>
                <a:latin typeface="Calibri"/>
                <a:cs typeface="Calibri"/>
              </a:rPr>
              <a:t>de </a:t>
            </a:r>
            <a:r>
              <a:rPr sz="2803" spc="-613" dirty="0">
                <a:solidFill>
                  <a:srgbClr val="485E88"/>
                </a:solidFill>
                <a:latin typeface="Calibri"/>
                <a:cs typeface="Calibri"/>
              </a:rPr>
              <a:t> </a:t>
            </a:r>
            <a:r>
              <a:rPr sz="2803" spc="-7" dirty="0">
                <a:solidFill>
                  <a:srgbClr val="485E88"/>
                </a:solidFill>
                <a:latin typeface="Calibri"/>
                <a:cs typeface="Calibri"/>
              </a:rPr>
              <a:t>actividades </a:t>
            </a:r>
            <a:r>
              <a:rPr sz="2803" dirty="0">
                <a:solidFill>
                  <a:srgbClr val="485E88"/>
                </a:solidFill>
                <a:latin typeface="Calibri"/>
                <a:cs typeface="Calibri"/>
              </a:rPr>
              <a:t>virtuales a </a:t>
            </a:r>
            <a:r>
              <a:rPr sz="2803" spc="-26" dirty="0">
                <a:solidFill>
                  <a:srgbClr val="485E88"/>
                </a:solidFill>
                <a:latin typeface="Calibri"/>
                <a:cs typeface="Calibri"/>
              </a:rPr>
              <a:t>través </a:t>
            </a:r>
            <a:r>
              <a:rPr sz="2803" dirty="0">
                <a:solidFill>
                  <a:srgbClr val="485E88"/>
                </a:solidFill>
                <a:latin typeface="Calibri"/>
                <a:cs typeface="Calibri"/>
              </a:rPr>
              <a:t>del </a:t>
            </a:r>
            <a:r>
              <a:rPr sz="2803" spc="-7" dirty="0">
                <a:solidFill>
                  <a:srgbClr val="485E88"/>
                </a:solidFill>
                <a:latin typeface="Calibri"/>
                <a:cs typeface="Calibri"/>
              </a:rPr>
              <a:t>juego</a:t>
            </a:r>
            <a:r>
              <a:rPr sz="2803" dirty="0">
                <a:solidFill>
                  <a:srgbClr val="485E88"/>
                </a:solidFill>
                <a:latin typeface="Calibri"/>
                <a:cs typeface="Calibri"/>
              </a:rPr>
              <a:t> </a:t>
            </a:r>
            <a:r>
              <a:rPr sz="2803" spc="-13" dirty="0">
                <a:solidFill>
                  <a:srgbClr val="485E88"/>
                </a:solidFill>
                <a:latin typeface="Calibri"/>
                <a:cs typeface="Calibri"/>
              </a:rPr>
              <a:t>promover </a:t>
            </a:r>
            <a:r>
              <a:rPr sz="2803" spc="-7" dirty="0">
                <a:solidFill>
                  <a:srgbClr val="485E88"/>
                </a:solidFill>
                <a:latin typeface="Calibri"/>
                <a:cs typeface="Calibri"/>
              </a:rPr>
              <a:t>hábitos </a:t>
            </a:r>
            <a:r>
              <a:rPr sz="2803" dirty="0">
                <a:solidFill>
                  <a:srgbClr val="485E88"/>
                </a:solidFill>
                <a:latin typeface="Calibri"/>
                <a:cs typeface="Calibri"/>
              </a:rPr>
              <a:t>de </a:t>
            </a:r>
            <a:r>
              <a:rPr sz="2803" spc="7" dirty="0">
                <a:solidFill>
                  <a:srgbClr val="485E88"/>
                </a:solidFill>
                <a:latin typeface="Calibri"/>
                <a:cs typeface="Calibri"/>
              </a:rPr>
              <a:t> </a:t>
            </a:r>
            <a:r>
              <a:rPr sz="2803" dirty="0">
                <a:solidFill>
                  <a:srgbClr val="485E88"/>
                </a:solidFill>
                <a:latin typeface="Calibri"/>
                <a:cs typeface="Calibri"/>
              </a:rPr>
              <a:t>vida</a:t>
            </a:r>
            <a:r>
              <a:rPr sz="2803" spc="-13" dirty="0">
                <a:solidFill>
                  <a:srgbClr val="485E88"/>
                </a:solidFill>
                <a:latin typeface="Calibri"/>
                <a:cs typeface="Calibri"/>
              </a:rPr>
              <a:t> </a:t>
            </a:r>
            <a:r>
              <a:rPr sz="2803" dirty="0">
                <a:solidFill>
                  <a:srgbClr val="485E88"/>
                </a:solidFill>
                <a:latin typeface="Calibri"/>
                <a:cs typeface="Calibri"/>
              </a:rPr>
              <a:t>saludables</a:t>
            </a:r>
            <a:r>
              <a:rPr sz="2803" spc="-7" dirty="0">
                <a:solidFill>
                  <a:srgbClr val="485E88"/>
                </a:solidFill>
                <a:latin typeface="Calibri"/>
                <a:cs typeface="Calibri"/>
              </a:rPr>
              <a:t> </a:t>
            </a:r>
            <a:r>
              <a:rPr sz="2803" spc="-13" dirty="0">
                <a:solidFill>
                  <a:srgbClr val="485E88"/>
                </a:solidFill>
                <a:latin typeface="Calibri"/>
                <a:cs typeface="Calibri"/>
              </a:rPr>
              <a:t>llegando</a:t>
            </a:r>
            <a:r>
              <a:rPr sz="2803" spc="-7" dirty="0">
                <a:solidFill>
                  <a:srgbClr val="485E88"/>
                </a:solidFill>
                <a:latin typeface="Calibri"/>
                <a:cs typeface="Calibri"/>
              </a:rPr>
              <a:t> </a:t>
            </a:r>
            <a:r>
              <a:rPr sz="2803" dirty="0">
                <a:solidFill>
                  <a:srgbClr val="485E88"/>
                </a:solidFill>
                <a:latin typeface="Calibri"/>
                <a:cs typeface="Calibri"/>
              </a:rPr>
              <a:t>a</a:t>
            </a:r>
            <a:r>
              <a:rPr sz="2803" spc="-7" dirty="0">
                <a:solidFill>
                  <a:srgbClr val="485E88"/>
                </a:solidFill>
                <a:latin typeface="Calibri"/>
                <a:cs typeface="Calibri"/>
              </a:rPr>
              <a:t> </a:t>
            </a:r>
            <a:r>
              <a:rPr sz="2803" dirty="0">
                <a:solidFill>
                  <a:srgbClr val="485E88"/>
                </a:solidFill>
                <a:latin typeface="Calibri"/>
                <a:cs typeface="Calibri"/>
              </a:rPr>
              <a:t>6.000</a:t>
            </a:r>
            <a:r>
              <a:rPr sz="2803" spc="620" dirty="0">
                <a:solidFill>
                  <a:srgbClr val="485E88"/>
                </a:solidFill>
                <a:latin typeface="Calibri"/>
                <a:cs typeface="Calibri"/>
              </a:rPr>
              <a:t> </a:t>
            </a:r>
            <a:r>
              <a:rPr sz="2803" spc="-7" dirty="0">
                <a:solidFill>
                  <a:srgbClr val="485E88"/>
                </a:solidFill>
                <a:latin typeface="Calibri"/>
                <a:cs typeface="Calibri"/>
              </a:rPr>
              <a:t>niños </a:t>
            </a:r>
            <a:r>
              <a:rPr sz="2803" dirty="0">
                <a:solidFill>
                  <a:srgbClr val="485E88"/>
                </a:solidFill>
                <a:latin typeface="Calibri"/>
                <a:cs typeface="Calibri"/>
              </a:rPr>
              <a:t>y</a:t>
            </a:r>
            <a:r>
              <a:rPr sz="2803" spc="-7" dirty="0">
                <a:solidFill>
                  <a:srgbClr val="485E88"/>
                </a:solidFill>
                <a:latin typeface="Calibri"/>
                <a:cs typeface="Calibri"/>
              </a:rPr>
              <a:t> adolescentes.</a:t>
            </a:r>
            <a:endParaRPr sz="2803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803" dirty="0">
              <a:latin typeface="Calibri"/>
              <a:cs typeface="Calibri"/>
            </a:endParaRPr>
          </a:p>
          <a:p>
            <a:pPr marL="16954" marR="506918" algn="just">
              <a:lnSpc>
                <a:spcPct val="101699"/>
              </a:lnSpc>
            </a:pPr>
            <a:r>
              <a:rPr sz="2803" spc="-33" dirty="0">
                <a:solidFill>
                  <a:srgbClr val="485E88"/>
                </a:solidFill>
                <a:latin typeface="Calibri"/>
                <a:cs typeface="Calibri"/>
              </a:rPr>
              <a:t>Talleres </a:t>
            </a:r>
            <a:r>
              <a:rPr sz="2803" dirty="0">
                <a:solidFill>
                  <a:srgbClr val="485E88"/>
                </a:solidFill>
                <a:latin typeface="Calibri"/>
                <a:cs typeface="Calibri"/>
              </a:rPr>
              <a:t>virtuales </a:t>
            </a:r>
            <a:r>
              <a:rPr sz="2803" spc="-7" dirty="0">
                <a:solidFill>
                  <a:srgbClr val="485E88"/>
                </a:solidFill>
                <a:latin typeface="Calibri"/>
                <a:cs typeface="Calibri"/>
              </a:rPr>
              <a:t>relacionados </a:t>
            </a:r>
            <a:r>
              <a:rPr sz="2803" spc="-13" dirty="0">
                <a:solidFill>
                  <a:srgbClr val="485E88"/>
                </a:solidFill>
                <a:latin typeface="Calibri"/>
                <a:cs typeface="Calibri"/>
              </a:rPr>
              <a:t>con tabaquismo, </a:t>
            </a:r>
            <a:r>
              <a:rPr sz="2803" spc="-7" dirty="0">
                <a:solidFill>
                  <a:srgbClr val="485E88"/>
                </a:solidFill>
                <a:latin typeface="Calibri"/>
                <a:cs typeface="Calibri"/>
              </a:rPr>
              <a:t>cáncer </a:t>
            </a:r>
            <a:r>
              <a:rPr sz="2803" dirty="0">
                <a:solidFill>
                  <a:srgbClr val="485E88"/>
                </a:solidFill>
                <a:latin typeface="Calibri"/>
                <a:cs typeface="Calibri"/>
              </a:rPr>
              <a:t>de </a:t>
            </a:r>
            <a:r>
              <a:rPr sz="2803" spc="7" dirty="0">
                <a:solidFill>
                  <a:srgbClr val="485E88"/>
                </a:solidFill>
                <a:latin typeface="Calibri"/>
                <a:cs typeface="Calibri"/>
              </a:rPr>
              <a:t> </a:t>
            </a:r>
            <a:r>
              <a:rPr sz="2803" spc="-13" dirty="0">
                <a:solidFill>
                  <a:srgbClr val="485E88"/>
                </a:solidFill>
                <a:latin typeface="Calibri"/>
                <a:cs typeface="Calibri"/>
              </a:rPr>
              <a:t>seno, </a:t>
            </a:r>
            <a:r>
              <a:rPr sz="2803" dirty="0">
                <a:solidFill>
                  <a:srgbClr val="485E88"/>
                </a:solidFill>
                <a:latin typeface="Calibri"/>
                <a:cs typeface="Calibri"/>
              </a:rPr>
              <a:t>cuello </a:t>
            </a:r>
            <a:r>
              <a:rPr sz="2803" spc="-13" dirty="0">
                <a:solidFill>
                  <a:srgbClr val="485E88"/>
                </a:solidFill>
                <a:latin typeface="Calibri"/>
                <a:cs typeface="Calibri"/>
              </a:rPr>
              <a:t>uterino, </a:t>
            </a:r>
            <a:r>
              <a:rPr sz="2803" spc="-7" dirty="0">
                <a:solidFill>
                  <a:srgbClr val="485E88"/>
                </a:solidFill>
                <a:latin typeface="Calibri"/>
                <a:cs typeface="Calibri"/>
              </a:rPr>
              <a:t>hipertensión, webinar salud </a:t>
            </a:r>
            <a:r>
              <a:rPr sz="2803" spc="-13" dirty="0">
                <a:solidFill>
                  <a:srgbClr val="485E88"/>
                </a:solidFill>
                <a:latin typeface="Calibri"/>
                <a:cs typeface="Calibri"/>
              </a:rPr>
              <a:t>mental </a:t>
            </a:r>
            <a:r>
              <a:rPr sz="2803" dirty="0">
                <a:solidFill>
                  <a:srgbClr val="485E88"/>
                </a:solidFill>
                <a:latin typeface="Calibri"/>
                <a:cs typeface="Calibri"/>
              </a:rPr>
              <a:t>y </a:t>
            </a:r>
            <a:r>
              <a:rPr sz="2803" spc="-613" dirty="0">
                <a:solidFill>
                  <a:srgbClr val="485E88"/>
                </a:solidFill>
                <a:latin typeface="Calibri"/>
                <a:cs typeface="Calibri"/>
              </a:rPr>
              <a:t> </a:t>
            </a:r>
            <a:r>
              <a:rPr sz="2803" spc="-7" dirty="0">
                <a:solidFill>
                  <a:srgbClr val="485E88"/>
                </a:solidFill>
                <a:latin typeface="Calibri"/>
                <a:cs typeface="Calibri"/>
              </a:rPr>
              <a:t>acompañamiento</a:t>
            </a:r>
            <a:r>
              <a:rPr sz="2803" spc="-13" dirty="0">
                <a:solidFill>
                  <a:srgbClr val="485E88"/>
                </a:solidFill>
                <a:latin typeface="Calibri"/>
                <a:cs typeface="Calibri"/>
              </a:rPr>
              <a:t> </a:t>
            </a:r>
            <a:r>
              <a:rPr sz="2803" spc="-7" dirty="0">
                <a:solidFill>
                  <a:srgbClr val="485E88"/>
                </a:solidFill>
                <a:latin typeface="Calibri"/>
                <a:cs typeface="Calibri"/>
              </a:rPr>
              <a:t>lúdico </a:t>
            </a:r>
            <a:r>
              <a:rPr sz="2803" dirty="0">
                <a:solidFill>
                  <a:srgbClr val="485E88"/>
                </a:solidFill>
                <a:latin typeface="Calibri"/>
                <a:cs typeface="Calibri"/>
              </a:rPr>
              <a:t>a</a:t>
            </a:r>
            <a:r>
              <a:rPr sz="2803" spc="-7" dirty="0">
                <a:solidFill>
                  <a:srgbClr val="485E88"/>
                </a:solidFill>
                <a:latin typeface="Calibri"/>
                <a:cs typeface="Calibri"/>
              </a:rPr>
              <a:t> jornadas </a:t>
            </a:r>
            <a:r>
              <a:rPr sz="2803" dirty="0">
                <a:solidFill>
                  <a:srgbClr val="485E88"/>
                </a:solidFill>
                <a:latin typeface="Calibri"/>
                <a:cs typeface="Calibri"/>
              </a:rPr>
              <a:t>de</a:t>
            </a:r>
            <a:r>
              <a:rPr sz="2803" spc="-13" dirty="0">
                <a:solidFill>
                  <a:srgbClr val="485E88"/>
                </a:solidFill>
                <a:latin typeface="Calibri"/>
                <a:cs typeface="Calibri"/>
              </a:rPr>
              <a:t> </a:t>
            </a:r>
            <a:r>
              <a:rPr sz="2803" spc="-7" dirty="0">
                <a:solidFill>
                  <a:srgbClr val="485E88"/>
                </a:solidFill>
                <a:latin typeface="Calibri"/>
                <a:cs typeface="Calibri"/>
              </a:rPr>
              <a:t>vacunación.</a:t>
            </a:r>
            <a:endParaRPr sz="2803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803" dirty="0">
              <a:latin typeface="Calibri"/>
              <a:cs typeface="Calibri"/>
            </a:endParaRPr>
          </a:p>
          <a:p>
            <a:pPr marL="16954" marR="306865">
              <a:lnSpc>
                <a:spcPct val="101699"/>
              </a:lnSpc>
            </a:pPr>
            <a:r>
              <a:rPr sz="2803" spc="-7" dirty="0">
                <a:solidFill>
                  <a:srgbClr val="485E88"/>
                </a:solidFill>
                <a:latin typeface="Calibri"/>
                <a:cs typeface="Calibri"/>
              </a:rPr>
              <a:t>Espacios </a:t>
            </a:r>
            <a:r>
              <a:rPr sz="2803" dirty="0">
                <a:solidFill>
                  <a:srgbClr val="485E88"/>
                </a:solidFill>
                <a:latin typeface="Calibri"/>
                <a:cs typeface="Calibri"/>
              </a:rPr>
              <a:t>de </a:t>
            </a:r>
            <a:r>
              <a:rPr sz="2803" spc="-13" dirty="0">
                <a:solidFill>
                  <a:srgbClr val="485E88"/>
                </a:solidFill>
                <a:latin typeface="Calibri"/>
                <a:cs typeface="Calibri"/>
              </a:rPr>
              <a:t>esparcimiento </a:t>
            </a:r>
            <a:r>
              <a:rPr sz="2803" dirty="0">
                <a:solidFill>
                  <a:srgbClr val="485E88"/>
                </a:solidFill>
                <a:latin typeface="Calibri"/>
                <a:cs typeface="Calibri"/>
              </a:rPr>
              <a:t>dirigidos a la Asociación de </a:t>
            </a:r>
            <a:r>
              <a:rPr sz="2803" spc="7" dirty="0">
                <a:solidFill>
                  <a:srgbClr val="485E88"/>
                </a:solidFill>
                <a:latin typeface="Calibri"/>
                <a:cs typeface="Calibri"/>
              </a:rPr>
              <a:t> </a:t>
            </a:r>
            <a:r>
              <a:rPr sz="2803" spc="-7" dirty="0">
                <a:solidFill>
                  <a:srgbClr val="485E88"/>
                </a:solidFill>
                <a:latin typeface="Calibri"/>
                <a:cs typeface="Calibri"/>
              </a:rPr>
              <a:t>usuarios</a:t>
            </a:r>
            <a:r>
              <a:rPr sz="2803" spc="7" dirty="0">
                <a:solidFill>
                  <a:srgbClr val="485E88"/>
                </a:solidFill>
                <a:latin typeface="Calibri"/>
                <a:cs typeface="Calibri"/>
              </a:rPr>
              <a:t> </a:t>
            </a:r>
            <a:r>
              <a:rPr sz="2803" spc="-13" dirty="0">
                <a:solidFill>
                  <a:srgbClr val="485E88"/>
                </a:solidFill>
                <a:latin typeface="Calibri"/>
                <a:cs typeface="Calibri"/>
              </a:rPr>
              <a:t>como</a:t>
            </a:r>
            <a:r>
              <a:rPr sz="2803" spc="13" dirty="0">
                <a:solidFill>
                  <a:srgbClr val="485E88"/>
                </a:solidFill>
                <a:latin typeface="Calibri"/>
                <a:cs typeface="Calibri"/>
              </a:rPr>
              <a:t> </a:t>
            </a:r>
            <a:r>
              <a:rPr sz="2803" dirty="0">
                <a:solidFill>
                  <a:srgbClr val="485E88"/>
                </a:solidFill>
                <a:latin typeface="Calibri"/>
                <a:cs typeface="Calibri"/>
              </a:rPr>
              <a:t>fue</a:t>
            </a:r>
            <a:r>
              <a:rPr sz="2803" spc="13" dirty="0">
                <a:solidFill>
                  <a:srgbClr val="485E88"/>
                </a:solidFill>
                <a:latin typeface="Calibri"/>
                <a:cs typeface="Calibri"/>
              </a:rPr>
              <a:t> </a:t>
            </a:r>
            <a:r>
              <a:rPr sz="2803" spc="-13" dirty="0">
                <a:solidFill>
                  <a:srgbClr val="485E88"/>
                </a:solidFill>
                <a:latin typeface="Calibri"/>
                <a:cs typeface="Calibri"/>
              </a:rPr>
              <a:t>Rumboterapia,</a:t>
            </a:r>
            <a:r>
              <a:rPr sz="2803" spc="7" dirty="0">
                <a:solidFill>
                  <a:srgbClr val="485E88"/>
                </a:solidFill>
                <a:latin typeface="Calibri"/>
                <a:cs typeface="Calibri"/>
              </a:rPr>
              <a:t> </a:t>
            </a:r>
            <a:r>
              <a:rPr sz="2803" spc="-7" dirty="0">
                <a:solidFill>
                  <a:srgbClr val="485E88"/>
                </a:solidFill>
                <a:latin typeface="Calibri"/>
                <a:cs typeface="Calibri"/>
              </a:rPr>
              <a:t>Cocina</a:t>
            </a:r>
            <a:r>
              <a:rPr sz="2803" spc="13" dirty="0">
                <a:solidFill>
                  <a:srgbClr val="485E88"/>
                </a:solidFill>
                <a:latin typeface="Calibri"/>
                <a:cs typeface="Calibri"/>
              </a:rPr>
              <a:t> </a:t>
            </a:r>
            <a:r>
              <a:rPr sz="2803" dirty="0">
                <a:solidFill>
                  <a:srgbClr val="485E88"/>
                </a:solidFill>
                <a:latin typeface="Calibri"/>
                <a:cs typeface="Calibri"/>
              </a:rPr>
              <a:t>saludable,</a:t>
            </a:r>
            <a:r>
              <a:rPr sz="2803" spc="13" dirty="0">
                <a:solidFill>
                  <a:srgbClr val="485E88"/>
                </a:solidFill>
                <a:latin typeface="Calibri"/>
                <a:cs typeface="Calibri"/>
              </a:rPr>
              <a:t> </a:t>
            </a:r>
            <a:r>
              <a:rPr sz="2803" spc="-20" dirty="0">
                <a:solidFill>
                  <a:srgbClr val="485E88"/>
                </a:solidFill>
                <a:latin typeface="Calibri"/>
                <a:cs typeface="Calibri"/>
              </a:rPr>
              <a:t>terapia </a:t>
            </a:r>
            <a:r>
              <a:rPr sz="2803" spc="-613" dirty="0">
                <a:solidFill>
                  <a:srgbClr val="485E88"/>
                </a:solidFill>
                <a:latin typeface="Calibri"/>
                <a:cs typeface="Calibri"/>
              </a:rPr>
              <a:t> </a:t>
            </a:r>
            <a:r>
              <a:rPr sz="2803" spc="-13" dirty="0">
                <a:solidFill>
                  <a:srgbClr val="485E88"/>
                </a:solidFill>
                <a:latin typeface="Calibri"/>
                <a:cs typeface="Calibri"/>
              </a:rPr>
              <a:t>antiestrés </a:t>
            </a:r>
            <a:r>
              <a:rPr sz="2803" spc="-20" dirty="0">
                <a:solidFill>
                  <a:srgbClr val="485E88"/>
                </a:solidFill>
                <a:latin typeface="Calibri"/>
                <a:cs typeface="Calibri"/>
              </a:rPr>
              <a:t>entre</a:t>
            </a:r>
            <a:r>
              <a:rPr sz="2803" spc="-7" dirty="0">
                <a:solidFill>
                  <a:srgbClr val="485E88"/>
                </a:solidFill>
                <a:latin typeface="Calibri"/>
                <a:cs typeface="Calibri"/>
              </a:rPr>
              <a:t> </a:t>
            </a:r>
            <a:r>
              <a:rPr sz="2803" spc="-13" dirty="0" err="1">
                <a:solidFill>
                  <a:srgbClr val="485E88"/>
                </a:solidFill>
                <a:latin typeface="Calibri"/>
                <a:cs typeface="Calibri"/>
              </a:rPr>
              <a:t>otras</a:t>
            </a:r>
            <a:r>
              <a:rPr sz="2803" spc="-13" dirty="0">
                <a:solidFill>
                  <a:srgbClr val="485E88"/>
                </a:solidFill>
                <a:latin typeface="Calibri"/>
                <a:cs typeface="Calibri"/>
              </a:rPr>
              <a:t>.</a:t>
            </a:r>
            <a:endParaRPr sz="2803" dirty="0">
              <a:latin typeface="Calibri"/>
              <a:cs typeface="Calibri"/>
            </a:endParaRPr>
          </a:p>
        </p:txBody>
      </p:sp>
      <p:pic>
        <p:nvPicPr>
          <p:cNvPr id="17" name="object 1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365412" y="4819156"/>
            <a:ext cx="126077" cy="164332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365412" y="6919887"/>
            <a:ext cx="126077" cy="164332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365412" y="8867572"/>
            <a:ext cx="126077" cy="164332"/>
          </a:xfrm>
          <a:prstGeom prst="rect">
            <a:avLst/>
          </a:prstGeom>
        </p:spPr>
      </p:pic>
      <p:sp>
        <p:nvSpPr>
          <p:cNvPr id="20" name="object 3">
            <a:extLst>
              <a:ext uri="{FF2B5EF4-FFF2-40B4-BE49-F238E27FC236}">
                <a16:creationId xmlns:a16="http://schemas.microsoft.com/office/drawing/2014/main" id="{527345B1-9288-45AB-AE0E-836E88AA0CEA}"/>
              </a:ext>
            </a:extLst>
          </p:cNvPr>
          <p:cNvSpPr/>
          <p:nvPr/>
        </p:nvSpPr>
        <p:spPr>
          <a:xfrm>
            <a:off x="7790054" y="236064"/>
            <a:ext cx="9437321" cy="1059319"/>
          </a:xfrm>
          <a:custGeom>
            <a:avLst/>
            <a:gdLst/>
            <a:ahLst/>
            <a:cxnLst/>
            <a:rect l="l" t="t" r="r" b="b"/>
            <a:pathLst>
              <a:path w="5788659" h="676275">
                <a:moveTo>
                  <a:pt x="5457751" y="0"/>
                </a:moveTo>
                <a:lnTo>
                  <a:pt x="245484" y="0"/>
                </a:lnTo>
                <a:lnTo>
                  <a:pt x="182506" y="13592"/>
                </a:lnTo>
                <a:lnTo>
                  <a:pt x="130377" y="33217"/>
                </a:lnTo>
                <a:lnTo>
                  <a:pt x="88168" y="58492"/>
                </a:lnTo>
                <a:lnTo>
                  <a:pt x="54953" y="89037"/>
                </a:lnTo>
                <a:lnTo>
                  <a:pt x="29805" y="124471"/>
                </a:lnTo>
                <a:lnTo>
                  <a:pt x="11796" y="164412"/>
                </a:lnTo>
                <a:lnTo>
                  <a:pt x="0" y="208479"/>
                </a:lnTo>
                <a:lnTo>
                  <a:pt x="0" y="676281"/>
                </a:lnTo>
                <a:lnTo>
                  <a:pt x="5788375" y="663077"/>
                </a:lnTo>
                <a:lnTo>
                  <a:pt x="5788375" y="252780"/>
                </a:lnTo>
                <a:lnTo>
                  <a:pt x="5779595" y="206006"/>
                </a:lnTo>
                <a:lnTo>
                  <a:pt x="5765236" y="164171"/>
                </a:lnTo>
                <a:lnTo>
                  <a:pt x="5745366" y="127214"/>
                </a:lnTo>
                <a:lnTo>
                  <a:pt x="5720055" y="95075"/>
                </a:lnTo>
                <a:lnTo>
                  <a:pt x="5689371" y="67692"/>
                </a:lnTo>
                <a:lnTo>
                  <a:pt x="5653382" y="45005"/>
                </a:lnTo>
                <a:lnTo>
                  <a:pt x="5612157" y="26953"/>
                </a:lnTo>
                <a:lnTo>
                  <a:pt x="5565765" y="13476"/>
                </a:lnTo>
                <a:lnTo>
                  <a:pt x="5514273" y="4511"/>
                </a:lnTo>
                <a:lnTo>
                  <a:pt x="5457751" y="0"/>
                </a:lnTo>
                <a:close/>
              </a:path>
            </a:pathLst>
          </a:custGeom>
          <a:solidFill>
            <a:srgbClr val="0F3256"/>
          </a:solidFill>
        </p:spPr>
        <p:txBody>
          <a:bodyPr wrap="square" lIns="0" tIns="0" rIns="0" bIns="0" rtlCol="0"/>
          <a:lstStyle/>
          <a:p>
            <a:endParaRPr sz="2968"/>
          </a:p>
        </p:txBody>
      </p:sp>
      <p:sp>
        <p:nvSpPr>
          <p:cNvPr id="21" name="object 4">
            <a:extLst>
              <a:ext uri="{FF2B5EF4-FFF2-40B4-BE49-F238E27FC236}">
                <a16:creationId xmlns:a16="http://schemas.microsoft.com/office/drawing/2014/main" id="{13DBECC0-67D9-4873-9A1C-DDE2EB0D175A}"/>
              </a:ext>
            </a:extLst>
          </p:cNvPr>
          <p:cNvSpPr txBox="1">
            <a:spLocks/>
          </p:cNvSpPr>
          <p:nvPr/>
        </p:nvSpPr>
        <p:spPr>
          <a:xfrm>
            <a:off x="8049339" y="1"/>
            <a:ext cx="8739573" cy="1793824"/>
          </a:xfrm>
          <a:prstGeom prst="rect">
            <a:avLst/>
          </a:prstGeom>
        </p:spPr>
        <p:txBody>
          <a:bodyPr vert="horz" wrap="square" lIns="0" tIns="16954" rIns="0" bIns="0" rtlCol="0">
            <a:spAutoFit/>
          </a:bodyPr>
          <a:lstStyle>
            <a:lvl1pPr>
              <a:defRPr sz="2600" b="1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6954">
              <a:spcBef>
                <a:spcPts val="134"/>
              </a:spcBef>
            </a:pPr>
            <a:endParaRPr lang="es-CO" sz="3793" kern="0" spc="87" dirty="0"/>
          </a:p>
          <a:p>
            <a:pPr marL="16954">
              <a:spcBef>
                <a:spcPts val="134"/>
              </a:spcBef>
            </a:pPr>
            <a:r>
              <a:rPr lang="es-CO" sz="3793" kern="0" spc="87" dirty="0"/>
              <a:t>Empoderamiento de la Ciudadanía</a:t>
            </a:r>
          </a:p>
          <a:p>
            <a:pPr marL="16954">
              <a:spcBef>
                <a:spcPts val="134"/>
              </a:spcBef>
            </a:pPr>
            <a:endParaRPr lang="es-CO" sz="3793" kern="0" spc="221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FD88EF58-63D3-4045-BD07-B520FA8ADB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89"/>
            <a:ext cx="20104100" cy="1132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50672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A3A19F96-F23F-4BBA-B92F-371FBC38A9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5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0520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:a16="http://schemas.microsoft.com/office/drawing/2014/main" id="{1771250A-72EE-4D09-84C6-CD588B111A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0" y="9677978"/>
            <a:ext cx="8287462" cy="418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50781" tIns="75390" rIns="150781" bIns="75390" numCol="1" anchor="ctr" anchorCtr="0" compatLnSpc="1">
            <a:prstTxWarp prst="textNoShape">
              <a:avLst/>
            </a:prstTxWarp>
            <a:spAutoFit/>
          </a:bodyPr>
          <a:lstStyle/>
          <a:p>
            <a:pPr defTabSz="1507808" fontAlgn="base">
              <a:spcBef>
                <a:spcPct val="0"/>
              </a:spcBef>
              <a:spcAft>
                <a:spcPct val="0"/>
              </a:spcAft>
            </a:pPr>
            <a:r>
              <a:rPr lang="es-ES_tradnl" sz="1733" b="1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Ilustración 1. Población Zonal Occidente a diciembre 2020. EPS Famisanar</a:t>
            </a:r>
            <a:endParaRPr lang="es-ES_tradnl" sz="2309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C6B90D32-CA8A-4FCF-B9D7-5D2B6CD365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9981" y="358537"/>
            <a:ext cx="12759830" cy="156966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1507846">
              <a:defRPr/>
            </a:pPr>
            <a:r>
              <a:rPr lang="es-ES_tradnl" sz="4800" b="1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Población total por Régimen Zonal Occidente 2020</a:t>
            </a:r>
            <a:endParaRPr lang="es-ES_tradnl" sz="4800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C62BFE1-2EA0-4710-AB1C-46954368F108}"/>
              </a:ext>
            </a:extLst>
          </p:cNvPr>
          <p:cNvSpPr txBox="1"/>
          <p:nvPr/>
        </p:nvSpPr>
        <p:spPr>
          <a:xfrm>
            <a:off x="1" y="10812663"/>
            <a:ext cx="5000577" cy="346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49" dirty="0"/>
              <a:t>Fuente: Consulta ADRES Dic 2020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FCEA8F7-94AA-4E0F-8198-FCEB96004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5821" y="-16209"/>
            <a:ext cx="3248279" cy="192584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0C99E2C-8343-483C-9A69-C067FB5ECE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4451" y="2121947"/>
            <a:ext cx="14271370" cy="741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29067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9CFCB8AE-890B-458F-B100-3B584D08ED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5314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D20A3E0-2E9F-4333-9150-8875ABC83C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55821" y="-16209"/>
            <a:ext cx="3248279" cy="192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67097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D83222B-EA33-4E8E-99B2-A4DFC6DE01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" r="1" b="1"/>
          <a:stretch/>
        </p:blipFill>
        <p:spPr>
          <a:xfrm>
            <a:off x="20" y="10"/>
            <a:ext cx="20104080" cy="1130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0152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:a16="http://schemas.microsoft.com/office/drawing/2014/main" id="{1771250A-72EE-4D09-84C6-CD588B111A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7050" y="9825695"/>
            <a:ext cx="8287462" cy="418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50781" tIns="75390" rIns="150781" bIns="75390" numCol="1" anchor="ctr" anchorCtr="0" compatLnSpc="1">
            <a:prstTxWarp prst="textNoShape">
              <a:avLst/>
            </a:prstTxWarp>
            <a:spAutoFit/>
          </a:bodyPr>
          <a:lstStyle/>
          <a:p>
            <a:pPr defTabSz="1507808" fontAlgn="base">
              <a:spcBef>
                <a:spcPct val="0"/>
              </a:spcBef>
              <a:spcAft>
                <a:spcPct val="0"/>
              </a:spcAft>
            </a:pPr>
            <a:r>
              <a:rPr lang="es-ES_tradnl" sz="1733" b="1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Ilustración 1. Población Zonal Occidente a diciembre 2020. EPS Famisanar</a:t>
            </a:r>
            <a:endParaRPr lang="es-ES_tradnl" sz="2309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C6B90D32-CA8A-4FCF-B9D7-5D2B6CD365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1450" y="361711"/>
            <a:ext cx="12759830" cy="76944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1507846">
              <a:defRPr/>
            </a:pPr>
            <a:r>
              <a:rPr lang="es-ES_tradnl" sz="4400" b="1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Población total por Régimen Zonal Occidente 2020</a:t>
            </a:r>
            <a:endParaRPr lang="es-ES_tradnl" sz="4400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C62BFE1-2EA0-4710-AB1C-46954368F108}"/>
              </a:ext>
            </a:extLst>
          </p:cNvPr>
          <p:cNvSpPr txBox="1"/>
          <p:nvPr/>
        </p:nvSpPr>
        <p:spPr>
          <a:xfrm>
            <a:off x="1" y="10812663"/>
            <a:ext cx="5000577" cy="346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49" dirty="0"/>
              <a:t>Fuente: Consulta ADRES Dic 2020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FCEA8F7-94AA-4E0F-8198-FCEB96004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5821" y="-16209"/>
            <a:ext cx="3248279" cy="1925843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A83F1D7D-C73B-4DFD-BFC4-70723A1D71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449" y="1699191"/>
            <a:ext cx="11933655" cy="755846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0384D2C-B590-4EB5-91ED-44FB9BDA10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52450" y="4130674"/>
            <a:ext cx="6405966" cy="192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5651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:a16="http://schemas.microsoft.com/office/drawing/2014/main" id="{1771250A-72EE-4D09-84C6-CD588B111A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9250" y="9598890"/>
            <a:ext cx="8388451" cy="418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50781" tIns="75390" rIns="150781" bIns="75390" numCol="1" anchor="ctr" anchorCtr="0" compatLnSpc="1">
            <a:prstTxWarp prst="textNoShape">
              <a:avLst/>
            </a:prstTxWarp>
            <a:spAutoFit/>
          </a:bodyPr>
          <a:lstStyle/>
          <a:p>
            <a:pPr defTabSz="1507808" fontAlgn="base">
              <a:spcBef>
                <a:spcPct val="0"/>
              </a:spcBef>
              <a:spcAft>
                <a:spcPct val="0"/>
              </a:spcAft>
            </a:pPr>
            <a:r>
              <a:rPr lang="es-ES_tradnl" sz="1733" b="1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Ilustración 1. Población Municipio de Cali a diciembre 2020. EPS Famisanar</a:t>
            </a:r>
            <a:endParaRPr lang="es-ES_tradnl" sz="2309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81787C4D-5A67-431E-B311-BD99CFD49B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0050" y="852323"/>
            <a:ext cx="11921630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507846">
              <a:defRPr/>
            </a:pPr>
            <a:r>
              <a:rPr lang="es-ES_tradnl" sz="4800" b="1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Población total municipio de Pasto 2020</a:t>
            </a:r>
            <a:endParaRPr lang="es-ES_tradnl" sz="4800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E0CB1CE-7A57-49DD-98F8-765D3A9592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70332" y="0"/>
            <a:ext cx="3111375" cy="1844675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F321F0CE-82C6-419D-AF9D-F352862AB7D0}"/>
              </a:ext>
            </a:extLst>
          </p:cNvPr>
          <p:cNvSpPr txBox="1"/>
          <p:nvPr/>
        </p:nvSpPr>
        <p:spPr>
          <a:xfrm>
            <a:off x="1" y="10812663"/>
            <a:ext cx="5000577" cy="346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49" dirty="0"/>
              <a:t>Fuente: Consulta ADRES Dic 2020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18CA275-4F15-4068-9D2A-A9FBBBFD60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2850" y="1994523"/>
            <a:ext cx="12162716" cy="732030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9DBF7EE-A67B-452F-9D7F-847C484D1C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91679" y="4435475"/>
            <a:ext cx="5762413" cy="184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0440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13"/>
          <p:cNvSpPr/>
          <p:nvPr/>
        </p:nvSpPr>
        <p:spPr>
          <a:xfrm>
            <a:off x="16214765" y="971625"/>
            <a:ext cx="90335" cy="880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7" name="object 14"/>
          <p:cNvSpPr/>
          <p:nvPr/>
        </p:nvSpPr>
        <p:spPr>
          <a:xfrm>
            <a:off x="16092150" y="991120"/>
            <a:ext cx="329543" cy="126355"/>
          </a:xfrm>
          <a:custGeom>
            <a:avLst/>
            <a:gdLst/>
            <a:ahLst/>
            <a:cxnLst/>
            <a:rect l="l" t="t" r="r" b="b"/>
            <a:pathLst>
              <a:path w="329565" h="126365">
                <a:moveTo>
                  <a:pt x="28187" y="0"/>
                </a:moveTo>
                <a:lnTo>
                  <a:pt x="20491" y="0"/>
                </a:lnTo>
                <a:lnTo>
                  <a:pt x="12474" y="1575"/>
                </a:lnTo>
                <a:lnTo>
                  <a:pt x="5965" y="5884"/>
                </a:lnTo>
                <a:lnTo>
                  <a:pt x="1596" y="12298"/>
                </a:lnTo>
                <a:lnTo>
                  <a:pt x="0" y="20187"/>
                </a:lnTo>
                <a:lnTo>
                  <a:pt x="0" y="24606"/>
                </a:lnTo>
                <a:lnTo>
                  <a:pt x="1633" y="29130"/>
                </a:lnTo>
                <a:lnTo>
                  <a:pt x="4753" y="32711"/>
                </a:lnTo>
                <a:lnTo>
                  <a:pt x="28647" y="66718"/>
                </a:lnTo>
                <a:lnTo>
                  <a:pt x="60046" y="94406"/>
                </a:lnTo>
                <a:lnTo>
                  <a:pt x="97187" y="114581"/>
                </a:lnTo>
                <a:lnTo>
                  <a:pt x="138309" y="126048"/>
                </a:lnTo>
                <a:lnTo>
                  <a:pt x="147430" y="112652"/>
                </a:lnTo>
                <a:lnTo>
                  <a:pt x="159767" y="102301"/>
                </a:lnTo>
                <a:lnTo>
                  <a:pt x="174432" y="95628"/>
                </a:lnTo>
                <a:lnTo>
                  <a:pt x="190538" y="93264"/>
                </a:lnTo>
                <a:lnTo>
                  <a:pt x="273401" y="93264"/>
                </a:lnTo>
                <a:lnTo>
                  <a:pt x="280107" y="88321"/>
                </a:lnTo>
                <a:lnTo>
                  <a:pt x="165764" y="88321"/>
                </a:lnTo>
                <a:lnTo>
                  <a:pt x="128464" y="83376"/>
                </a:lnTo>
                <a:lnTo>
                  <a:pt x="94048" y="68978"/>
                </a:lnTo>
                <a:lnTo>
                  <a:pt x="64168" y="45786"/>
                </a:lnTo>
                <a:lnTo>
                  <a:pt x="40480" y="14460"/>
                </a:lnTo>
                <a:lnTo>
                  <a:pt x="35412" y="4523"/>
                </a:lnTo>
                <a:lnTo>
                  <a:pt x="28187" y="0"/>
                </a:lnTo>
                <a:close/>
              </a:path>
              <a:path w="329565" h="126365">
                <a:moveTo>
                  <a:pt x="273401" y="93264"/>
                </a:moveTo>
                <a:lnTo>
                  <a:pt x="190538" y="93264"/>
                </a:lnTo>
                <a:lnTo>
                  <a:pt x="203756" y="94801"/>
                </a:lnTo>
                <a:lnTo>
                  <a:pt x="216158" y="99181"/>
                </a:lnTo>
                <a:lnTo>
                  <a:pt x="227150" y="106052"/>
                </a:lnTo>
                <a:lnTo>
                  <a:pt x="236139" y="115064"/>
                </a:lnTo>
                <a:lnTo>
                  <a:pt x="262689" y="101157"/>
                </a:lnTo>
                <a:lnTo>
                  <a:pt x="273401" y="93264"/>
                </a:lnTo>
                <a:close/>
              </a:path>
              <a:path w="329565" h="126365">
                <a:moveTo>
                  <a:pt x="308671" y="5162"/>
                </a:moveTo>
                <a:lnTo>
                  <a:pt x="301540" y="5162"/>
                </a:lnTo>
                <a:lnTo>
                  <a:pt x="294713" y="8963"/>
                </a:lnTo>
                <a:lnTo>
                  <a:pt x="291101" y="14816"/>
                </a:lnTo>
                <a:lnTo>
                  <a:pt x="268653" y="44925"/>
                </a:lnTo>
                <a:lnTo>
                  <a:pt x="238944" y="68123"/>
                </a:lnTo>
                <a:lnTo>
                  <a:pt x="203979" y="83044"/>
                </a:lnTo>
                <a:lnTo>
                  <a:pt x="165764" y="88321"/>
                </a:lnTo>
                <a:lnTo>
                  <a:pt x="280107" y="88321"/>
                </a:lnTo>
                <a:lnTo>
                  <a:pt x="286679" y="83479"/>
                </a:lnTo>
                <a:lnTo>
                  <a:pt x="307477" y="62258"/>
                </a:lnTo>
                <a:lnTo>
                  <a:pt x="324450" y="37726"/>
                </a:lnTo>
                <a:lnTo>
                  <a:pt x="327382" y="34208"/>
                </a:lnTo>
                <a:lnTo>
                  <a:pt x="328995" y="29674"/>
                </a:lnTo>
                <a:lnTo>
                  <a:pt x="328873" y="24606"/>
                </a:lnTo>
                <a:lnTo>
                  <a:pt x="327403" y="17429"/>
                </a:lnTo>
                <a:lnTo>
                  <a:pt x="323058" y="11055"/>
                </a:lnTo>
                <a:lnTo>
                  <a:pt x="316599" y="6746"/>
                </a:lnTo>
                <a:lnTo>
                  <a:pt x="308671" y="51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8" name="object 15"/>
          <p:cNvSpPr/>
          <p:nvPr/>
        </p:nvSpPr>
        <p:spPr>
          <a:xfrm>
            <a:off x="16242969" y="833940"/>
            <a:ext cx="90272" cy="881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9" name="object 16"/>
          <p:cNvSpPr/>
          <p:nvPr/>
        </p:nvSpPr>
        <p:spPr>
          <a:xfrm>
            <a:off x="16141261" y="761602"/>
            <a:ext cx="311129" cy="240647"/>
          </a:xfrm>
          <a:custGeom>
            <a:avLst/>
            <a:gdLst/>
            <a:ahLst/>
            <a:cxnLst/>
            <a:rect l="l" t="t" r="r" b="b"/>
            <a:pathLst>
              <a:path w="311150" h="240665">
                <a:moveTo>
                  <a:pt x="294906" y="199556"/>
                </a:moveTo>
                <a:lnTo>
                  <a:pt x="118300" y="199556"/>
                </a:lnTo>
                <a:lnTo>
                  <a:pt x="136901" y="202607"/>
                </a:lnTo>
                <a:lnTo>
                  <a:pt x="153077" y="211091"/>
                </a:lnTo>
                <a:lnTo>
                  <a:pt x="165670" y="224006"/>
                </a:lnTo>
                <a:lnTo>
                  <a:pt x="173523" y="240350"/>
                </a:lnTo>
                <a:lnTo>
                  <a:pt x="176382" y="239858"/>
                </a:lnTo>
                <a:lnTo>
                  <a:pt x="181909" y="239858"/>
                </a:lnTo>
                <a:lnTo>
                  <a:pt x="214771" y="236742"/>
                </a:lnTo>
                <a:lnTo>
                  <a:pt x="247478" y="227450"/>
                </a:lnTo>
                <a:lnTo>
                  <a:pt x="277685" y="212582"/>
                </a:lnTo>
                <a:lnTo>
                  <a:pt x="294906" y="199556"/>
                </a:lnTo>
                <a:close/>
              </a:path>
              <a:path w="311150" h="240665">
                <a:moveTo>
                  <a:pt x="181909" y="239858"/>
                </a:moveTo>
                <a:lnTo>
                  <a:pt x="176382" y="239858"/>
                </a:lnTo>
                <a:lnTo>
                  <a:pt x="178685" y="239952"/>
                </a:lnTo>
                <a:lnTo>
                  <a:pt x="180915" y="239952"/>
                </a:lnTo>
                <a:lnTo>
                  <a:pt x="181909" y="239858"/>
                </a:lnTo>
                <a:close/>
              </a:path>
              <a:path w="311150" h="240665">
                <a:moveTo>
                  <a:pt x="25402" y="0"/>
                </a:moveTo>
                <a:lnTo>
                  <a:pt x="2553" y="38962"/>
                </a:lnTo>
                <a:lnTo>
                  <a:pt x="0" y="63455"/>
                </a:lnTo>
                <a:lnTo>
                  <a:pt x="4935" y="107512"/>
                </a:lnTo>
                <a:lnTo>
                  <a:pt x="21043" y="147697"/>
                </a:lnTo>
                <a:lnTo>
                  <a:pt x="46909" y="182659"/>
                </a:lnTo>
                <a:lnTo>
                  <a:pt x="81117" y="211042"/>
                </a:lnTo>
                <a:lnTo>
                  <a:pt x="89943" y="206217"/>
                </a:lnTo>
                <a:lnTo>
                  <a:pt x="99190" y="202605"/>
                </a:lnTo>
                <a:lnTo>
                  <a:pt x="108697" y="200340"/>
                </a:lnTo>
                <a:lnTo>
                  <a:pt x="118300" y="199556"/>
                </a:lnTo>
                <a:lnTo>
                  <a:pt x="294906" y="199556"/>
                </a:lnTo>
                <a:lnTo>
                  <a:pt x="297633" y="197493"/>
                </a:lnTo>
                <a:lnTo>
                  <a:pt x="180779" y="197493"/>
                </a:lnTo>
                <a:lnTo>
                  <a:pt x="137422" y="190635"/>
                </a:lnTo>
                <a:lnTo>
                  <a:pt x="99738" y="171557"/>
                </a:lnTo>
                <a:lnTo>
                  <a:pt x="70004" y="142504"/>
                </a:lnTo>
                <a:lnTo>
                  <a:pt x="50494" y="105722"/>
                </a:lnTo>
                <a:lnTo>
                  <a:pt x="43485" y="63455"/>
                </a:lnTo>
                <a:lnTo>
                  <a:pt x="43791" y="55070"/>
                </a:lnTo>
                <a:lnTo>
                  <a:pt x="44742" y="46384"/>
                </a:lnTo>
                <a:lnTo>
                  <a:pt x="46383" y="37550"/>
                </a:lnTo>
                <a:lnTo>
                  <a:pt x="48762" y="28723"/>
                </a:lnTo>
                <a:lnTo>
                  <a:pt x="50878" y="21854"/>
                </a:lnTo>
                <a:lnTo>
                  <a:pt x="49998" y="15436"/>
                </a:lnTo>
                <a:lnTo>
                  <a:pt x="47171" y="10137"/>
                </a:lnTo>
                <a:lnTo>
                  <a:pt x="41383" y="3983"/>
                </a:lnTo>
                <a:lnTo>
                  <a:pt x="33805" y="477"/>
                </a:lnTo>
                <a:lnTo>
                  <a:pt x="25402" y="0"/>
                </a:lnTo>
                <a:close/>
              </a:path>
              <a:path w="311150" h="240665">
                <a:moveTo>
                  <a:pt x="288567" y="155693"/>
                </a:moveTo>
                <a:lnTo>
                  <a:pt x="284022" y="155693"/>
                </a:lnTo>
                <a:lnTo>
                  <a:pt x="279509" y="157002"/>
                </a:lnTo>
                <a:lnTo>
                  <a:pt x="274913" y="160740"/>
                </a:lnTo>
                <a:lnTo>
                  <a:pt x="254045" y="176422"/>
                </a:lnTo>
                <a:lnTo>
                  <a:pt x="230905" y="187951"/>
                </a:lnTo>
                <a:lnTo>
                  <a:pt x="206235" y="195063"/>
                </a:lnTo>
                <a:lnTo>
                  <a:pt x="180779" y="197493"/>
                </a:lnTo>
                <a:lnTo>
                  <a:pt x="297633" y="197493"/>
                </a:lnTo>
                <a:lnTo>
                  <a:pt x="304043" y="192645"/>
                </a:lnTo>
                <a:lnTo>
                  <a:pt x="307823" y="189012"/>
                </a:lnTo>
                <a:lnTo>
                  <a:pt x="310576" y="183106"/>
                </a:lnTo>
                <a:lnTo>
                  <a:pt x="310576" y="177117"/>
                </a:lnTo>
                <a:lnTo>
                  <a:pt x="308845" y="168747"/>
                </a:lnTo>
                <a:lnTo>
                  <a:pt x="304126" y="161940"/>
                </a:lnTo>
                <a:lnTo>
                  <a:pt x="297130" y="157366"/>
                </a:lnTo>
                <a:lnTo>
                  <a:pt x="288567" y="1556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0" name="object 17"/>
          <p:cNvSpPr/>
          <p:nvPr/>
        </p:nvSpPr>
        <p:spPr>
          <a:xfrm>
            <a:off x="16237506" y="1094921"/>
            <a:ext cx="90190" cy="881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1" name="object 18"/>
          <p:cNvSpPr/>
          <p:nvPr/>
        </p:nvSpPr>
        <p:spPr>
          <a:xfrm>
            <a:off x="16160680" y="1076613"/>
            <a:ext cx="264777" cy="179692"/>
          </a:xfrm>
          <a:custGeom>
            <a:avLst/>
            <a:gdLst/>
            <a:ahLst/>
            <a:cxnLst/>
            <a:rect l="l" t="t" r="r" b="b"/>
            <a:pathLst>
              <a:path w="264794" h="179705">
                <a:moveTo>
                  <a:pt x="22041" y="124289"/>
                </a:moveTo>
                <a:lnTo>
                  <a:pt x="20564" y="124289"/>
                </a:lnTo>
                <a:lnTo>
                  <a:pt x="12580" y="125845"/>
                </a:lnTo>
                <a:lnTo>
                  <a:pt x="6041" y="130107"/>
                </a:lnTo>
                <a:lnTo>
                  <a:pt x="1622" y="136468"/>
                </a:lnTo>
                <a:lnTo>
                  <a:pt x="0" y="144320"/>
                </a:lnTo>
                <a:lnTo>
                  <a:pt x="0" y="152529"/>
                </a:lnTo>
                <a:lnTo>
                  <a:pt x="50758" y="175560"/>
                </a:lnTo>
                <a:lnTo>
                  <a:pt x="87390" y="179439"/>
                </a:lnTo>
                <a:lnTo>
                  <a:pt x="131370" y="173973"/>
                </a:lnTo>
                <a:lnTo>
                  <a:pt x="171533" y="158467"/>
                </a:lnTo>
                <a:lnTo>
                  <a:pt x="201431" y="137713"/>
                </a:lnTo>
                <a:lnTo>
                  <a:pt x="87390" y="137713"/>
                </a:lnTo>
                <a:lnTo>
                  <a:pt x="72875" y="136870"/>
                </a:lnTo>
                <a:lnTo>
                  <a:pt x="58057" y="134412"/>
                </a:lnTo>
                <a:lnTo>
                  <a:pt x="43076" y="130442"/>
                </a:lnTo>
                <a:lnTo>
                  <a:pt x="28072" y="125064"/>
                </a:lnTo>
                <a:lnTo>
                  <a:pt x="23611" y="124331"/>
                </a:lnTo>
                <a:lnTo>
                  <a:pt x="22041" y="124289"/>
                </a:lnTo>
                <a:close/>
              </a:path>
              <a:path w="264794" h="179705">
                <a:moveTo>
                  <a:pt x="243866" y="0"/>
                </a:moveTo>
                <a:lnTo>
                  <a:pt x="209163" y="64980"/>
                </a:lnTo>
                <a:lnTo>
                  <a:pt x="179198" y="103068"/>
                </a:lnTo>
                <a:lnTo>
                  <a:pt x="137297" y="128472"/>
                </a:lnTo>
                <a:lnTo>
                  <a:pt x="87390" y="137713"/>
                </a:lnTo>
                <a:lnTo>
                  <a:pt x="201431" y="137713"/>
                </a:lnTo>
                <a:lnTo>
                  <a:pt x="206398" y="134265"/>
                </a:lnTo>
                <a:lnTo>
                  <a:pt x="234485" y="102707"/>
                </a:lnTo>
                <a:lnTo>
                  <a:pt x="254316" y="65134"/>
                </a:lnTo>
                <a:lnTo>
                  <a:pt x="264410" y="22889"/>
                </a:lnTo>
                <a:lnTo>
                  <a:pt x="264222" y="21433"/>
                </a:lnTo>
                <a:lnTo>
                  <a:pt x="264222" y="19894"/>
                </a:lnTo>
                <a:lnTo>
                  <a:pt x="262617" y="12081"/>
                </a:lnTo>
                <a:lnTo>
                  <a:pt x="258246" y="5765"/>
                </a:lnTo>
                <a:lnTo>
                  <a:pt x="251774" y="1540"/>
                </a:lnTo>
                <a:lnTo>
                  <a:pt x="24386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2" name="object 19"/>
          <p:cNvSpPr/>
          <p:nvPr/>
        </p:nvSpPr>
        <p:spPr>
          <a:xfrm>
            <a:off x="16755691" y="849405"/>
            <a:ext cx="246997" cy="260967"/>
          </a:xfrm>
          <a:custGeom>
            <a:avLst/>
            <a:gdLst/>
            <a:ahLst/>
            <a:cxnLst/>
            <a:rect l="l" t="t" r="r" b="b"/>
            <a:pathLst>
              <a:path w="247015" h="260984">
                <a:moveTo>
                  <a:pt x="214020" y="42899"/>
                </a:moveTo>
                <a:lnTo>
                  <a:pt x="118174" y="42899"/>
                </a:lnTo>
                <a:lnTo>
                  <a:pt x="140497" y="45012"/>
                </a:lnTo>
                <a:lnTo>
                  <a:pt x="156438" y="51351"/>
                </a:lnTo>
                <a:lnTo>
                  <a:pt x="166001" y="61920"/>
                </a:lnTo>
                <a:lnTo>
                  <a:pt x="169188" y="76720"/>
                </a:lnTo>
                <a:lnTo>
                  <a:pt x="167809" y="86065"/>
                </a:lnTo>
                <a:lnTo>
                  <a:pt x="134268" y="105965"/>
                </a:lnTo>
                <a:lnTo>
                  <a:pt x="123399" y="107200"/>
                </a:lnTo>
                <a:lnTo>
                  <a:pt x="114323" y="108383"/>
                </a:lnTo>
                <a:lnTo>
                  <a:pt x="106626" y="109480"/>
                </a:lnTo>
                <a:lnTo>
                  <a:pt x="100297" y="110519"/>
                </a:lnTo>
                <a:lnTo>
                  <a:pt x="95326" y="111525"/>
                </a:lnTo>
                <a:lnTo>
                  <a:pt x="74465" y="114541"/>
                </a:lnTo>
                <a:lnTo>
                  <a:pt x="30522" y="128697"/>
                </a:lnTo>
                <a:lnTo>
                  <a:pt x="1914" y="169124"/>
                </a:lnTo>
                <a:lnTo>
                  <a:pt x="0" y="188224"/>
                </a:lnTo>
                <a:lnTo>
                  <a:pt x="1613" y="204651"/>
                </a:lnTo>
                <a:lnTo>
                  <a:pt x="25737" y="242516"/>
                </a:lnTo>
                <a:lnTo>
                  <a:pt x="67732" y="259481"/>
                </a:lnTo>
                <a:lnTo>
                  <a:pt x="84793" y="260609"/>
                </a:lnTo>
                <a:lnTo>
                  <a:pt x="110691" y="258737"/>
                </a:lnTo>
                <a:lnTo>
                  <a:pt x="133539" y="253114"/>
                </a:lnTo>
                <a:lnTo>
                  <a:pt x="153338" y="243730"/>
                </a:lnTo>
                <a:lnTo>
                  <a:pt x="170089" y="230579"/>
                </a:lnTo>
                <a:lnTo>
                  <a:pt x="246809" y="230579"/>
                </a:lnTo>
                <a:lnTo>
                  <a:pt x="246809" y="217742"/>
                </a:lnTo>
                <a:lnTo>
                  <a:pt x="104834" y="217742"/>
                </a:lnTo>
                <a:lnTo>
                  <a:pt x="95839" y="217324"/>
                </a:lnTo>
                <a:lnTo>
                  <a:pt x="58843" y="200487"/>
                </a:lnTo>
                <a:lnTo>
                  <a:pt x="54312" y="185826"/>
                </a:lnTo>
                <a:lnTo>
                  <a:pt x="57118" y="170581"/>
                </a:lnTo>
                <a:lnTo>
                  <a:pt x="65516" y="158681"/>
                </a:lnTo>
                <a:lnTo>
                  <a:pt x="79509" y="150104"/>
                </a:lnTo>
                <a:lnTo>
                  <a:pt x="99085" y="144854"/>
                </a:lnTo>
                <a:lnTo>
                  <a:pt x="121146" y="142208"/>
                </a:lnTo>
                <a:lnTo>
                  <a:pt x="139620" y="139020"/>
                </a:lnTo>
                <a:lnTo>
                  <a:pt x="154514" y="135296"/>
                </a:lnTo>
                <a:lnTo>
                  <a:pt x="165837" y="131043"/>
                </a:lnTo>
                <a:lnTo>
                  <a:pt x="220632" y="131043"/>
                </a:lnTo>
                <a:lnTo>
                  <a:pt x="220632" y="80646"/>
                </a:lnTo>
                <a:lnTo>
                  <a:pt x="220307" y="80646"/>
                </a:lnTo>
                <a:lnTo>
                  <a:pt x="220349" y="80311"/>
                </a:lnTo>
                <a:lnTo>
                  <a:pt x="220537" y="79934"/>
                </a:lnTo>
                <a:lnTo>
                  <a:pt x="220632" y="71945"/>
                </a:lnTo>
                <a:lnTo>
                  <a:pt x="218663" y="54717"/>
                </a:lnTo>
                <a:lnTo>
                  <a:pt x="214020" y="42899"/>
                </a:lnTo>
                <a:close/>
              </a:path>
              <a:path w="247015" h="260984">
                <a:moveTo>
                  <a:pt x="246809" y="230579"/>
                </a:moveTo>
                <a:lnTo>
                  <a:pt x="170089" y="230579"/>
                </a:lnTo>
                <a:lnTo>
                  <a:pt x="174905" y="243730"/>
                </a:lnTo>
                <a:lnTo>
                  <a:pt x="183580" y="253114"/>
                </a:lnTo>
                <a:lnTo>
                  <a:pt x="196119" y="258737"/>
                </a:lnTo>
                <a:lnTo>
                  <a:pt x="212527" y="260609"/>
                </a:lnTo>
                <a:lnTo>
                  <a:pt x="220915" y="260221"/>
                </a:lnTo>
                <a:lnTo>
                  <a:pt x="229421" y="259056"/>
                </a:lnTo>
                <a:lnTo>
                  <a:pt x="238049" y="257115"/>
                </a:lnTo>
                <a:lnTo>
                  <a:pt x="246809" y="254400"/>
                </a:lnTo>
                <a:lnTo>
                  <a:pt x="246809" y="230579"/>
                </a:lnTo>
                <a:close/>
              </a:path>
              <a:path w="247015" h="260984">
                <a:moveTo>
                  <a:pt x="220632" y="131043"/>
                </a:moveTo>
                <a:lnTo>
                  <a:pt x="165837" y="131043"/>
                </a:lnTo>
                <a:lnTo>
                  <a:pt x="165837" y="170587"/>
                </a:lnTo>
                <a:lnTo>
                  <a:pt x="164495" y="181639"/>
                </a:lnTo>
                <a:lnTo>
                  <a:pt x="135316" y="211849"/>
                </a:lnTo>
                <a:lnTo>
                  <a:pt x="104834" y="217742"/>
                </a:lnTo>
                <a:lnTo>
                  <a:pt x="228411" y="217742"/>
                </a:lnTo>
                <a:lnTo>
                  <a:pt x="224893" y="216297"/>
                </a:lnTo>
                <a:lnTo>
                  <a:pt x="222946" y="213469"/>
                </a:lnTo>
                <a:lnTo>
                  <a:pt x="221396" y="210590"/>
                </a:lnTo>
                <a:lnTo>
                  <a:pt x="220705" y="206292"/>
                </a:lnTo>
                <a:lnTo>
                  <a:pt x="220632" y="131043"/>
                </a:lnTo>
                <a:close/>
              </a:path>
              <a:path w="247015" h="260984">
                <a:moveTo>
                  <a:pt x="246809" y="216778"/>
                </a:moveTo>
                <a:lnTo>
                  <a:pt x="242987" y="217438"/>
                </a:lnTo>
                <a:lnTo>
                  <a:pt x="240442" y="217742"/>
                </a:lnTo>
                <a:lnTo>
                  <a:pt x="246809" y="217742"/>
                </a:lnTo>
                <a:lnTo>
                  <a:pt x="246809" y="216778"/>
                </a:lnTo>
                <a:close/>
              </a:path>
              <a:path w="247015" h="260984">
                <a:moveTo>
                  <a:pt x="121504" y="0"/>
                </a:moveTo>
                <a:lnTo>
                  <a:pt x="79093" y="4298"/>
                </a:lnTo>
                <a:lnTo>
                  <a:pt x="31034" y="29101"/>
                </a:lnTo>
                <a:lnTo>
                  <a:pt x="9099" y="82426"/>
                </a:lnTo>
                <a:lnTo>
                  <a:pt x="63369" y="82426"/>
                </a:lnTo>
                <a:lnTo>
                  <a:pt x="68232" y="65127"/>
                </a:lnTo>
                <a:lnTo>
                  <a:pt x="78988" y="52775"/>
                </a:lnTo>
                <a:lnTo>
                  <a:pt x="95635" y="45367"/>
                </a:lnTo>
                <a:lnTo>
                  <a:pt x="118174" y="42899"/>
                </a:lnTo>
                <a:lnTo>
                  <a:pt x="214020" y="42899"/>
                </a:lnTo>
                <a:lnTo>
                  <a:pt x="212759" y="39688"/>
                </a:lnTo>
                <a:lnTo>
                  <a:pt x="174917" y="9121"/>
                </a:lnTo>
                <a:lnTo>
                  <a:pt x="141096" y="1013"/>
                </a:lnTo>
                <a:lnTo>
                  <a:pt x="121504" y="0"/>
                </a:lnTo>
                <a:close/>
              </a:path>
              <a:path w="247015" h="260984">
                <a:moveTo>
                  <a:pt x="220632" y="80384"/>
                </a:moveTo>
                <a:lnTo>
                  <a:pt x="220495" y="80458"/>
                </a:lnTo>
                <a:lnTo>
                  <a:pt x="220422" y="80594"/>
                </a:lnTo>
                <a:lnTo>
                  <a:pt x="220632" y="80646"/>
                </a:lnTo>
                <a:lnTo>
                  <a:pt x="220632" y="8038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3" name="object 20"/>
          <p:cNvSpPr/>
          <p:nvPr/>
        </p:nvSpPr>
        <p:spPr>
          <a:xfrm>
            <a:off x="17017094" y="849877"/>
            <a:ext cx="357479" cy="253348"/>
          </a:xfrm>
          <a:custGeom>
            <a:avLst/>
            <a:gdLst/>
            <a:ahLst/>
            <a:cxnLst/>
            <a:rect l="l" t="t" r="r" b="b"/>
            <a:pathLst>
              <a:path w="357505" h="253365">
                <a:moveTo>
                  <a:pt x="51485" y="6701"/>
                </a:moveTo>
                <a:lnTo>
                  <a:pt x="0" y="6701"/>
                </a:lnTo>
                <a:lnTo>
                  <a:pt x="0" y="253018"/>
                </a:lnTo>
                <a:lnTo>
                  <a:pt x="54343" y="253018"/>
                </a:lnTo>
                <a:lnTo>
                  <a:pt x="54343" y="106740"/>
                </a:lnTo>
                <a:lnTo>
                  <a:pt x="55359" y="92880"/>
                </a:lnTo>
                <a:lnTo>
                  <a:pt x="78602" y="52271"/>
                </a:lnTo>
                <a:lnTo>
                  <a:pt x="108164" y="42888"/>
                </a:lnTo>
                <a:lnTo>
                  <a:pt x="349933" y="42888"/>
                </a:lnTo>
                <a:lnTo>
                  <a:pt x="348797" y="40983"/>
                </a:lnTo>
                <a:lnTo>
                  <a:pt x="51485" y="40983"/>
                </a:lnTo>
                <a:lnTo>
                  <a:pt x="51485" y="6701"/>
                </a:lnTo>
                <a:close/>
              </a:path>
              <a:path w="357505" h="253365">
                <a:moveTo>
                  <a:pt x="258253" y="42888"/>
                </a:moveTo>
                <a:lnTo>
                  <a:pt x="108164" y="42888"/>
                </a:lnTo>
                <a:lnTo>
                  <a:pt x="119213" y="43690"/>
                </a:lnTo>
                <a:lnTo>
                  <a:pt x="128519" y="46098"/>
                </a:lnTo>
                <a:lnTo>
                  <a:pt x="150907" y="82385"/>
                </a:lnTo>
                <a:lnTo>
                  <a:pt x="151503" y="253018"/>
                </a:lnTo>
                <a:lnTo>
                  <a:pt x="205826" y="253018"/>
                </a:lnTo>
                <a:lnTo>
                  <a:pt x="205826" y="108666"/>
                </a:lnTo>
                <a:lnTo>
                  <a:pt x="209099" y="79884"/>
                </a:lnTo>
                <a:lnTo>
                  <a:pt x="218925" y="59329"/>
                </a:lnTo>
                <a:lnTo>
                  <a:pt x="235307" y="46998"/>
                </a:lnTo>
                <a:lnTo>
                  <a:pt x="258253" y="42888"/>
                </a:lnTo>
                <a:close/>
              </a:path>
              <a:path w="357505" h="253365">
                <a:moveTo>
                  <a:pt x="349933" y="42888"/>
                </a:moveTo>
                <a:lnTo>
                  <a:pt x="258253" y="42888"/>
                </a:lnTo>
                <a:lnTo>
                  <a:pt x="271531" y="44019"/>
                </a:lnTo>
                <a:lnTo>
                  <a:pt x="282310" y="47412"/>
                </a:lnTo>
                <a:lnTo>
                  <a:pt x="302582" y="92880"/>
                </a:lnTo>
                <a:lnTo>
                  <a:pt x="302996" y="253018"/>
                </a:lnTo>
                <a:lnTo>
                  <a:pt x="357318" y="253018"/>
                </a:lnTo>
                <a:lnTo>
                  <a:pt x="357240" y="82385"/>
                </a:lnTo>
                <a:lnTo>
                  <a:pt x="352171" y="46643"/>
                </a:lnTo>
                <a:lnTo>
                  <a:pt x="349933" y="42888"/>
                </a:lnTo>
                <a:close/>
              </a:path>
              <a:path w="357505" h="253365">
                <a:moveTo>
                  <a:pt x="128613" y="0"/>
                </a:moveTo>
                <a:lnTo>
                  <a:pt x="106021" y="2558"/>
                </a:lnTo>
                <a:lnTo>
                  <a:pt x="85873" y="10239"/>
                </a:lnTo>
                <a:lnTo>
                  <a:pt x="68152" y="23045"/>
                </a:lnTo>
                <a:lnTo>
                  <a:pt x="52846" y="40983"/>
                </a:lnTo>
                <a:lnTo>
                  <a:pt x="197721" y="40983"/>
                </a:lnTo>
                <a:lnTo>
                  <a:pt x="187330" y="23045"/>
                </a:lnTo>
                <a:lnTo>
                  <a:pt x="172348" y="10239"/>
                </a:lnTo>
                <a:lnTo>
                  <a:pt x="152776" y="2558"/>
                </a:lnTo>
                <a:lnTo>
                  <a:pt x="128613" y="0"/>
                </a:lnTo>
                <a:close/>
              </a:path>
              <a:path w="357505" h="253365">
                <a:moveTo>
                  <a:pt x="274892" y="0"/>
                </a:moveTo>
                <a:lnTo>
                  <a:pt x="252388" y="2558"/>
                </a:lnTo>
                <a:lnTo>
                  <a:pt x="232026" y="10239"/>
                </a:lnTo>
                <a:lnTo>
                  <a:pt x="213805" y="23045"/>
                </a:lnTo>
                <a:lnTo>
                  <a:pt x="197721" y="40983"/>
                </a:lnTo>
                <a:lnTo>
                  <a:pt x="348797" y="40983"/>
                </a:lnTo>
                <a:lnTo>
                  <a:pt x="336724" y="20725"/>
                </a:lnTo>
                <a:lnTo>
                  <a:pt x="310967" y="5180"/>
                </a:lnTo>
                <a:lnTo>
                  <a:pt x="2748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4" name="object 21"/>
          <p:cNvSpPr/>
          <p:nvPr/>
        </p:nvSpPr>
        <p:spPr>
          <a:xfrm>
            <a:off x="17433121" y="856577"/>
            <a:ext cx="0" cy="246361"/>
          </a:xfrm>
          <a:custGeom>
            <a:avLst/>
            <a:gdLst/>
            <a:ahLst/>
            <a:cxnLst/>
            <a:rect l="l" t="t" r="r" b="b"/>
            <a:pathLst>
              <a:path h="246380">
                <a:moveTo>
                  <a:pt x="0" y="0"/>
                </a:moveTo>
                <a:lnTo>
                  <a:pt x="0" y="246317"/>
                </a:lnTo>
              </a:path>
            </a:pathLst>
          </a:custGeom>
          <a:ln w="542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5" name="object 22"/>
          <p:cNvSpPr/>
          <p:nvPr/>
        </p:nvSpPr>
        <p:spPr>
          <a:xfrm>
            <a:off x="17405984" y="762723"/>
            <a:ext cx="54607" cy="52066"/>
          </a:xfrm>
          <a:custGeom>
            <a:avLst/>
            <a:gdLst/>
            <a:ahLst/>
            <a:cxnLst/>
            <a:rect l="l" t="t" r="r" b="b"/>
            <a:pathLst>
              <a:path w="54609" h="52069">
                <a:moveTo>
                  <a:pt x="54270" y="0"/>
                </a:moveTo>
                <a:lnTo>
                  <a:pt x="0" y="0"/>
                </a:lnTo>
                <a:lnTo>
                  <a:pt x="0" y="51453"/>
                </a:lnTo>
                <a:lnTo>
                  <a:pt x="54270" y="51453"/>
                </a:lnTo>
                <a:lnTo>
                  <a:pt x="5427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6" name="object 23"/>
          <p:cNvSpPr/>
          <p:nvPr/>
        </p:nvSpPr>
        <p:spPr>
          <a:xfrm>
            <a:off x="17480601" y="849873"/>
            <a:ext cx="219694" cy="259696"/>
          </a:xfrm>
          <a:custGeom>
            <a:avLst/>
            <a:gdLst/>
            <a:ahLst/>
            <a:cxnLst/>
            <a:rect l="l" t="t" r="r" b="b"/>
            <a:pathLst>
              <a:path w="219709" h="259715">
                <a:moveTo>
                  <a:pt x="54322" y="173942"/>
                </a:moveTo>
                <a:lnTo>
                  <a:pt x="0" y="173942"/>
                </a:lnTo>
                <a:lnTo>
                  <a:pt x="2350" y="193703"/>
                </a:lnTo>
                <a:lnTo>
                  <a:pt x="31946" y="238725"/>
                </a:lnTo>
                <a:lnTo>
                  <a:pt x="86076" y="258387"/>
                </a:lnTo>
                <a:lnTo>
                  <a:pt x="109138" y="259698"/>
                </a:lnTo>
                <a:lnTo>
                  <a:pt x="130395" y="258565"/>
                </a:lnTo>
                <a:lnTo>
                  <a:pt x="167562" y="249499"/>
                </a:lnTo>
                <a:lnTo>
                  <a:pt x="209134" y="216778"/>
                </a:lnTo>
                <a:lnTo>
                  <a:pt x="110090" y="216778"/>
                </a:lnTo>
                <a:lnTo>
                  <a:pt x="87287" y="214103"/>
                </a:lnTo>
                <a:lnTo>
                  <a:pt x="70399" y="206076"/>
                </a:lnTo>
                <a:lnTo>
                  <a:pt x="59415" y="192690"/>
                </a:lnTo>
                <a:lnTo>
                  <a:pt x="54322" y="173942"/>
                </a:lnTo>
                <a:close/>
              </a:path>
              <a:path w="219709" h="259715">
                <a:moveTo>
                  <a:pt x="108164" y="0"/>
                </a:moveTo>
                <a:lnTo>
                  <a:pt x="54653" y="8583"/>
                </a:lnTo>
                <a:lnTo>
                  <a:pt x="13923" y="38377"/>
                </a:lnTo>
                <a:lnTo>
                  <a:pt x="5235" y="70552"/>
                </a:lnTo>
                <a:lnTo>
                  <a:pt x="6785" y="86477"/>
                </a:lnTo>
                <a:lnTo>
                  <a:pt x="30020" y="122457"/>
                </a:lnTo>
                <a:lnTo>
                  <a:pt x="67023" y="139084"/>
                </a:lnTo>
                <a:lnTo>
                  <a:pt x="122807" y="152496"/>
                </a:lnTo>
                <a:lnTo>
                  <a:pt x="133728" y="155236"/>
                </a:lnTo>
                <a:lnTo>
                  <a:pt x="164864" y="184402"/>
                </a:lnTo>
                <a:lnTo>
                  <a:pt x="161961" y="198579"/>
                </a:lnTo>
                <a:lnTo>
                  <a:pt x="151860" y="208695"/>
                </a:lnTo>
                <a:lnTo>
                  <a:pt x="134568" y="214759"/>
                </a:lnTo>
                <a:lnTo>
                  <a:pt x="110090" y="216778"/>
                </a:lnTo>
                <a:lnTo>
                  <a:pt x="209134" y="216778"/>
                </a:lnTo>
                <a:lnTo>
                  <a:pt x="210234" y="215370"/>
                </a:lnTo>
                <a:lnTo>
                  <a:pt x="216932" y="198690"/>
                </a:lnTo>
                <a:lnTo>
                  <a:pt x="219166" y="179628"/>
                </a:lnTo>
                <a:lnTo>
                  <a:pt x="217615" y="164126"/>
                </a:lnTo>
                <a:lnTo>
                  <a:pt x="194391" y="128676"/>
                </a:lnTo>
                <a:lnTo>
                  <a:pt x="156955" y="112233"/>
                </a:lnTo>
                <a:lnTo>
                  <a:pt x="118492" y="103146"/>
                </a:lnTo>
                <a:lnTo>
                  <a:pt x="102330" y="99470"/>
                </a:lnTo>
                <a:lnTo>
                  <a:pt x="65859" y="83633"/>
                </a:lnTo>
                <a:lnTo>
                  <a:pt x="59547" y="68154"/>
                </a:lnTo>
                <a:lnTo>
                  <a:pt x="62350" y="57111"/>
                </a:lnTo>
                <a:lnTo>
                  <a:pt x="70757" y="49222"/>
                </a:lnTo>
                <a:lnTo>
                  <a:pt x="84762" y="44488"/>
                </a:lnTo>
                <a:lnTo>
                  <a:pt x="104363" y="42909"/>
                </a:lnTo>
                <a:lnTo>
                  <a:pt x="200821" y="42909"/>
                </a:lnTo>
                <a:lnTo>
                  <a:pt x="200241" y="41606"/>
                </a:lnTo>
                <a:lnTo>
                  <a:pt x="162022" y="9665"/>
                </a:lnTo>
                <a:lnTo>
                  <a:pt x="127973" y="1073"/>
                </a:lnTo>
                <a:lnTo>
                  <a:pt x="108164" y="0"/>
                </a:lnTo>
                <a:close/>
              </a:path>
              <a:path w="219709" h="259715">
                <a:moveTo>
                  <a:pt x="200821" y="42909"/>
                </a:moveTo>
                <a:lnTo>
                  <a:pt x="104363" y="42909"/>
                </a:lnTo>
                <a:lnTo>
                  <a:pt x="123724" y="44963"/>
                </a:lnTo>
                <a:lnTo>
                  <a:pt x="138518" y="51124"/>
                </a:lnTo>
                <a:lnTo>
                  <a:pt x="148739" y="61392"/>
                </a:lnTo>
                <a:lnTo>
                  <a:pt x="154382" y="75767"/>
                </a:lnTo>
                <a:lnTo>
                  <a:pt x="211082" y="75767"/>
                </a:lnTo>
                <a:lnTo>
                  <a:pt x="207309" y="57478"/>
                </a:lnTo>
                <a:lnTo>
                  <a:pt x="200821" y="4290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7" name="object 24"/>
          <p:cNvSpPr/>
          <p:nvPr/>
        </p:nvSpPr>
        <p:spPr>
          <a:xfrm>
            <a:off x="17716682" y="849405"/>
            <a:ext cx="246997" cy="260967"/>
          </a:xfrm>
          <a:custGeom>
            <a:avLst/>
            <a:gdLst/>
            <a:ahLst/>
            <a:cxnLst/>
            <a:rect l="l" t="t" r="r" b="b"/>
            <a:pathLst>
              <a:path w="247015" h="260984">
                <a:moveTo>
                  <a:pt x="214015" y="42899"/>
                </a:moveTo>
                <a:lnTo>
                  <a:pt x="118174" y="42899"/>
                </a:lnTo>
                <a:lnTo>
                  <a:pt x="140481" y="45012"/>
                </a:lnTo>
                <a:lnTo>
                  <a:pt x="156428" y="51351"/>
                </a:lnTo>
                <a:lnTo>
                  <a:pt x="166004" y="61920"/>
                </a:lnTo>
                <a:lnTo>
                  <a:pt x="169199" y="76720"/>
                </a:lnTo>
                <a:lnTo>
                  <a:pt x="167819" y="86065"/>
                </a:lnTo>
                <a:lnTo>
                  <a:pt x="134247" y="105965"/>
                </a:lnTo>
                <a:lnTo>
                  <a:pt x="123388" y="107200"/>
                </a:lnTo>
                <a:lnTo>
                  <a:pt x="114317" y="108383"/>
                </a:lnTo>
                <a:lnTo>
                  <a:pt x="106614" y="109480"/>
                </a:lnTo>
                <a:lnTo>
                  <a:pt x="100285" y="110519"/>
                </a:lnTo>
                <a:lnTo>
                  <a:pt x="95337" y="111525"/>
                </a:lnTo>
                <a:lnTo>
                  <a:pt x="74478" y="114541"/>
                </a:lnTo>
                <a:lnTo>
                  <a:pt x="30501" y="128697"/>
                </a:lnTo>
                <a:lnTo>
                  <a:pt x="1907" y="169124"/>
                </a:lnTo>
                <a:lnTo>
                  <a:pt x="0" y="188224"/>
                </a:lnTo>
                <a:lnTo>
                  <a:pt x="1607" y="204651"/>
                </a:lnTo>
                <a:lnTo>
                  <a:pt x="25726" y="242516"/>
                </a:lnTo>
                <a:lnTo>
                  <a:pt x="67730" y="259481"/>
                </a:lnTo>
                <a:lnTo>
                  <a:pt x="84824" y="260609"/>
                </a:lnTo>
                <a:lnTo>
                  <a:pt x="110706" y="258737"/>
                </a:lnTo>
                <a:lnTo>
                  <a:pt x="133550" y="253114"/>
                </a:lnTo>
                <a:lnTo>
                  <a:pt x="153356" y="243730"/>
                </a:lnTo>
                <a:lnTo>
                  <a:pt x="170120" y="230579"/>
                </a:lnTo>
                <a:lnTo>
                  <a:pt x="246819" y="230579"/>
                </a:lnTo>
                <a:lnTo>
                  <a:pt x="246819" y="217742"/>
                </a:lnTo>
                <a:lnTo>
                  <a:pt x="104844" y="217742"/>
                </a:lnTo>
                <a:lnTo>
                  <a:pt x="95848" y="217324"/>
                </a:lnTo>
                <a:lnTo>
                  <a:pt x="58850" y="200487"/>
                </a:lnTo>
                <a:lnTo>
                  <a:pt x="54322" y="185826"/>
                </a:lnTo>
                <a:lnTo>
                  <a:pt x="57127" y="170581"/>
                </a:lnTo>
                <a:lnTo>
                  <a:pt x="65526" y="158681"/>
                </a:lnTo>
                <a:lnTo>
                  <a:pt x="79537" y="150104"/>
                </a:lnTo>
                <a:lnTo>
                  <a:pt x="99159" y="144854"/>
                </a:lnTo>
                <a:lnTo>
                  <a:pt x="121144" y="142208"/>
                </a:lnTo>
                <a:lnTo>
                  <a:pt x="139592" y="139020"/>
                </a:lnTo>
                <a:lnTo>
                  <a:pt x="154482" y="135296"/>
                </a:lnTo>
                <a:lnTo>
                  <a:pt x="165795" y="131043"/>
                </a:lnTo>
                <a:lnTo>
                  <a:pt x="220621" y="131043"/>
                </a:lnTo>
                <a:lnTo>
                  <a:pt x="220621" y="71945"/>
                </a:lnTo>
                <a:lnTo>
                  <a:pt x="218654" y="54717"/>
                </a:lnTo>
                <a:lnTo>
                  <a:pt x="214015" y="42899"/>
                </a:lnTo>
                <a:close/>
              </a:path>
              <a:path w="247015" h="260984">
                <a:moveTo>
                  <a:pt x="246819" y="230579"/>
                </a:moveTo>
                <a:lnTo>
                  <a:pt x="170120" y="230579"/>
                </a:lnTo>
                <a:lnTo>
                  <a:pt x="174897" y="243730"/>
                </a:lnTo>
                <a:lnTo>
                  <a:pt x="183555" y="253114"/>
                </a:lnTo>
                <a:lnTo>
                  <a:pt x="196087" y="258737"/>
                </a:lnTo>
                <a:lnTo>
                  <a:pt x="212485" y="260609"/>
                </a:lnTo>
                <a:lnTo>
                  <a:pt x="220892" y="260221"/>
                </a:lnTo>
                <a:lnTo>
                  <a:pt x="229424" y="259056"/>
                </a:lnTo>
                <a:lnTo>
                  <a:pt x="238071" y="257115"/>
                </a:lnTo>
                <a:lnTo>
                  <a:pt x="246819" y="254400"/>
                </a:lnTo>
                <a:lnTo>
                  <a:pt x="246819" y="230579"/>
                </a:lnTo>
                <a:close/>
              </a:path>
              <a:path w="247015" h="260984">
                <a:moveTo>
                  <a:pt x="220621" y="131043"/>
                </a:moveTo>
                <a:lnTo>
                  <a:pt x="165795" y="131043"/>
                </a:lnTo>
                <a:lnTo>
                  <a:pt x="165795" y="170587"/>
                </a:lnTo>
                <a:lnTo>
                  <a:pt x="164458" y="181639"/>
                </a:lnTo>
                <a:lnTo>
                  <a:pt x="135288" y="211849"/>
                </a:lnTo>
                <a:lnTo>
                  <a:pt x="104844" y="217742"/>
                </a:lnTo>
                <a:lnTo>
                  <a:pt x="228390" y="217742"/>
                </a:lnTo>
                <a:lnTo>
                  <a:pt x="224914" y="216297"/>
                </a:lnTo>
                <a:lnTo>
                  <a:pt x="222987" y="213469"/>
                </a:lnTo>
                <a:lnTo>
                  <a:pt x="221406" y="210590"/>
                </a:lnTo>
                <a:lnTo>
                  <a:pt x="220696" y="206292"/>
                </a:lnTo>
                <a:lnTo>
                  <a:pt x="220621" y="131043"/>
                </a:lnTo>
                <a:close/>
              </a:path>
              <a:path w="247015" h="260984">
                <a:moveTo>
                  <a:pt x="246819" y="216778"/>
                </a:moveTo>
                <a:lnTo>
                  <a:pt x="243018" y="217438"/>
                </a:lnTo>
                <a:lnTo>
                  <a:pt x="240463" y="217742"/>
                </a:lnTo>
                <a:lnTo>
                  <a:pt x="246819" y="217742"/>
                </a:lnTo>
                <a:lnTo>
                  <a:pt x="246819" y="216778"/>
                </a:lnTo>
                <a:close/>
              </a:path>
              <a:path w="247015" h="260984">
                <a:moveTo>
                  <a:pt x="121525" y="0"/>
                </a:moveTo>
                <a:lnTo>
                  <a:pt x="79136" y="4298"/>
                </a:lnTo>
                <a:lnTo>
                  <a:pt x="31029" y="29101"/>
                </a:lnTo>
                <a:lnTo>
                  <a:pt x="9036" y="82426"/>
                </a:lnTo>
                <a:lnTo>
                  <a:pt x="63380" y="82426"/>
                </a:lnTo>
                <a:lnTo>
                  <a:pt x="68235" y="65127"/>
                </a:lnTo>
                <a:lnTo>
                  <a:pt x="78985" y="52775"/>
                </a:lnTo>
                <a:lnTo>
                  <a:pt x="95631" y="45367"/>
                </a:lnTo>
                <a:lnTo>
                  <a:pt x="118174" y="42899"/>
                </a:lnTo>
                <a:lnTo>
                  <a:pt x="214015" y="42899"/>
                </a:lnTo>
                <a:lnTo>
                  <a:pt x="212755" y="39688"/>
                </a:lnTo>
                <a:lnTo>
                  <a:pt x="174931" y="9121"/>
                </a:lnTo>
                <a:lnTo>
                  <a:pt x="141096" y="1013"/>
                </a:lnTo>
                <a:lnTo>
                  <a:pt x="1215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8" name="object 25"/>
          <p:cNvSpPr/>
          <p:nvPr/>
        </p:nvSpPr>
        <p:spPr>
          <a:xfrm>
            <a:off x="17978086" y="849876"/>
            <a:ext cx="216324" cy="253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9" name="object 26"/>
          <p:cNvSpPr/>
          <p:nvPr/>
        </p:nvSpPr>
        <p:spPr>
          <a:xfrm>
            <a:off x="18210557" y="849405"/>
            <a:ext cx="246997" cy="260967"/>
          </a:xfrm>
          <a:custGeom>
            <a:avLst/>
            <a:gdLst/>
            <a:ahLst/>
            <a:cxnLst/>
            <a:rect l="l" t="t" r="r" b="b"/>
            <a:pathLst>
              <a:path w="247015" h="260984">
                <a:moveTo>
                  <a:pt x="214011" y="42899"/>
                </a:moveTo>
                <a:lnTo>
                  <a:pt x="118174" y="42899"/>
                </a:lnTo>
                <a:lnTo>
                  <a:pt x="140458" y="45012"/>
                </a:lnTo>
                <a:lnTo>
                  <a:pt x="156385" y="51351"/>
                </a:lnTo>
                <a:lnTo>
                  <a:pt x="165947" y="61920"/>
                </a:lnTo>
                <a:lnTo>
                  <a:pt x="169136" y="76720"/>
                </a:lnTo>
                <a:lnTo>
                  <a:pt x="167765" y="86065"/>
                </a:lnTo>
                <a:lnTo>
                  <a:pt x="134194" y="105965"/>
                </a:lnTo>
                <a:lnTo>
                  <a:pt x="123399" y="107200"/>
                </a:lnTo>
                <a:lnTo>
                  <a:pt x="114311" y="108383"/>
                </a:lnTo>
                <a:lnTo>
                  <a:pt x="106589" y="109480"/>
                </a:lnTo>
                <a:lnTo>
                  <a:pt x="100235" y="110519"/>
                </a:lnTo>
                <a:lnTo>
                  <a:pt x="95253" y="111525"/>
                </a:lnTo>
                <a:lnTo>
                  <a:pt x="74431" y="114541"/>
                </a:lnTo>
                <a:lnTo>
                  <a:pt x="30491" y="128697"/>
                </a:lnTo>
                <a:lnTo>
                  <a:pt x="1903" y="169124"/>
                </a:lnTo>
                <a:lnTo>
                  <a:pt x="0" y="188224"/>
                </a:lnTo>
                <a:lnTo>
                  <a:pt x="1601" y="204651"/>
                </a:lnTo>
                <a:lnTo>
                  <a:pt x="25716" y="242516"/>
                </a:lnTo>
                <a:lnTo>
                  <a:pt x="67720" y="259481"/>
                </a:lnTo>
                <a:lnTo>
                  <a:pt x="84814" y="260609"/>
                </a:lnTo>
                <a:lnTo>
                  <a:pt x="110676" y="258737"/>
                </a:lnTo>
                <a:lnTo>
                  <a:pt x="133510" y="253114"/>
                </a:lnTo>
                <a:lnTo>
                  <a:pt x="153314" y="243730"/>
                </a:lnTo>
                <a:lnTo>
                  <a:pt x="170089" y="230579"/>
                </a:lnTo>
                <a:lnTo>
                  <a:pt x="246788" y="230579"/>
                </a:lnTo>
                <a:lnTo>
                  <a:pt x="246788" y="217742"/>
                </a:lnTo>
                <a:lnTo>
                  <a:pt x="104813" y="217742"/>
                </a:lnTo>
                <a:lnTo>
                  <a:pt x="95809" y="217324"/>
                </a:lnTo>
                <a:lnTo>
                  <a:pt x="58847" y="200487"/>
                </a:lnTo>
                <a:lnTo>
                  <a:pt x="54343" y="185826"/>
                </a:lnTo>
                <a:lnTo>
                  <a:pt x="57139" y="170581"/>
                </a:lnTo>
                <a:lnTo>
                  <a:pt x="65518" y="158681"/>
                </a:lnTo>
                <a:lnTo>
                  <a:pt x="79505" y="150104"/>
                </a:lnTo>
                <a:lnTo>
                  <a:pt x="99106" y="144854"/>
                </a:lnTo>
                <a:lnTo>
                  <a:pt x="121121" y="142208"/>
                </a:lnTo>
                <a:lnTo>
                  <a:pt x="139587" y="139020"/>
                </a:lnTo>
                <a:lnTo>
                  <a:pt x="154495" y="135296"/>
                </a:lnTo>
                <a:lnTo>
                  <a:pt x="165837" y="131043"/>
                </a:lnTo>
                <a:lnTo>
                  <a:pt x="220632" y="131043"/>
                </a:lnTo>
                <a:lnTo>
                  <a:pt x="220632" y="71945"/>
                </a:lnTo>
                <a:lnTo>
                  <a:pt x="218660" y="54717"/>
                </a:lnTo>
                <a:lnTo>
                  <a:pt x="214011" y="42899"/>
                </a:lnTo>
                <a:close/>
              </a:path>
              <a:path w="247015" h="260984">
                <a:moveTo>
                  <a:pt x="246788" y="230579"/>
                </a:moveTo>
                <a:lnTo>
                  <a:pt x="170089" y="230579"/>
                </a:lnTo>
                <a:lnTo>
                  <a:pt x="174896" y="243730"/>
                </a:lnTo>
                <a:lnTo>
                  <a:pt x="183570" y="253114"/>
                </a:lnTo>
                <a:lnTo>
                  <a:pt x="196107" y="258737"/>
                </a:lnTo>
                <a:lnTo>
                  <a:pt x="212506" y="260609"/>
                </a:lnTo>
                <a:lnTo>
                  <a:pt x="220893" y="260221"/>
                </a:lnTo>
                <a:lnTo>
                  <a:pt x="229404" y="259056"/>
                </a:lnTo>
                <a:lnTo>
                  <a:pt x="238036" y="257115"/>
                </a:lnTo>
                <a:lnTo>
                  <a:pt x="246788" y="254400"/>
                </a:lnTo>
                <a:lnTo>
                  <a:pt x="246788" y="230579"/>
                </a:lnTo>
                <a:close/>
              </a:path>
              <a:path w="247015" h="260984">
                <a:moveTo>
                  <a:pt x="220632" y="131043"/>
                </a:moveTo>
                <a:lnTo>
                  <a:pt x="165837" y="131043"/>
                </a:lnTo>
                <a:lnTo>
                  <a:pt x="165837" y="170587"/>
                </a:lnTo>
                <a:lnTo>
                  <a:pt x="164491" y="181639"/>
                </a:lnTo>
                <a:lnTo>
                  <a:pt x="135259" y="211849"/>
                </a:lnTo>
                <a:lnTo>
                  <a:pt x="104813" y="217742"/>
                </a:lnTo>
                <a:lnTo>
                  <a:pt x="228411" y="217742"/>
                </a:lnTo>
                <a:lnTo>
                  <a:pt x="224872" y="216297"/>
                </a:lnTo>
                <a:lnTo>
                  <a:pt x="222967" y="213469"/>
                </a:lnTo>
                <a:lnTo>
                  <a:pt x="221396" y="210590"/>
                </a:lnTo>
                <a:lnTo>
                  <a:pt x="220705" y="206292"/>
                </a:lnTo>
                <a:lnTo>
                  <a:pt x="220632" y="131043"/>
                </a:lnTo>
                <a:close/>
              </a:path>
              <a:path w="247015" h="260984">
                <a:moveTo>
                  <a:pt x="246788" y="216778"/>
                </a:moveTo>
                <a:lnTo>
                  <a:pt x="242955" y="217438"/>
                </a:lnTo>
                <a:lnTo>
                  <a:pt x="240484" y="217742"/>
                </a:lnTo>
                <a:lnTo>
                  <a:pt x="246788" y="217742"/>
                </a:lnTo>
                <a:lnTo>
                  <a:pt x="246788" y="216778"/>
                </a:lnTo>
                <a:close/>
              </a:path>
              <a:path w="247015" h="260984">
                <a:moveTo>
                  <a:pt x="121504" y="0"/>
                </a:moveTo>
                <a:lnTo>
                  <a:pt x="79081" y="4298"/>
                </a:lnTo>
                <a:lnTo>
                  <a:pt x="31043" y="29101"/>
                </a:lnTo>
                <a:lnTo>
                  <a:pt x="9025" y="82426"/>
                </a:lnTo>
                <a:lnTo>
                  <a:pt x="63401" y="82426"/>
                </a:lnTo>
                <a:lnTo>
                  <a:pt x="68240" y="65127"/>
                </a:lnTo>
                <a:lnTo>
                  <a:pt x="78976" y="52775"/>
                </a:lnTo>
                <a:lnTo>
                  <a:pt x="95618" y="45367"/>
                </a:lnTo>
                <a:lnTo>
                  <a:pt x="118174" y="42899"/>
                </a:lnTo>
                <a:lnTo>
                  <a:pt x="214011" y="42899"/>
                </a:lnTo>
                <a:lnTo>
                  <a:pt x="212748" y="39688"/>
                </a:lnTo>
                <a:lnTo>
                  <a:pt x="174904" y="9121"/>
                </a:lnTo>
                <a:lnTo>
                  <a:pt x="141083" y="1013"/>
                </a:lnTo>
                <a:lnTo>
                  <a:pt x="1215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20" name="object 27"/>
          <p:cNvSpPr/>
          <p:nvPr/>
        </p:nvSpPr>
        <p:spPr>
          <a:xfrm>
            <a:off x="18471958" y="849876"/>
            <a:ext cx="144342" cy="253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21" name="object 28"/>
          <p:cNvSpPr/>
          <p:nvPr/>
        </p:nvSpPr>
        <p:spPr>
          <a:xfrm>
            <a:off x="16531669" y="763764"/>
            <a:ext cx="236837" cy="339702"/>
          </a:xfrm>
          <a:custGeom>
            <a:avLst/>
            <a:gdLst/>
            <a:ahLst/>
            <a:cxnLst/>
            <a:rect l="l" t="t" r="r" b="b"/>
            <a:pathLst>
              <a:path w="236855" h="339725">
                <a:moveTo>
                  <a:pt x="236600" y="0"/>
                </a:moveTo>
                <a:lnTo>
                  <a:pt x="68689" y="0"/>
                </a:lnTo>
                <a:lnTo>
                  <a:pt x="68207" y="52"/>
                </a:lnTo>
                <a:lnTo>
                  <a:pt x="29625" y="7274"/>
                </a:lnTo>
                <a:lnTo>
                  <a:pt x="5096" y="36716"/>
                </a:lnTo>
                <a:lnTo>
                  <a:pt x="0" y="73139"/>
                </a:lnTo>
                <a:lnTo>
                  <a:pt x="73" y="339131"/>
                </a:lnTo>
                <a:lnTo>
                  <a:pt x="60029" y="339131"/>
                </a:lnTo>
                <a:lnTo>
                  <a:pt x="60029" y="188570"/>
                </a:lnTo>
                <a:lnTo>
                  <a:pt x="215082" y="188570"/>
                </a:lnTo>
                <a:lnTo>
                  <a:pt x="215082" y="140121"/>
                </a:lnTo>
                <a:lnTo>
                  <a:pt x="60029" y="140121"/>
                </a:lnTo>
                <a:lnTo>
                  <a:pt x="60029" y="51328"/>
                </a:lnTo>
                <a:lnTo>
                  <a:pt x="236600" y="51328"/>
                </a:lnTo>
                <a:lnTo>
                  <a:pt x="2366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22" name="object 29"/>
          <p:cNvSpPr/>
          <p:nvPr/>
        </p:nvSpPr>
        <p:spPr>
          <a:xfrm>
            <a:off x="18400102" y="1175001"/>
            <a:ext cx="25399" cy="21588"/>
          </a:xfrm>
          <a:custGeom>
            <a:avLst/>
            <a:gdLst/>
            <a:ahLst/>
            <a:cxnLst/>
            <a:rect l="l" t="t" r="r" b="b"/>
            <a:pathLst>
              <a:path w="25400" h="21590">
                <a:moveTo>
                  <a:pt x="14523" y="0"/>
                </a:moveTo>
                <a:lnTo>
                  <a:pt x="0" y="0"/>
                </a:lnTo>
                <a:lnTo>
                  <a:pt x="0" y="21203"/>
                </a:lnTo>
                <a:lnTo>
                  <a:pt x="20083" y="21203"/>
                </a:lnTo>
                <a:lnTo>
                  <a:pt x="24815" y="17643"/>
                </a:lnTo>
                <a:lnTo>
                  <a:pt x="24815" y="6795"/>
                </a:lnTo>
                <a:lnTo>
                  <a:pt x="23601" y="4135"/>
                </a:lnTo>
                <a:lnTo>
                  <a:pt x="21255" y="2471"/>
                </a:lnTo>
                <a:lnTo>
                  <a:pt x="18805" y="837"/>
                </a:lnTo>
                <a:lnTo>
                  <a:pt x="145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23" name="object 30"/>
          <p:cNvSpPr/>
          <p:nvPr/>
        </p:nvSpPr>
        <p:spPr>
          <a:xfrm>
            <a:off x="16452827" y="1147405"/>
            <a:ext cx="2188057" cy="110482"/>
          </a:xfrm>
          <a:custGeom>
            <a:avLst/>
            <a:gdLst/>
            <a:ahLst/>
            <a:cxnLst/>
            <a:rect l="l" t="t" r="r" b="b"/>
            <a:pathLst>
              <a:path w="2188209" h="110490">
                <a:moveTo>
                  <a:pt x="2171096" y="0"/>
                </a:moveTo>
                <a:lnTo>
                  <a:pt x="52898" y="0"/>
                </a:lnTo>
                <a:lnTo>
                  <a:pt x="42246" y="1930"/>
                </a:lnTo>
                <a:lnTo>
                  <a:pt x="1497" y="90908"/>
                </a:lnTo>
                <a:lnTo>
                  <a:pt x="0" y="96405"/>
                </a:lnTo>
                <a:lnTo>
                  <a:pt x="858" y="101159"/>
                </a:lnTo>
                <a:lnTo>
                  <a:pt x="3664" y="104719"/>
                </a:lnTo>
                <a:lnTo>
                  <a:pt x="6491" y="108216"/>
                </a:lnTo>
                <a:lnTo>
                  <a:pt x="11319" y="110185"/>
                </a:lnTo>
                <a:lnTo>
                  <a:pt x="2135118" y="110185"/>
                </a:lnTo>
                <a:lnTo>
                  <a:pt x="2145722" y="108259"/>
                </a:lnTo>
                <a:lnTo>
                  <a:pt x="2153917" y="103892"/>
                </a:lnTo>
                <a:lnTo>
                  <a:pt x="2055979" y="103892"/>
                </a:lnTo>
                <a:lnTo>
                  <a:pt x="2048454" y="103339"/>
                </a:lnTo>
                <a:lnTo>
                  <a:pt x="2044157" y="102436"/>
                </a:lnTo>
                <a:lnTo>
                  <a:pt x="1823787" y="102436"/>
                </a:lnTo>
                <a:lnTo>
                  <a:pt x="1823787" y="10690"/>
                </a:lnTo>
                <a:lnTo>
                  <a:pt x="2044641" y="10690"/>
                </a:lnTo>
                <a:lnTo>
                  <a:pt x="2049498" y="9720"/>
                </a:lnTo>
                <a:lnTo>
                  <a:pt x="2057047" y="9266"/>
                </a:lnTo>
                <a:lnTo>
                  <a:pt x="2187157" y="9266"/>
                </a:lnTo>
                <a:lnTo>
                  <a:pt x="2187116" y="9036"/>
                </a:lnTo>
                <a:lnTo>
                  <a:pt x="2184341" y="5444"/>
                </a:lnTo>
                <a:lnTo>
                  <a:pt x="2181525" y="1989"/>
                </a:lnTo>
                <a:lnTo>
                  <a:pt x="2176844" y="41"/>
                </a:lnTo>
                <a:lnTo>
                  <a:pt x="2171096" y="0"/>
                </a:lnTo>
                <a:close/>
              </a:path>
              <a:path w="2188209" h="110490">
                <a:moveTo>
                  <a:pt x="2058953" y="26156"/>
                </a:moveTo>
                <a:lnTo>
                  <a:pt x="2054775" y="26156"/>
                </a:lnTo>
                <a:lnTo>
                  <a:pt x="2051466" y="26815"/>
                </a:lnTo>
                <a:lnTo>
                  <a:pt x="2049066" y="28262"/>
                </a:lnTo>
                <a:lnTo>
                  <a:pt x="2046639" y="29664"/>
                </a:lnTo>
                <a:lnTo>
                  <a:pt x="2045476" y="31475"/>
                </a:lnTo>
                <a:lnTo>
                  <a:pt x="2045476" y="37223"/>
                </a:lnTo>
                <a:lnTo>
                  <a:pt x="2049445" y="40574"/>
                </a:lnTo>
                <a:lnTo>
                  <a:pt x="2057508" y="43736"/>
                </a:lnTo>
                <a:lnTo>
                  <a:pt x="2069580" y="48333"/>
                </a:lnTo>
                <a:lnTo>
                  <a:pt x="2077214" y="51684"/>
                </a:lnTo>
                <a:lnTo>
                  <a:pt x="2088365" y="59170"/>
                </a:lnTo>
                <a:lnTo>
                  <a:pt x="2092428" y="66500"/>
                </a:lnTo>
                <a:lnTo>
                  <a:pt x="2092428" y="83494"/>
                </a:lnTo>
                <a:lnTo>
                  <a:pt x="2055979" y="103892"/>
                </a:lnTo>
                <a:lnTo>
                  <a:pt x="2153917" y="103892"/>
                </a:lnTo>
                <a:lnTo>
                  <a:pt x="2155503" y="103046"/>
                </a:lnTo>
                <a:lnTo>
                  <a:pt x="2163311" y="95395"/>
                </a:lnTo>
                <a:lnTo>
                  <a:pt x="2167996" y="86154"/>
                </a:lnTo>
                <a:lnTo>
                  <a:pt x="2182250" y="34616"/>
                </a:lnTo>
                <a:lnTo>
                  <a:pt x="2088198" y="34616"/>
                </a:lnTo>
                <a:lnTo>
                  <a:pt x="2079549" y="30904"/>
                </a:lnTo>
                <a:lnTo>
                  <a:pt x="2071787" y="28260"/>
                </a:lnTo>
                <a:lnTo>
                  <a:pt x="2064927" y="26681"/>
                </a:lnTo>
                <a:lnTo>
                  <a:pt x="2058953" y="26156"/>
                </a:lnTo>
                <a:close/>
              </a:path>
              <a:path w="2188209" h="110490">
                <a:moveTo>
                  <a:pt x="1924517" y="10690"/>
                </a:moveTo>
                <a:lnTo>
                  <a:pt x="1891020" y="10690"/>
                </a:lnTo>
                <a:lnTo>
                  <a:pt x="1891020" y="27601"/>
                </a:lnTo>
                <a:lnTo>
                  <a:pt x="1846729" y="27601"/>
                </a:lnTo>
                <a:lnTo>
                  <a:pt x="1846729" y="46857"/>
                </a:lnTo>
                <a:lnTo>
                  <a:pt x="1888853" y="46857"/>
                </a:lnTo>
                <a:lnTo>
                  <a:pt x="1888853" y="63736"/>
                </a:lnTo>
                <a:lnTo>
                  <a:pt x="1846729" y="63736"/>
                </a:lnTo>
                <a:lnTo>
                  <a:pt x="1846729" y="85578"/>
                </a:lnTo>
                <a:lnTo>
                  <a:pt x="1892088" y="85578"/>
                </a:lnTo>
                <a:lnTo>
                  <a:pt x="1892088" y="102436"/>
                </a:lnTo>
                <a:lnTo>
                  <a:pt x="1924517" y="102436"/>
                </a:lnTo>
                <a:lnTo>
                  <a:pt x="1924517" y="10690"/>
                </a:lnTo>
                <a:close/>
              </a:path>
              <a:path w="2188209" h="110490">
                <a:moveTo>
                  <a:pt x="2044641" y="10690"/>
                </a:moveTo>
                <a:lnTo>
                  <a:pt x="1974683" y="10690"/>
                </a:lnTo>
                <a:lnTo>
                  <a:pt x="1982337" y="13402"/>
                </a:lnTo>
                <a:lnTo>
                  <a:pt x="1987730" y="18826"/>
                </a:lnTo>
                <a:lnTo>
                  <a:pt x="1993174" y="24198"/>
                </a:lnTo>
                <a:lnTo>
                  <a:pt x="1995907" y="30616"/>
                </a:lnTo>
                <a:lnTo>
                  <a:pt x="1995907" y="45527"/>
                </a:lnTo>
                <a:lnTo>
                  <a:pt x="1993269" y="51987"/>
                </a:lnTo>
                <a:lnTo>
                  <a:pt x="1982714" y="62950"/>
                </a:lnTo>
                <a:lnTo>
                  <a:pt x="1975196" y="65683"/>
                </a:lnTo>
                <a:lnTo>
                  <a:pt x="1947406" y="65683"/>
                </a:lnTo>
                <a:lnTo>
                  <a:pt x="1947406" y="102436"/>
                </a:lnTo>
                <a:lnTo>
                  <a:pt x="2044157" y="102436"/>
                </a:lnTo>
                <a:lnTo>
                  <a:pt x="2040596" y="101688"/>
                </a:lnTo>
                <a:lnTo>
                  <a:pt x="2032406" y="98944"/>
                </a:lnTo>
                <a:lnTo>
                  <a:pt x="2023886" y="95117"/>
                </a:lnTo>
                <a:lnTo>
                  <a:pt x="2023886" y="75411"/>
                </a:lnTo>
                <a:lnTo>
                  <a:pt x="2068774" y="75411"/>
                </a:lnTo>
                <a:lnTo>
                  <a:pt x="2068774" y="74741"/>
                </a:lnTo>
                <a:lnTo>
                  <a:pt x="2064471" y="71128"/>
                </a:lnTo>
                <a:lnTo>
                  <a:pt x="2041791" y="62123"/>
                </a:lnTo>
                <a:lnTo>
                  <a:pt x="2038419" y="60710"/>
                </a:lnTo>
                <a:lnTo>
                  <a:pt x="2021749" y="40679"/>
                </a:lnTo>
                <a:lnTo>
                  <a:pt x="2021760" y="27601"/>
                </a:lnTo>
                <a:lnTo>
                  <a:pt x="2025006" y="21203"/>
                </a:lnTo>
                <a:lnTo>
                  <a:pt x="2031445" y="16449"/>
                </a:lnTo>
                <a:lnTo>
                  <a:pt x="2036697" y="13321"/>
                </a:lnTo>
                <a:lnTo>
                  <a:pt x="2042715" y="11075"/>
                </a:lnTo>
                <a:lnTo>
                  <a:pt x="2044641" y="10690"/>
                </a:lnTo>
                <a:close/>
              </a:path>
              <a:path w="2188209" h="110490">
                <a:moveTo>
                  <a:pt x="2068774" y="75411"/>
                </a:moveTo>
                <a:lnTo>
                  <a:pt x="2023886" y="75411"/>
                </a:lnTo>
                <a:lnTo>
                  <a:pt x="2030524" y="79683"/>
                </a:lnTo>
                <a:lnTo>
                  <a:pt x="2036126" y="82657"/>
                </a:lnTo>
                <a:lnTo>
                  <a:pt x="2040597" y="84468"/>
                </a:lnTo>
                <a:lnTo>
                  <a:pt x="2045068" y="86154"/>
                </a:lnTo>
                <a:lnTo>
                  <a:pt x="2049728" y="87013"/>
                </a:lnTo>
                <a:lnTo>
                  <a:pt x="2064041" y="87013"/>
                </a:lnTo>
                <a:lnTo>
                  <a:pt x="2068774" y="84154"/>
                </a:lnTo>
                <a:lnTo>
                  <a:pt x="2068774" y="75411"/>
                </a:lnTo>
                <a:close/>
              </a:path>
              <a:path w="2188209" h="110490">
                <a:moveTo>
                  <a:pt x="2187157" y="9266"/>
                </a:moveTo>
                <a:lnTo>
                  <a:pt x="2057047" y="9266"/>
                </a:lnTo>
                <a:lnTo>
                  <a:pt x="2064696" y="9722"/>
                </a:lnTo>
                <a:lnTo>
                  <a:pt x="2072438" y="11091"/>
                </a:lnTo>
                <a:lnTo>
                  <a:pt x="2080341" y="13402"/>
                </a:lnTo>
                <a:lnTo>
                  <a:pt x="2088198" y="16575"/>
                </a:lnTo>
                <a:lnTo>
                  <a:pt x="2088198" y="34616"/>
                </a:lnTo>
                <a:lnTo>
                  <a:pt x="2182250" y="34616"/>
                </a:lnTo>
                <a:lnTo>
                  <a:pt x="2187975" y="13863"/>
                </a:lnTo>
                <a:lnTo>
                  <a:pt x="2187157" y="926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24" name="object 31"/>
          <p:cNvSpPr/>
          <p:nvPr/>
        </p:nvSpPr>
        <p:spPr>
          <a:xfrm>
            <a:off x="16452831" y="1147413"/>
            <a:ext cx="2188057" cy="110482"/>
          </a:xfrm>
          <a:custGeom>
            <a:avLst/>
            <a:gdLst/>
            <a:ahLst/>
            <a:cxnLst/>
            <a:rect l="l" t="t" r="r" b="b"/>
            <a:pathLst>
              <a:path w="2188209" h="110490">
                <a:moveTo>
                  <a:pt x="2171096" y="0"/>
                </a:moveTo>
                <a:lnTo>
                  <a:pt x="52898" y="0"/>
                </a:lnTo>
                <a:lnTo>
                  <a:pt x="42241" y="1928"/>
                </a:lnTo>
                <a:lnTo>
                  <a:pt x="1497" y="90897"/>
                </a:lnTo>
                <a:lnTo>
                  <a:pt x="0" y="96394"/>
                </a:lnTo>
                <a:lnTo>
                  <a:pt x="848" y="101148"/>
                </a:lnTo>
                <a:lnTo>
                  <a:pt x="3654" y="104719"/>
                </a:lnTo>
                <a:lnTo>
                  <a:pt x="6481" y="108206"/>
                </a:lnTo>
                <a:lnTo>
                  <a:pt x="11308" y="110174"/>
                </a:lnTo>
                <a:lnTo>
                  <a:pt x="2135118" y="110174"/>
                </a:lnTo>
                <a:lnTo>
                  <a:pt x="2145721" y="108248"/>
                </a:lnTo>
                <a:lnTo>
                  <a:pt x="2153915" y="103881"/>
                </a:lnTo>
                <a:lnTo>
                  <a:pt x="2055979" y="103881"/>
                </a:lnTo>
                <a:lnTo>
                  <a:pt x="2048449" y="103330"/>
                </a:lnTo>
                <a:lnTo>
                  <a:pt x="2044190" y="102436"/>
                </a:lnTo>
                <a:lnTo>
                  <a:pt x="1823787" y="102436"/>
                </a:lnTo>
                <a:lnTo>
                  <a:pt x="1823787" y="10690"/>
                </a:lnTo>
                <a:lnTo>
                  <a:pt x="2044605" y="10690"/>
                </a:lnTo>
                <a:lnTo>
                  <a:pt x="2049498" y="9711"/>
                </a:lnTo>
                <a:lnTo>
                  <a:pt x="2057047" y="9256"/>
                </a:lnTo>
                <a:lnTo>
                  <a:pt x="2187157" y="9256"/>
                </a:lnTo>
                <a:lnTo>
                  <a:pt x="2187116" y="9025"/>
                </a:lnTo>
                <a:lnTo>
                  <a:pt x="2184331" y="5434"/>
                </a:lnTo>
                <a:lnTo>
                  <a:pt x="2181525" y="1989"/>
                </a:lnTo>
                <a:lnTo>
                  <a:pt x="2176844" y="31"/>
                </a:lnTo>
                <a:lnTo>
                  <a:pt x="2171096" y="0"/>
                </a:lnTo>
                <a:close/>
              </a:path>
              <a:path w="2188209" h="110490">
                <a:moveTo>
                  <a:pt x="2058953" y="26145"/>
                </a:moveTo>
                <a:lnTo>
                  <a:pt x="2054764" y="26145"/>
                </a:lnTo>
                <a:lnTo>
                  <a:pt x="2051466" y="26805"/>
                </a:lnTo>
                <a:lnTo>
                  <a:pt x="2049068" y="28260"/>
                </a:lnTo>
                <a:lnTo>
                  <a:pt x="2046639" y="29664"/>
                </a:lnTo>
                <a:lnTo>
                  <a:pt x="2045476" y="31465"/>
                </a:lnTo>
                <a:lnTo>
                  <a:pt x="2045476" y="37223"/>
                </a:lnTo>
                <a:lnTo>
                  <a:pt x="2049445" y="40574"/>
                </a:lnTo>
                <a:lnTo>
                  <a:pt x="2057497" y="43736"/>
                </a:lnTo>
                <a:lnTo>
                  <a:pt x="2069580" y="48323"/>
                </a:lnTo>
                <a:lnTo>
                  <a:pt x="2077203" y="51673"/>
                </a:lnTo>
                <a:lnTo>
                  <a:pt x="2088365" y="59160"/>
                </a:lnTo>
                <a:lnTo>
                  <a:pt x="2092417" y="66490"/>
                </a:lnTo>
                <a:lnTo>
                  <a:pt x="2092417" y="83484"/>
                </a:lnTo>
                <a:lnTo>
                  <a:pt x="2055979" y="103881"/>
                </a:lnTo>
                <a:lnTo>
                  <a:pt x="2153915" y="103881"/>
                </a:lnTo>
                <a:lnTo>
                  <a:pt x="2155499" y="103037"/>
                </a:lnTo>
                <a:lnTo>
                  <a:pt x="2163307" y="95389"/>
                </a:lnTo>
                <a:lnTo>
                  <a:pt x="2167996" y="86154"/>
                </a:lnTo>
                <a:lnTo>
                  <a:pt x="2182251" y="34606"/>
                </a:lnTo>
                <a:lnTo>
                  <a:pt x="2088187" y="34606"/>
                </a:lnTo>
                <a:lnTo>
                  <a:pt x="2079541" y="30894"/>
                </a:lnTo>
                <a:lnTo>
                  <a:pt x="2071787" y="28251"/>
                </a:lnTo>
                <a:lnTo>
                  <a:pt x="2064925" y="26671"/>
                </a:lnTo>
                <a:lnTo>
                  <a:pt x="2058953" y="26145"/>
                </a:lnTo>
                <a:close/>
              </a:path>
              <a:path w="2188209" h="110490">
                <a:moveTo>
                  <a:pt x="1924506" y="10690"/>
                </a:moveTo>
                <a:lnTo>
                  <a:pt x="1891020" y="10690"/>
                </a:lnTo>
                <a:lnTo>
                  <a:pt x="1891020" y="27590"/>
                </a:lnTo>
                <a:lnTo>
                  <a:pt x="1846729" y="27590"/>
                </a:lnTo>
                <a:lnTo>
                  <a:pt x="1846729" y="46857"/>
                </a:lnTo>
                <a:lnTo>
                  <a:pt x="1888853" y="46857"/>
                </a:lnTo>
                <a:lnTo>
                  <a:pt x="1888853" y="63725"/>
                </a:lnTo>
                <a:lnTo>
                  <a:pt x="1846729" y="63725"/>
                </a:lnTo>
                <a:lnTo>
                  <a:pt x="1846729" y="85578"/>
                </a:lnTo>
                <a:lnTo>
                  <a:pt x="1892078" y="85578"/>
                </a:lnTo>
                <a:lnTo>
                  <a:pt x="1892078" y="102436"/>
                </a:lnTo>
                <a:lnTo>
                  <a:pt x="1924506" y="102436"/>
                </a:lnTo>
                <a:lnTo>
                  <a:pt x="1924506" y="10690"/>
                </a:lnTo>
                <a:close/>
              </a:path>
              <a:path w="2188209" h="110490">
                <a:moveTo>
                  <a:pt x="2044605" y="10690"/>
                </a:moveTo>
                <a:lnTo>
                  <a:pt x="1974672" y="10690"/>
                </a:lnTo>
                <a:lnTo>
                  <a:pt x="1982337" y="13402"/>
                </a:lnTo>
                <a:lnTo>
                  <a:pt x="1987719" y="18826"/>
                </a:lnTo>
                <a:lnTo>
                  <a:pt x="1993174" y="24187"/>
                </a:lnTo>
                <a:lnTo>
                  <a:pt x="1995907" y="30616"/>
                </a:lnTo>
                <a:lnTo>
                  <a:pt x="1995907" y="45516"/>
                </a:lnTo>
                <a:lnTo>
                  <a:pt x="1993269" y="51987"/>
                </a:lnTo>
                <a:lnTo>
                  <a:pt x="1987939" y="57495"/>
                </a:lnTo>
                <a:lnTo>
                  <a:pt x="1982714" y="62950"/>
                </a:lnTo>
                <a:lnTo>
                  <a:pt x="1975196" y="65683"/>
                </a:lnTo>
                <a:lnTo>
                  <a:pt x="1947396" y="65683"/>
                </a:lnTo>
                <a:lnTo>
                  <a:pt x="1947396" y="102436"/>
                </a:lnTo>
                <a:lnTo>
                  <a:pt x="2044190" y="102436"/>
                </a:lnTo>
                <a:lnTo>
                  <a:pt x="2040592" y="101681"/>
                </a:lnTo>
                <a:lnTo>
                  <a:pt x="2032405" y="98938"/>
                </a:lnTo>
                <a:lnTo>
                  <a:pt x="2023886" y="95107"/>
                </a:lnTo>
                <a:lnTo>
                  <a:pt x="2023886" y="75400"/>
                </a:lnTo>
                <a:lnTo>
                  <a:pt x="2068764" y="75400"/>
                </a:lnTo>
                <a:lnTo>
                  <a:pt x="2068764" y="74741"/>
                </a:lnTo>
                <a:lnTo>
                  <a:pt x="2064460" y="71118"/>
                </a:lnTo>
                <a:lnTo>
                  <a:pt x="2041791" y="62113"/>
                </a:lnTo>
                <a:lnTo>
                  <a:pt x="2038419" y="60710"/>
                </a:lnTo>
                <a:lnTo>
                  <a:pt x="2021739" y="40668"/>
                </a:lnTo>
                <a:lnTo>
                  <a:pt x="2021755" y="27590"/>
                </a:lnTo>
                <a:lnTo>
                  <a:pt x="2024995" y="21193"/>
                </a:lnTo>
                <a:lnTo>
                  <a:pt x="2031445" y="16439"/>
                </a:lnTo>
                <a:lnTo>
                  <a:pt x="2036697" y="13315"/>
                </a:lnTo>
                <a:lnTo>
                  <a:pt x="2042715" y="11069"/>
                </a:lnTo>
                <a:lnTo>
                  <a:pt x="2044605" y="10690"/>
                </a:lnTo>
                <a:close/>
              </a:path>
              <a:path w="2188209" h="110490">
                <a:moveTo>
                  <a:pt x="2068764" y="75400"/>
                </a:moveTo>
                <a:lnTo>
                  <a:pt x="2023886" y="75400"/>
                </a:lnTo>
                <a:lnTo>
                  <a:pt x="2030514" y="79683"/>
                </a:lnTo>
                <a:lnTo>
                  <a:pt x="2036126" y="82657"/>
                </a:lnTo>
                <a:lnTo>
                  <a:pt x="2040597" y="84458"/>
                </a:lnTo>
                <a:lnTo>
                  <a:pt x="2045068" y="86154"/>
                </a:lnTo>
                <a:lnTo>
                  <a:pt x="2049728" y="86992"/>
                </a:lnTo>
                <a:lnTo>
                  <a:pt x="2064041" y="86992"/>
                </a:lnTo>
                <a:lnTo>
                  <a:pt x="2068764" y="84154"/>
                </a:lnTo>
                <a:lnTo>
                  <a:pt x="2068764" y="75400"/>
                </a:lnTo>
                <a:close/>
              </a:path>
              <a:path w="2188209" h="110490">
                <a:moveTo>
                  <a:pt x="2187157" y="9256"/>
                </a:moveTo>
                <a:lnTo>
                  <a:pt x="2057047" y="9256"/>
                </a:lnTo>
                <a:lnTo>
                  <a:pt x="2064690" y="9713"/>
                </a:lnTo>
                <a:lnTo>
                  <a:pt x="2072429" y="11084"/>
                </a:lnTo>
                <a:lnTo>
                  <a:pt x="2080346" y="13402"/>
                </a:lnTo>
                <a:lnTo>
                  <a:pt x="2088187" y="16564"/>
                </a:lnTo>
                <a:lnTo>
                  <a:pt x="2088187" y="34606"/>
                </a:lnTo>
                <a:lnTo>
                  <a:pt x="2182251" y="34606"/>
                </a:lnTo>
                <a:lnTo>
                  <a:pt x="2187975" y="13852"/>
                </a:lnTo>
                <a:lnTo>
                  <a:pt x="2187157" y="92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25" name="object 32"/>
          <p:cNvSpPr/>
          <p:nvPr/>
        </p:nvSpPr>
        <p:spPr>
          <a:xfrm>
            <a:off x="16439631" y="1392450"/>
            <a:ext cx="93006" cy="13446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26" name="object 33"/>
          <p:cNvSpPr/>
          <p:nvPr/>
        </p:nvSpPr>
        <p:spPr>
          <a:xfrm>
            <a:off x="16559898" y="1392444"/>
            <a:ext cx="0" cy="134611"/>
          </a:xfrm>
          <a:custGeom>
            <a:avLst/>
            <a:gdLst/>
            <a:ahLst/>
            <a:cxnLst/>
            <a:rect l="l" t="t" r="r" b="b"/>
            <a:pathLst>
              <a:path h="134619">
                <a:moveTo>
                  <a:pt x="0" y="0"/>
                </a:moveTo>
                <a:lnTo>
                  <a:pt x="0" y="134477"/>
                </a:lnTo>
              </a:path>
            </a:pathLst>
          </a:custGeom>
          <a:ln w="1120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27" name="object 34"/>
          <p:cNvSpPr/>
          <p:nvPr/>
        </p:nvSpPr>
        <p:spPr>
          <a:xfrm>
            <a:off x="16752492" y="3040065"/>
            <a:ext cx="185447" cy="10196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28" name="object 35"/>
          <p:cNvSpPr/>
          <p:nvPr/>
        </p:nvSpPr>
        <p:spPr>
          <a:xfrm>
            <a:off x="16959974" y="3040061"/>
            <a:ext cx="180211" cy="10197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29" name="object 36"/>
          <p:cNvSpPr/>
          <p:nvPr/>
        </p:nvSpPr>
        <p:spPr>
          <a:xfrm>
            <a:off x="17047888" y="1392447"/>
            <a:ext cx="982890" cy="13708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30" name="object 37"/>
          <p:cNvSpPr/>
          <p:nvPr/>
        </p:nvSpPr>
        <p:spPr>
          <a:xfrm>
            <a:off x="18105289" y="1388897"/>
            <a:ext cx="1367029" cy="17611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31" name="object 38"/>
          <p:cNvSpPr/>
          <p:nvPr/>
        </p:nvSpPr>
        <p:spPr>
          <a:xfrm>
            <a:off x="18909341" y="875197"/>
            <a:ext cx="542252" cy="358114"/>
          </a:xfrm>
          <a:custGeom>
            <a:avLst/>
            <a:gdLst/>
            <a:ahLst/>
            <a:cxnLst/>
            <a:rect l="l" t="t" r="r" b="b"/>
            <a:pathLst>
              <a:path w="542290" h="358140">
                <a:moveTo>
                  <a:pt x="76615" y="6041"/>
                </a:moveTo>
                <a:lnTo>
                  <a:pt x="0" y="6041"/>
                </a:lnTo>
                <a:lnTo>
                  <a:pt x="0" y="354072"/>
                </a:lnTo>
                <a:lnTo>
                  <a:pt x="48218" y="354072"/>
                </a:lnTo>
                <a:lnTo>
                  <a:pt x="48218" y="201323"/>
                </a:lnTo>
                <a:lnTo>
                  <a:pt x="55880" y="201169"/>
                </a:lnTo>
                <a:lnTo>
                  <a:pt x="63170" y="200902"/>
                </a:lnTo>
                <a:lnTo>
                  <a:pt x="70084" y="200528"/>
                </a:lnTo>
                <a:lnTo>
                  <a:pt x="76615" y="200056"/>
                </a:lnTo>
                <a:lnTo>
                  <a:pt x="76615" y="165052"/>
                </a:lnTo>
                <a:lnTo>
                  <a:pt x="48218" y="165052"/>
                </a:lnTo>
                <a:lnTo>
                  <a:pt x="48218" y="41757"/>
                </a:lnTo>
                <a:lnTo>
                  <a:pt x="76615" y="41757"/>
                </a:lnTo>
                <a:lnTo>
                  <a:pt x="76615" y="6041"/>
                </a:lnTo>
                <a:close/>
              </a:path>
              <a:path w="542290" h="358140">
                <a:moveTo>
                  <a:pt x="78709" y="6041"/>
                </a:moveTo>
                <a:lnTo>
                  <a:pt x="76615" y="6041"/>
                </a:lnTo>
                <a:lnTo>
                  <a:pt x="76615" y="45087"/>
                </a:lnTo>
                <a:lnTo>
                  <a:pt x="84091" y="47276"/>
                </a:lnTo>
                <a:lnTo>
                  <a:pt x="89745" y="50563"/>
                </a:lnTo>
                <a:lnTo>
                  <a:pt x="104286" y="87765"/>
                </a:lnTo>
                <a:lnTo>
                  <a:pt x="105002" y="104614"/>
                </a:lnTo>
                <a:lnTo>
                  <a:pt x="104193" y="121279"/>
                </a:lnTo>
                <a:lnTo>
                  <a:pt x="87965" y="156602"/>
                </a:lnTo>
                <a:lnTo>
                  <a:pt x="76615" y="161408"/>
                </a:lnTo>
                <a:lnTo>
                  <a:pt x="76615" y="200056"/>
                </a:lnTo>
                <a:lnTo>
                  <a:pt x="117728" y="190905"/>
                </a:lnTo>
                <a:lnTo>
                  <a:pt x="147841" y="154205"/>
                </a:lnTo>
                <a:lnTo>
                  <a:pt x="155492" y="104614"/>
                </a:lnTo>
                <a:lnTo>
                  <a:pt x="150691" y="61471"/>
                </a:lnTo>
                <a:lnTo>
                  <a:pt x="136290" y="30669"/>
                </a:lnTo>
                <a:lnTo>
                  <a:pt x="112294" y="12196"/>
                </a:lnTo>
                <a:lnTo>
                  <a:pt x="78709" y="6041"/>
                </a:lnTo>
                <a:close/>
              </a:path>
              <a:path w="542290" h="358140">
                <a:moveTo>
                  <a:pt x="76615" y="161408"/>
                </a:moveTo>
                <a:lnTo>
                  <a:pt x="70507" y="162989"/>
                </a:lnTo>
                <a:lnTo>
                  <a:pt x="63740" y="164129"/>
                </a:lnTo>
                <a:lnTo>
                  <a:pt x="56311" y="164820"/>
                </a:lnTo>
                <a:lnTo>
                  <a:pt x="48218" y="165052"/>
                </a:lnTo>
                <a:lnTo>
                  <a:pt x="76615" y="165052"/>
                </a:lnTo>
                <a:lnTo>
                  <a:pt x="76615" y="161408"/>
                </a:lnTo>
                <a:close/>
              </a:path>
              <a:path w="542290" h="358140">
                <a:moveTo>
                  <a:pt x="76615" y="41757"/>
                </a:moveTo>
                <a:lnTo>
                  <a:pt x="48218" y="41757"/>
                </a:lnTo>
                <a:lnTo>
                  <a:pt x="56374" y="41965"/>
                </a:lnTo>
                <a:lnTo>
                  <a:pt x="63830" y="42590"/>
                </a:lnTo>
                <a:lnTo>
                  <a:pt x="70579" y="43630"/>
                </a:lnTo>
                <a:lnTo>
                  <a:pt x="76615" y="45087"/>
                </a:lnTo>
                <a:lnTo>
                  <a:pt x="76615" y="41757"/>
                </a:lnTo>
                <a:close/>
              </a:path>
              <a:path w="542290" h="358140">
                <a:moveTo>
                  <a:pt x="254756" y="6041"/>
                </a:moveTo>
                <a:lnTo>
                  <a:pt x="234767" y="6041"/>
                </a:lnTo>
                <a:lnTo>
                  <a:pt x="157712" y="354072"/>
                </a:lnTo>
                <a:lnTo>
                  <a:pt x="203595" y="354072"/>
                </a:lnTo>
                <a:lnTo>
                  <a:pt x="216810" y="285258"/>
                </a:lnTo>
                <a:lnTo>
                  <a:pt x="254756" y="285258"/>
                </a:lnTo>
                <a:lnTo>
                  <a:pt x="254756" y="250002"/>
                </a:lnTo>
                <a:lnTo>
                  <a:pt x="223762" y="250002"/>
                </a:lnTo>
                <a:lnTo>
                  <a:pt x="253531" y="84929"/>
                </a:lnTo>
                <a:lnTo>
                  <a:pt x="254756" y="84929"/>
                </a:lnTo>
                <a:lnTo>
                  <a:pt x="254756" y="6041"/>
                </a:lnTo>
                <a:close/>
              </a:path>
              <a:path w="542290" h="358140">
                <a:moveTo>
                  <a:pt x="274242" y="6041"/>
                </a:moveTo>
                <a:lnTo>
                  <a:pt x="254756" y="6041"/>
                </a:lnTo>
                <a:lnTo>
                  <a:pt x="254756" y="85442"/>
                </a:lnTo>
                <a:lnTo>
                  <a:pt x="285708" y="250002"/>
                </a:lnTo>
                <a:lnTo>
                  <a:pt x="254756" y="250002"/>
                </a:lnTo>
                <a:lnTo>
                  <a:pt x="254756" y="285258"/>
                </a:lnTo>
                <a:lnTo>
                  <a:pt x="292148" y="285258"/>
                </a:lnTo>
                <a:lnTo>
                  <a:pt x="305331" y="354072"/>
                </a:lnTo>
                <a:lnTo>
                  <a:pt x="351811" y="354072"/>
                </a:lnTo>
                <a:lnTo>
                  <a:pt x="274242" y="6041"/>
                </a:lnTo>
                <a:close/>
              </a:path>
              <a:path w="542290" h="358140">
                <a:moveTo>
                  <a:pt x="254756" y="84929"/>
                </a:moveTo>
                <a:lnTo>
                  <a:pt x="254756" y="85442"/>
                </a:lnTo>
                <a:lnTo>
                  <a:pt x="254756" y="84929"/>
                </a:lnTo>
                <a:close/>
              </a:path>
              <a:path w="542290" h="358140">
                <a:moveTo>
                  <a:pt x="500298" y="0"/>
                </a:moveTo>
                <a:lnTo>
                  <a:pt x="458848" y="9710"/>
                </a:lnTo>
                <a:lnTo>
                  <a:pt x="424018" y="38763"/>
                </a:lnTo>
                <a:lnTo>
                  <a:pt x="400384" y="95872"/>
                </a:lnTo>
                <a:lnTo>
                  <a:pt x="394499" y="138153"/>
                </a:lnTo>
                <a:lnTo>
                  <a:pt x="392543" y="189554"/>
                </a:lnTo>
                <a:lnTo>
                  <a:pt x="394499" y="236813"/>
                </a:lnTo>
                <a:lnTo>
                  <a:pt x="400384" y="275190"/>
                </a:lnTo>
                <a:lnTo>
                  <a:pt x="424018" y="325361"/>
                </a:lnTo>
                <a:lnTo>
                  <a:pt x="458421" y="349786"/>
                </a:lnTo>
                <a:lnTo>
                  <a:pt x="498675" y="357915"/>
                </a:lnTo>
                <a:lnTo>
                  <a:pt x="509432" y="357286"/>
                </a:lnTo>
                <a:lnTo>
                  <a:pt x="520217" y="355397"/>
                </a:lnTo>
                <a:lnTo>
                  <a:pt x="531005" y="352243"/>
                </a:lnTo>
                <a:lnTo>
                  <a:pt x="541774" y="347821"/>
                </a:lnTo>
                <a:lnTo>
                  <a:pt x="541774" y="314985"/>
                </a:lnTo>
                <a:lnTo>
                  <a:pt x="507366" y="314985"/>
                </a:lnTo>
                <a:lnTo>
                  <a:pt x="495968" y="313973"/>
                </a:lnTo>
                <a:lnTo>
                  <a:pt x="460717" y="289944"/>
                </a:lnTo>
                <a:lnTo>
                  <a:pt x="445916" y="239994"/>
                </a:lnTo>
                <a:lnTo>
                  <a:pt x="443772" y="201945"/>
                </a:lnTo>
                <a:lnTo>
                  <a:pt x="443504" y="178936"/>
                </a:lnTo>
                <a:lnTo>
                  <a:pt x="444743" y="141461"/>
                </a:lnTo>
                <a:lnTo>
                  <a:pt x="454676" y="86763"/>
                </a:lnTo>
                <a:lnTo>
                  <a:pt x="485260" y="48689"/>
                </a:lnTo>
                <a:lnTo>
                  <a:pt x="511293" y="41757"/>
                </a:lnTo>
                <a:lnTo>
                  <a:pt x="541774" y="41757"/>
                </a:lnTo>
                <a:lnTo>
                  <a:pt x="541774" y="5497"/>
                </a:lnTo>
                <a:lnTo>
                  <a:pt x="529958" y="3105"/>
                </a:lnTo>
                <a:lnTo>
                  <a:pt x="519116" y="1386"/>
                </a:lnTo>
                <a:lnTo>
                  <a:pt x="509234" y="347"/>
                </a:lnTo>
                <a:lnTo>
                  <a:pt x="500298" y="0"/>
                </a:lnTo>
                <a:close/>
              </a:path>
              <a:path w="542290" h="358140">
                <a:moveTo>
                  <a:pt x="541774" y="306503"/>
                </a:moveTo>
                <a:lnTo>
                  <a:pt x="531946" y="310227"/>
                </a:lnTo>
                <a:lnTo>
                  <a:pt x="522933" y="312876"/>
                </a:lnTo>
                <a:lnTo>
                  <a:pt x="514738" y="314459"/>
                </a:lnTo>
                <a:lnTo>
                  <a:pt x="507366" y="314985"/>
                </a:lnTo>
                <a:lnTo>
                  <a:pt x="541774" y="314985"/>
                </a:lnTo>
                <a:lnTo>
                  <a:pt x="541774" y="306503"/>
                </a:lnTo>
                <a:close/>
              </a:path>
              <a:path w="542290" h="358140">
                <a:moveTo>
                  <a:pt x="541774" y="41757"/>
                </a:moveTo>
                <a:lnTo>
                  <a:pt x="511293" y="41757"/>
                </a:lnTo>
                <a:lnTo>
                  <a:pt x="518537" y="42157"/>
                </a:lnTo>
                <a:lnTo>
                  <a:pt x="526042" y="43352"/>
                </a:lnTo>
                <a:lnTo>
                  <a:pt x="533794" y="45335"/>
                </a:lnTo>
                <a:lnTo>
                  <a:pt x="541774" y="48103"/>
                </a:lnTo>
                <a:lnTo>
                  <a:pt x="541774" y="417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32" name="object 39"/>
          <p:cNvSpPr/>
          <p:nvPr/>
        </p:nvSpPr>
        <p:spPr>
          <a:xfrm>
            <a:off x="18767586" y="852363"/>
            <a:ext cx="0" cy="403832"/>
          </a:xfrm>
          <a:custGeom>
            <a:avLst/>
            <a:gdLst/>
            <a:ahLst/>
            <a:cxnLst/>
            <a:rect l="l" t="t" r="r" b="b"/>
            <a:pathLst>
              <a:path h="403859">
                <a:moveTo>
                  <a:pt x="0" y="0"/>
                </a:moveTo>
                <a:lnTo>
                  <a:pt x="0" y="403589"/>
                </a:lnTo>
              </a:path>
            </a:pathLst>
          </a:custGeom>
          <a:ln w="1724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EA681EB6-3796-4F65-B411-AE8B1FBC63F9}"/>
              </a:ext>
            </a:extLst>
          </p:cNvPr>
          <p:cNvSpPr txBox="1"/>
          <p:nvPr/>
        </p:nvSpPr>
        <p:spPr>
          <a:xfrm>
            <a:off x="1781842" y="815230"/>
            <a:ext cx="128578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400" b="1" dirty="0">
                <a:solidFill>
                  <a:schemeClr val="accent1">
                    <a:lumMod val="50000"/>
                  </a:schemeClr>
                </a:solidFill>
              </a:rPr>
              <a:t>Participación Población Total Cali Dic 2020</a:t>
            </a:r>
          </a:p>
        </p:txBody>
      </p:sp>
      <p:sp>
        <p:nvSpPr>
          <p:cNvPr id="37" name="object 81">
            <a:extLst>
              <a:ext uri="{FF2B5EF4-FFF2-40B4-BE49-F238E27FC236}">
                <a16:creationId xmlns:a16="http://schemas.microsoft.com/office/drawing/2014/main" id="{BEC94558-B0D7-47F1-A296-9F12C298A55F}"/>
              </a:ext>
            </a:extLst>
          </p:cNvPr>
          <p:cNvSpPr/>
          <p:nvPr/>
        </p:nvSpPr>
        <p:spPr>
          <a:xfrm>
            <a:off x="26784992" y="1587581"/>
            <a:ext cx="183452" cy="17880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968"/>
          </a:p>
        </p:txBody>
      </p:sp>
      <p:sp>
        <p:nvSpPr>
          <p:cNvPr id="39" name="object 82">
            <a:extLst>
              <a:ext uri="{FF2B5EF4-FFF2-40B4-BE49-F238E27FC236}">
                <a16:creationId xmlns:a16="http://schemas.microsoft.com/office/drawing/2014/main" id="{642DDAB2-E11C-4A8F-916F-721FDDBB6F44}"/>
              </a:ext>
            </a:extLst>
          </p:cNvPr>
          <p:cNvSpPr/>
          <p:nvPr/>
        </p:nvSpPr>
        <p:spPr>
          <a:xfrm>
            <a:off x="26535979" y="1627174"/>
            <a:ext cx="669090" cy="256537"/>
          </a:xfrm>
          <a:custGeom>
            <a:avLst/>
            <a:gdLst/>
            <a:ahLst/>
            <a:cxnLst/>
            <a:rect l="l" t="t" r="r" b="b"/>
            <a:pathLst>
              <a:path w="405765" h="155575">
                <a:moveTo>
                  <a:pt x="25234" y="0"/>
                </a:moveTo>
                <a:lnTo>
                  <a:pt x="15363" y="1938"/>
                </a:lnTo>
                <a:lnTo>
                  <a:pt x="7347" y="7241"/>
                </a:lnTo>
                <a:lnTo>
                  <a:pt x="1966" y="15138"/>
                </a:lnTo>
                <a:lnTo>
                  <a:pt x="0" y="24857"/>
                </a:lnTo>
                <a:lnTo>
                  <a:pt x="0" y="30292"/>
                </a:lnTo>
                <a:lnTo>
                  <a:pt x="2020" y="35862"/>
                </a:lnTo>
                <a:lnTo>
                  <a:pt x="5853" y="40271"/>
                </a:lnTo>
                <a:lnTo>
                  <a:pt x="35282" y="82149"/>
                </a:lnTo>
                <a:lnTo>
                  <a:pt x="73951" y="116243"/>
                </a:lnTo>
                <a:lnTo>
                  <a:pt x="119691" y="141089"/>
                </a:lnTo>
                <a:lnTo>
                  <a:pt x="170329" y="155220"/>
                </a:lnTo>
                <a:lnTo>
                  <a:pt x="181564" y="138722"/>
                </a:lnTo>
                <a:lnTo>
                  <a:pt x="196758" y="125979"/>
                </a:lnTo>
                <a:lnTo>
                  <a:pt x="214819" y="117765"/>
                </a:lnTo>
                <a:lnTo>
                  <a:pt x="234652" y="114855"/>
                </a:lnTo>
                <a:lnTo>
                  <a:pt x="336669" y="114855"/>
                </a:lnTo>
                <a:lnTo>
                  <a:pt x="344939" y="108761"/>
                </a:lnTo>
                <a:lnTo>
                  <a:pt x="204140" y="108761"/>
                </a:lnTo>
                <a:lnTo>
                  <a:pt x="158204" y="102670"/>
                </a:lnTo>
                <a:lnTo>
                  <a:pt x="115821" y="84939"/>
                </a:lnTo>
                <a:lnTo>
                  <a:pt x="79024" y="56379"/>
                </a:lnTo>
                <a:lnTo>
                  <a:pt x="49851" y="17800"/>
                </a:lnTo>
                <a:lnTo>
                  <a:pt x="44711" y="9855"/>
                </a:lnTo>
                <a:lnTo>
                  <a:pt x="38764" y="4310"/>
                </a:lnTo>
                <a:lnTo>
                  <a:pt x="32207" y="1060"/>
                </a:lnTo>
                <a:lnTo>
                  <a:pt x="25234" y="0"/>
                </a:lnTo>
                <a:close/>
              </a:path>
              <a:path w="405765" h="155575">
                <a:moveTo>
                  <a:pt x="336669" y="114855"/>
                </a:moveTo>
                <a:lnTo>
                  <a:pt x="234652" y="114855"/>
                </a:lnTo>
                <a:lnTo>
                  <a:pt x="250924" y="116748"/>
                </a:lnTo>
                <a:lnTo>
                  <a:pt x="266192" y="122140"/>
                </a:lnTo>
                <a:lnTo>
                  <a:pt x="279726" y="130598"/>
                </a:lnTo>
                <a:lnTo>
                  <a:pt x="290797" y="141692"/>
                </a:lnTo>
                <a:lnTo>
                  <a:pt x="323493" y="124564"/>
                </a:lnTo>
                <a:lnTo>
                  <a:pt x="336669" y="114855"/>
                </a:lnTo>
                <a:close/>
              </a:path>
              <a:path w="405765" h="155575">
                <a:moveTo>
                  <a:pt x="380124" y="6345"/>
                </a:moveTo>
                <a:lnTo>
                  <a:pt x="371339" y="6345"/>
                </a:lnTo>
                <a:lnTo>
                  <a:pt x="362941" y="11025"/>
                </a:lnTo>
                <a:lnTo>
                  <a:pt x="358491" y="18240"/>
                </a:lnTo>
                <a:lnTo>
                  <a:pt x="330847" y="55314"/>
                </a:lnTo>
                <a:lnTo>
                  <a:pt x="294261" y="83883"/>
                </a:lnTo>
                <a:lnTo>
                  <a:pt x="251203" y="102260"/>
                </a:lnTo>
                <a:lnTo>
                  <a:pt x="204140" y="108761"/>
                </a:lnTo>
                <a:lnTo>
                  <a:pt x="344939" y="108761"/>
                </a:lnTo>
                <a:lnTo>
                  <a:pt x="353040" y="102791"/>
                </a:lnTo>
                <a:lnTo>
                  <a:pt x="378658" y="76657"/>
                </a:lnTo>
                <a:lnTo>
                  <a:pt x="399568" y="46448"/>
                </a:lnTo>
                <a:lnTo>
                  <a:pt x="403160" y="42124"/>
                </a:lnTo>
                <a:lnTo>
                  <a:pt x="405149" y="36532"/>
                </a:lnTo>
                <a:lnTo>
                  <a:pt x="405149" y="31035"/>
                </a:lnTo>
                <a:lnTo>
                  <a:pt x="403190" y="21457"/>
                </a:lnTo>
                <a:lnTo>
                  <a:pt x="397839" y="13605"/>
                </a:lnTo>
                <a:lnTo>
                  <a:pt x="389887" y="8296"/>
                </a:lnTo>
                <a:lnTo>
                  <a:pt x="380124" y="63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968"/>
          </a:p>
        </p:txBody>
      </p:sp>
      <p:sp>
        <p:nvSpPr>
          <p:cNvPr id="40" name="object 83">
            <a:extLst>
              <a:ext uri="{FF2B5EF4-FFF2-40B4-BE49-F238E27FC236}">
                <a16:creationId xmlns:a16="http://schemas.microsoft.com/office/drawing/2014/main" id="{F99B008A-AD5B-4CAD-88EB-95B881A0367D}"/>
              </a:ext>
            </a:extLst>
          </p:cNvPr>
          <p:cNvSpPr/>
          <p:nvPr/>
        </p:nvSpPr>
        <p:spPr>
          <a:xfrm>
            <a:off x="26842275" y="1307968"/>
            <a:ext cx="183295" cy="17889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968"/>
          </a:p>
        </p:txBody>
      </p:sp>
      <p:sp>
        <p:nvSpPr>
          <p:cNvPr id="41" name="object 84">
            <a:extLst>
              <a:ext uri="{FF2B5EF4-FFF2-40B4-BE49-F238E27FC236}">
                <a16:creationId xmlns:a16="http://schemas.microsoft.com/office/drawing/2014/main" id="{0DF0A755-8C51-4516-B2C8-061638B038A3}"/>
              </a:ext>
            </a:extLst>
          </p:cNvPr>
          <p:cNvSpPr/>
          <p:nvPr/>
        </p:nvSpPr>
        <p:spPr>
          <a:xfrm>
            <a:off x="26635720" y="1161050"/>
            <a:ext cx="631394" cy="488990"/>
          </a:xfrm>
          <a:custGeom>
            <a:avLst/>
            <a:gdLst/>
            <a:ahLst/>
            <a:cxnLst/>
            <a:rect l="l" t="t" r="r" b="b"/>
            <a:pathLst>
              <a:path w="382905" h="296544">
                <a:moveTo>
                  <a:pt x="363164" y="245748"/>
                </a:moveTo>
                <a:lnTo>
                  <a:pt x="145681" y="245748"/>
                </a:lnTo>
                <a:lnTo>
                  <a:pt x="168589" y="249505"/>
                </a:lnTo>
                <a:lnTo>
                  <a:pt x="188508" y="259955"/>
                </a:lnTo>
                <a:lnTo>
                  <a:pt x="204016" y="275861"/>
                </a:lnTo>
                <a:lnTo>
                  <a:pt x="213689" y="295987"/>
                </a:lnTo>
                <a:lnTo>
                  <a:pt x="217208" y="295380"/>
                </a:lnTo>
                <a:lnTo>
                  <a:pt x="223894" y="295380"/>
                </a:lnTo>
                <a:lnTo>
                  <a:pt x="264483" y="291533"/>
                </a:lnTo>
                <a:lnTo>
                  <a:pt x="304760" y="280095"/>
                </a:lnTo>
                <a:lnTo>
                  <a:pt x="341958" y="261788"/>
                </a:lnTo>
                <a:lnTo>
                  <a:pt x="363164" y="245748"/>
                </a:lnTo>
                <a:close/>
              </a:path>
              <a:path w="382905" h="296544">
                <a:moveTo>
                  <a:pt x="223894" y="295380"/>
                </a:moveTo>
                <a:lnTo>
                  <a:pt x="217208" y="295380"/>
                </a:lnTo>
                <a:lnTo>
                  <a:pt x="220045" y="295484"/>
                </a:lnTo>
                <a:lnTo>
                  <a:pt x="222789" y="295484"/>
                </a:lnTo>
                <a:lnTo>
                  <a:pt x="223894" y="295380"/>
                </a:lnTo>
                <a:close/>
              </a:path>
              <a:path w="382905" h="296544">
                <a:moveTo>
                  <a:pt x="31280" y="0"/>
                </a:moveTo>
                <a:lnTo>
                  <a:pt x="6172" y="30716"/>
                </a:lnTo>
                <a:lnTo>
                  <a:pt x="0" y="78151"/>
                </a:lnTo>
                <a:lnTo>
                  <a:pt x="6078" y="132399"/>
                </a:lnTo>
                <a:lnTo>
                  <a:pt x="25915" y="181886"/>
                </a:lnTo>
                <a:lnTo>
                  <a:pt x="57767" y="224941"/>
                </a:lnTo>
                <a:lnTo>
                  <a:pt x="99892" y="259894"/>
                </a:lnTo>
                <a:lnTo>
                  <a:pt x="110760" y="253951"/>
                </a:lnTo>
                <a:lnTo>
                  <a:pt x="122150" y="249503"/>
                </a:lnTo>
                <a:lnTo>
                  <a:pt x="133859" y="246714"/>
                </a:lnTo>
                <a:lnTo>
                  <a:pt x="145681" y="245748"/>
                </a:lnTo>
                <a:lnTo>
                  <a:pt x="363164" y="245748"/>
                </a:lnTo>
                <a:lnTo>
                  <a:pt x="366527" y="243203"/>
                </a:lnTo>
                <a:lnTo>
                  <a:pt x="222621" y="243203"/>
                </a:lnTo>
                <a:lnTo>
                  <a:pt x="177717" y="237285"/>
                </a:lnTo>
                <a:lnTo>
                  <a:pt x="137341" y="220597"/>
                </a:lnTo>
                <a:lnTo>
                  <a:pt x="103114" y="194740"/>
                </a:lnTo>
                <a:lnTo>
                  <a:pt x="76658" y="161313"/>
                </a:lnTo>
                <a:lnTo>
                  <a:pt x="59596" y="121917"/>
                </a:lnTo>
                <a:lnTo>
                  <a:pt x="53548" y="78151"/>
                </a:lnTo>
                <a:lnTo>
                  <a:pt x="53925" y="67821"/>
                </a:lnTo>
                <a:lnTo>
                  <a:pt x="55095" y="57125"/>
                </a:lnTo>
                <a:lnTo>
                  <a:pt x="57117" y="46248"/>
                </a:lnTo>
                <a:lnTo>
                  <a:pt x="60050" y="35377"/>
                </a:lnTo>
                <a:lnTo>
                  <a:pt x="62647" y="26917"/>
                </a:lnTo>
                <a:lnTo>
                  <a:pt x="61568" y="19011"/>
                </a:lnTo>
                <a:lnTo>
                  <a:pt x="58082" y="12477"/>
                </a:lnTo>
                <a:lnTo>
                  <a:pt x="50962" y="4907"/>
                </a:lnTo>
                <a:lnTo>
                  <a:pt x="41629" y="590"/>
                </a:lnTo>
                <a:lnTo>
                  <a:pt x="31280" y="0"/>
                </a:lnTo>
                <a:close/>
              </a:path>
              <a:path w="382905" h="296544">
                <a:moveTo>
                  <a:pt x="355350" y="191739"/>
                </a:moveTo>
                <a:lnTo>
                  <a:pt x="349769" y="191739"/>
                </a:lnTo>
                <a:lnTo>
                  <a:pt x="344209" y="193351"/>
                </a:lnTo>
                <a:lnTo>
                  <a:pt x="338544" y="197948"/>
                </a:lnTo>
                <a:lnTo>
                  <a:pt x="312848" y="217255"/>
                </a:lnTo>
                <a:lnTo>
                  <a:pt x="284352" y="231452"/>
                </a:lnTo>
                <a:lnTo>
                  <a:pt x="253971" y="240211"/>
                </a:lnTo>
                <a:lnTo>
                  <a:pt x="222621" y="243203"/>
                </a:lnTo>
                <a:lnTo>
                  <a:pt x="366527" y="243203"/>
                </a:lnTo>
                <a:lnTo>
                  <a:pt x="374417" y="237235"/>
                </a:lnTo>
                <a:lnTo>
                  <a:pt x="379066" y="232753"/>
                </a:lnTo>
                <a:lnTo>
                  <a:pt x="382470" y="225497"/>
                </a:lnTo>
                <a:lnTo>
                  <a:pt x="382470" y="218125"/>
                </a:lnTo>
                <a:lnTo>
                  <a:pt x="380336" y="207809"/>
                </a:lnTo>
                <a:lnTo>
                  <a:pt x="374521" y="199427"/>
                </a:lnTo>
                <a:lnTo>
                  <a:pt x="365900" y="193797"/>
                </a:lnTo>
                <a:lnTo>
                  <a:pt x="355350" y="1917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968"/>
          </a:p>
        </p:txBody>
      </p:sp>
      <p:sp>
        <p:nvSpPr>
          <p:cNvPr id="42" name="object 85">
            <a:extLst>
              <a:ext uri="{FF2B5EF4-FFF2-40B4-BE49-F238E27FC236}">
                <a16:creationId xmlns:a16="http://schemas.microsoft.com/office/drawing/2014/main" id="{82D18BD7-1884-422D-B3E8-6FB0DD556CB0}"/>
              </a:ext>
            </a:extLst>
          </p:cNvPr>
          <p:cNvSpPr/>
          <p:nvPr/>
        </p:nvSpPr>
        <p:spPr>
          <a:xfrm>
            <a:off x="26831172" y="1837955"/>
            <a:ext cx="183158" cy="1791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968"/>
          </a:p>
        </p:txBody>
      </p:sp>
      <p:sp>
        <p:nvSpPr>
          <p:cNvPr id="43" name="object 86">
            <a:extLst>
              <a:ext uri="{FF2B5EF4-FFF2-40B4-BE49-F238E27FC236}">
                <a16:creationId xmlns:a16="http://schemas.microsoft.com/office/drawing/2014/main" id="{1CF54B32-2D4F-4DE2-861E-94F305371D7A}"/>
              </a:ext>
            </a:extLst>
          </p:cNvPr>
          <p:cNvSpPr/>
          <p:nvPr/>
        </p:nvSpPr>
        <p:spPr>
          <a:xfrm>
            <a:off x="26675154" y="1800777"/>
            <a:ext cx="537156" cy="364385"/>
          </a:xfrm>
          <a:custGeom>
            <a:avLst/>
            <a:gdLst/>
            <a:ahLst/>
            <a:cxnLst/>
            <a:rect l="l" t="t" r="r" b="b"/>
            <a:pathLst>
              <a:path w="325755" h="220980">
                <a:moveTo>
                  <a:pt x="27140" y="153052"/>
                </a:moveTo>
                <a:lnTo>
                  <a:pt x="25329" y="153052"/>
                </a:lnTo>
                <a:lnTo>
                  <a:pt x="15491" y="154969"/>
                </a:lnTo>
                <a:lnTo>
                  <a:pt x="7438" y="160221"/>
                </a:lnTo>
                <a:lnTo>
                  <a:pt x="1997" y="168058"/>
                </a:lnTo>
                <a:lnTo>
                  <a:pt x="0" y="177732"/>
                </a:lnTo>
                <a:lnTo>
                  <a:pt x="1214" y="185123"/>
                </a:lnTo>
                <a:lnTo>
                  <a:pt x="40224" y="210312"/>
                </a:lnTo>
                <a:lnTo>
                  <a:pt x="84983" y="219763"/>
                </a:lnTo>
                <a:lnTo>
                  <a:pt x="107619" y="220967"/>
                </a:lnTo>
                <a:lnTo>
                  <a:pt x="154288" y="215992"/>
                </a:lnTo>
                <a:lnTo>
                  <a:pt x="197694" y="201762"/>
                </a:lnTo>
                <a:lnTo>
                  <a:pt x="236689" y="179317"/>
                </a:lnTo>
                <a:lnTo>
                  <a:pt x="247674" y="169586"/>
                </a:lnTo>
                <a:lnTo>
                  <a:pt x="107619" y="169586"/>
                </a:lnTo>
                <a:lnTo>
                  <a:pt x="89743" y="168549"/>
                </a:lnTo>
                <a:lnTo>
                  <a:pt x="71493" y="165523"/>
                </a:lnTo>
                <a:lnTo>
                  <a:pt x="53045" y="160636"/>
                </a:lnTo>
                <a:lnTo>
                  <a:pt x="34574" y="154016"/>
                </a:lnTo>
                <a:lnTo>
                  <a:pt x="29077" y="153115"/>
                </a:lnTo>
                <a:lnTo>
                  <a:pt x="27140" y="153052"/>
                </a:lnTo>
                <a:close/>
              </a:path>
              <a:path w="325755" h="220980">
                <a:moveTo>
                  <a:pt x="300315" y="0"/>
                </a:moveTo>
                <a:lnTo>
                  <a:pt x="262768" y="69145"/>
                </a:lnTo>
                <a:lnTo>
                  <a:pt x="237474" y="109800"/>
                </a:lnTo>
                <a:lnTo>
                  <a:pt x="201531" y="141553"/>
                </a:lnTo>
                <a:lnTo>
                  <a:pt x="157420" y="162212"/>
                </a:lnTo>
                <a:lnTo>
                  <a:pt x="107619" y="169586"/>
                </a:lnTo>
                <a:lnTo>
                  <a:pt x="247674" y="169586"/>
                </a:lnTo>
                <a:lnTo>
                  <a:pt x="270126" y="149697"/>
                </a:lnTo>
                <a:lnTo>
                  <a:pt x="296857" y="113941"/>
                </a:lnTo>
                <a:lnTo>
                  <a:pt x="315735" y="73092"/>
                </a:lnTo>
                <a:lnTo>
                  <a:pt x="325613" y="28187"/>
                </a:lnTo>
                <a:lnTo>
                  <a:pt x="325372" y="26397"/>
                </a:lnTo>
                <a:lnTo>
                  <a:pt x="325372" y="24501"/>
                </a:lnTo>
                <a:lnTo>
                  <a:pt x="323396" y="14877"/>
                </a:lnTo>
                <a:lnTo>
                  <a:pt x="318015" y="7099"/>
                </a:lnTo>
                <a:lnTo>
                  <a:pt x="310048" y="1896"/>
                </a:lnTo>
                <a:lnTo>
                  <a:pt x="3003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968"/>
          </a:p>
        </p:txBody>
      </p:sp>
      <p:sp>
        <p:nvSpPr>
          <p:cNvPr id="44" name="object 87">
            <a:extLst>
              <a:ext uri="{FF2B5EF4-FFF2-40B4-BE49-F238E27FC236}">
                <a16:creationId xmlns:a16="http://schemas.microsoft.com/office/drawing/2014/main" id="{788B156D-9C2F-4B0C-BB2F-F44C9605C47C}"/>
              </a:ext>
            </a:extLst>
          </p:cNvPr>
          <p:cNvSpPr/>
          <p:nvPr/>
        </p:nvSpPr>
        <p:spPr>
          <a:xfrm>
            <a:off x="27883476" y="1339374"/>
            <a:ext cx="501555" cy="529827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73" y="52815"/>
                </a:moveTo>
                <a:lnTo>
                  <a:pt x="145534" y="52815"/>
                </a:lnTo>
                <a:lnTo>
                  <a:pt x="173025" y="55418"/>
                </a:lnTo>
                <a:lnTo>
                  <a:pt x="192657" y="63229"/>
                </a:lnTo>
                <a:lnTo>
                  <a:pt x="204435" y="76249"/>
                </a:lnTo>
                <a:lnTo>
                  <a:pt x="208360" y="94478"/>
                </a:lnTo>
                <a:lnTo>
                  <a:pt x="206661" y="105984"/>
                </a:lnTo>
                <a:lnTo>
                  <a:pt x="169324" y="129691"/>
                </a:lnTo>
                <a:lnTo>
                  <a:pt x="140797" y="133465"/>
                </a:lnTo>
                <a:lnTo>
                  <a:pt x="131317" y="134815"/>
                </a:lnTo>
                <a:lnTo>
                  <a:pt x="123523" y="136098"/>
                </a:lnTo>
                <a:lnTo>
                  <a:pt x="117399" y="137346"/>
                </a:lnTo>
                <a:lnTo>
                  <a:pt x="91708" y="141059"/>
                </a:lnTo>
                <a:lnTo>
                  <a:pt x="51802" y="151636"/>
                </a:lnTo>
                <a:lnTo>
                  <a:pt x="9418" y="188199"/>
                </a:lnTo>
                <a:lnTo>
                  <a:pt x="0" y="231783"/>
                </a:lnTo>
                <a:lnTo>
                  <a:pt x="1989" y="252017"/>
                </a:lnTo>
                <a:lnTo>
                  <a:pt x="31705" y="298650"/>
                </a:lnTo>
                <a:lnTo>
                  <a:pt x="83413" y="319543"/>
                </a:lnTo>
                <a:lnTo>
                  <a:pt x="104426" y="320932"/>
                </a:lnTo>
                <a:lnTo>
                  <a:pt x="136323" y="318624"/>
                </a:lnTo>
                <a:lnTo>
                  <a:pt x="164463" y="311697"/>
                </a:lnTo>
                <a:lnTo>
                  <a:pt x="188845" y="300144"/>
                </a:lnTo>
                <a:lnTo>
                  <a:pt x="209470" y="283959"/>
                </a:lnTo>
                <a:lnTo>
                  <a:pt x="303948" y="283959"/>
                </a:lnTo>
                <a:lnTo>
                  <a:pt x="303948" y="268148"/>
                </a:lnTo>
                <a:lnTo>
                  <a:pt x="129106" y="268148"/>
                </a:lnTo>
                <a:lnTo>
                  <a:pt x="118034" y="267633"/>
                </a:lnTo>
                <a:lnTo>
                  <a:pt x="79448" y="254037"/>
                </a:lnTo>
                <a:lnTo>
                  <a:pt x="66898" y="228830"/>
                </a:lnTo>
                <a:lnTo>
                  <a:pt x="70359" y="210056"/>
                </a:lnTo>
                <a:lnTo>
                  <a:pt x="80696" y="195408"/>
                </a:lnTo>
                <a:lnTo>
                  <a:pt x="97926" y="184849"/>
                </a:lnTo>
                <a:lnTo>
                  <a:pt x="122027" y="178392"/>
                </a:lnTo>
                <a:lnTo>
                  <a:pt x="149195" y="175133"/>
                </a:lnTo>
                <a:lnTo>
                  <a:pt x="171946" y="171204"/>
                </a:lnTo>
                <a:lnTo>
                  <a:pt x="190289" y="166615"/>
                </a:lnTo>
                <a:lnTo>
                  <a:pt x="204234" y="161377"/>
                </a:lnTo>
                <a:lnTo>
                  <a:pt x="271719" y="161377"/>
                </a:lnTo>
                <a:lnTo>
                  <a:pt x="271719" y="99305"/>
                </a:lnTo>
                <a:lnTo>
                  <a:pt x="271300" y="99305"/>
                </a:lnTo>
                <a:lnTo>
                  <a:pt x="271363" y="98897"/>
                </a:lnTo>
                <a:lnTo>
                  <a:pt x="271604" y="98426"/>
                </a:lnTo>
                <a:lnTo>
                  <a:pt x="271719" y="88583"/>
                </a:lnTo>
                <a:lnTo>
                  <a:pt x="269293" y="67369"/>
                </a:lnTo>
                <a:lnTo>
                  <a:pt x="263573" y="52815"/>
                </a:lnTo>
                <a:close/>
              </a:path>
              <a:path w="304165" h="321309">
                <a:moveTo>
                  <a:pt x="303948" y="283959"/>
                </a:moveTo>
                <a:lnTo>
                  <a:pt x="209470" y="283959"/>
                </a:lnTo>
                <a:lnTo>
                  <a:pt x="215400" y="300144"/>
                </a:lnTo>
                <a:lnTo>
                  <a:pt x="226082" y="311697"/>
                </a:lnTo>
                <a:lnTo>
                  <a:pt x="241522" y="318624"/>
                </a:lnTo>
                <a:lnTo>
                  <a:pt x="261730" y="320932"/>
                </a:lnTo>
                <a:lnTo>
                  <a:pt x="272058" y="320455"/>
                </a:lnTo>
                <a:lnTo>
                  <a:pt x="282533" y="319023"/>
                </a:lnTo>
                <a:lnTo>
                  <a:pt x="293161" y="316634"/>
                </a:lnTo>
                <a:lnTo>
                  <a:pt x="303948" y="313288"/>
                </a:lnTo>
                <a:lnTo>
                  <a:pt x="303948" y="283959"/>
                </a:lnTo>
                <a:close/>
              </a:path>
              <a:path w="304165" h="321309">
                <a:moveTo>
                  <a:pt x="271719" y="161377"/>
                </a:moveTo>
                <a:lnTo>
                  <a:pt x="204234" y="161377"/>
                </a:lnTo>
                <a:lnTo>
                  <a:pt x="204233" y="210069"/>
                </a:lnTo>
                <a:lnTo>
                  <a:pt x="202582" y="223681"/>
                </a:lnTo>
                <a:lnTo>
                  <a:pt x="177827" y="255227"/>
                </a:lnTo>
                <a:lnTo>
                  <a:pt x="129106" y="268148"/>
                </a:lnTo>
                <a:lnTo>
                  <a:pt x="281289" y="268148"/>
                </a:lnTo>
                <a:lnTo>
                  <a:pt x="276954" y="266358"/>
                </a:lnTo>
                <a:lnTo>
                  <a:pt x="274557" y="262871"/>
                </a:lnTo>
                <a:lnTo>
                  <a:pt x="272651" y="259332"/>
                </a:lnTo>
                <a:lnTo>
                  <a:pt x="271809" y="254037"/>
                </a:lnTo>
                <a:lnTo>
                  <a:pt x="271719" y="161377"/>
                </a:lnTo>
                <a:close/>
              </a:path>
              <a:path w="304165" h="321309">
                <a:moveTo>
                  <a:pt x="303948" y="266944"/>
                </a:moveTo>
                <a:lnTo>
                  <a:pt x="299236" y="267771"/>
                </a:lnTo>
                <a:lnTo>
                  <a:pt x="296095" y="268148"/>
                </a:lnTo>
                <a:lnTo>
                  <a:pt x="303948" y="268148"/>
                </a:lnTo>
                <a:lnTo>
                  <a:pt x="303948" y="266944"/>
                </a:lnTo>
                <a:close/>
              </a:path>
              <a:path w="304165" h="321309">
                <a:moveTo>
                  <a:pt x="149628" y="0"/>
                </a:moveTo>
                <a:lnTo>
                  <a:pt x="97411" y="5289"/>
                </a:lnTo>
                <a:lnTo>
                  <a:pt x="56919" y="21140"/>
                </a:lnTo>
                <a:lnTo>
                  <a:pt x="24384" y="54121"/>
                </a:lnTo>
                <a:lnTo>
                  <a:pt x="11214" y="101504"/>
                </a:lnTo>
                <a:lnTo>
                  <a:pt x="78049" y="101504"/>
                </a:lnTo>
                <a:lnTo>
                  <a:pt x="84035" y="80198"/>
                </a:lnTo>
                <a:lnTo>
                  <a:pt x="97279" y="64983"/>
                </a:lnTo>
                <a:lnTo>
                  <a:pt x="117780" y="55856"/>
                </a:lnTo>
                <a:lnTo>
                  <a:pt x="145534" y="52815"/>
                </a:lnTo>
                <a:lnTo>
                  <a:pt x="263573" y="52815"/>
                </a:lnTo>
                <a:lnTo>
                  <a:pt x="262020" y="48865"/>
                </a:lnTo>
                <a:lnTo>
                  <a:pt x="232956" y="19967"/>
                </a:lnTo>
                <a:lnTo>
                  <a:pt x="195682" y="4989"/>
                </a:lnTo>
                <a:lnTo>
                  <a:pt x="173757" y="1247"/>
                </a:lnTo>
                <a:lnTo>
                  <a:pt x="149628" y="0"/>
                </a:lnTo>
                <a:close/>
              </a:path>
              <a:path w="304165" h="321309">
                <a:moveTo>
                  <a:pt x="271719" y="98991"/>
                </a:moveTo>
                <a:lnTo>
                  <a:pt x="271541" y="99075"/>
                </a:lnTo>
                <a:lnTo>
                  <a:pt x="271447" y="99253"/>
                </a:lnTo>
                <a:lnTo>
                  <a:pt x="271300" y="99305"/>
                </a:lnTo>
                <a:lnTo>
                  <a:pt x="271719" y="99305"/>
                </a:lnTo>
                <a:lnTo>
                  <a:pt x="271719" y="9899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968"/>
          </a:p>
        </p:txBody>
      </p:sp>
      <p:sp>
        <p:nvSpPr>
          <p:cNvPr id="45" name="object 88">
            <a:extLst>
              <a:ext uri="{FF2B5EF4-FFF2-40B4-BE49-F238E27FC236}">
                <a16:creationId xmlns:a16="http://schemas.microsoft.com/office/drawing/2014/main" id="{97FEA69A-A67D-45C1-9277-B597C41C14BE}"/>
              </a:ext>
            </a:extLst>
          </p:cNvPr>
          <p:cNvSpPr/>
          <p:nvPr/>
        </p:nvSpPr>
        <p:spPr>
          <a:xfrm>
            <a:off x="28414344" y="1340328"/>
            <a:ext cx="725632" cy="514120"/>
          </a:xfrm>
          <a:custGeom>
            <a:avLst/>
            <a:gdLst/>
            <a:ahLst/>
            <a:cxnLst/>
            <a:rect l="l" t="t" r="r" b="b"/>
            <a:pathLst>
              <a:path w="440055" h="311784">
                <a:moveTo>
                  <a:pt x="63411" y="8251"/>
                </a:moveTo>
                <a:lnTo>
                  <a:pt x="0" y="8251"/>
                </a:lnTo>
                <a:lnTo>
                  <a:pt x="0" y="311582"/>
                </a:lnTo>
                <a:lnTo>
                  <a:pt x="66929" y="311582"/>
                </a:lnTo>
                <a:lnTo>
                  <a:pt x="66929" y="131451"/>
                </a:lnTo>
                <a:lnTo>
                  <a:pt x="68179" y="114382"/>
                </a:lnTo>
                <a:lnTo>
                  <a:pt x="86855" y="73369"/>
                </a:lnTo>
                <a:lnTo>
                  <a:pt x="119960" y="54099"/>
                </a:lnTo>
                <a:lnTo>
                  <a:pt x="133210" y="52815"/>
                </a:lnTo>
                <a:lnTo>
                  <a:pt x="430926" y="52815"/>
                </a:lnTo>
                <a:lnTo>
                  <a:pt x="429522" y="50459"/>
                </a:lnTo>
                <a:lnTo>
                  <a:pt x="63411" y="50459"/>
                </a:lnTo>
                <a:lnTo>
                  <a:pt x="63411" y="8251"/>
                </a:lnTo>
                <a:close/>
              </a:path>
              <a:path w="440055" h="311784">
                <a:moveTo>
                  <a:pt x="318032" y="52815"/>
                </a:moveTo>
                <a:lnTo>
                  <a:pt x="133210" y="52815"/>
                </a:lnTo>
                <a:lnTo>
                  <a:pt x="146814" y="53803"/>
                </a:lnTo>
                <a:lnTo>
                  <a:pt x="158273" y="56770"/>
                </a:lnTo>
                <a:lnTo>
                  <a:pt x="183638" y="88320"/>
                </a:lnTo>
                <a:lnTo>
                  <a:pt x="186570" y="311582"/>
                </a:lnTo>
                <a:lnTo>
                  <a:pt x="253479" y="311582"/>
                </a:lnTo>
                <a:lnTo>
                  <a:pt x="253479" y="133817"/>
                </a:lnTo>
                <a:lnTo>
                  <a:pt x="257509" y="98371"/>
                </a:lnTo>
                <a:lnTo>
                  <a:pt x="269605" y="73059"/>
                </a:lnTo>
                <a:lnTo>
                  <a:pt x="289777" y="57875"/>
                </a:lnTo>
                <a:lnTo>
                  <a:pt x="318032" y="52815"/>
                </a:lnTo>
                <a:close/>
              </a:path>
              <a:path w="440055" h="311784">
                <a:moveTo>
                  <a:pt x="430926" y="52815"/>
                </a:moveTo>
                <a:lnTo>
                  <a:pt x="318032" y="52815"/>
                </a:lnTo>
                <a:lnTo>
                  <a:pt x="334381" y="54208"/>
                </a:lnTo>
                <a:lnTo>
                  <a:pt x="347653" y="58386"/>
                </a:lnTo>
                <a:lnTo>
                  <a:pt x="371098" y="97862"/>
                </a:lnTo>
                <a:lnTo>
                  <a:pt x="373130" y="311582"/>
                </a:lnTo>
                <a:lnTo>
                  <a:pt x="440018" y="311582"/>
                </a:lnTo>
                <a:lnTo>
                  <a:pt x="439919" y="101447"/>
                </a:lnTo>
                <a:lnTo>
                  <a:pt x="433681" y="57439"/>
                </a:lnTo>
                <a:lnTo>
                  <a:pt x="430926" y="52815"/>
                </a:lnTo>
                <a:close/>
              </a:path>
              <a:path w="440055" h="311784">
                <a:moveTo>
                  <a:pt x="158382" y="0"/>
                </a:moveTo>
                <a:lnTo>
                  <a:pt x="130561" y="3150"/>
                </a:lnTo>
                <a:lnTo>
                  <a:pt x="105749" y="12605"/>
                </a:lnTo>
                <a:lnTo>
                  <a:pt x="83927" y="28372"/>
                </a:lnTo>
                <a:lnTo>
                  <a:pt x="65076" y="50459"/>
                </a:lnTo>
                <a:lnTo>
                  <a:pt x="243489" y="50459"/>
                </a:lnTo>
                <a:lnTo>
                  <a:pt x="230691" y="28372"/>
                </a:lnTo>
                <a:lnTo>
                  <a:pt x="212240" y="12605"/>
                </a:lnTo>
                <a:lnTo>
                  <a:pt x="188138" y="3150"/>
                </a:lnTo>
                <a:lnTo>
                  <a:pt x="158382" y="0"/>
                </a:lnTo>
                <a:close/>
              </a:path>
              <a:path w="440055" h="311784">
                <a:moveTo>
                  <a:pt x="338523" y="0"/>
                </a:moveTo>
                <a:lnTo>
                  <a:pt x="310809" y="3150"/>
                </a:lnTo>
                <a:lnTo>
                  <a:pt x="285733" y="12605"/>
                </a:lnTo>
                <a:lnTo>
                  <a:pt x="263293" y="28372"/>
                </a:lnTo>
                <a:lnTo>
                  <a:pt x="243489" y="50459"/>
                </a:lnTo>
                <a:lnTo>
                  <a:pt x="429522" y="50459"/>
                </a:lnTo>
                <a:lnTo>
                  <a:pt x="414664" y="25521"/>
                </a:lnTo>
                <a:lnTo>
                  <a:pt x="382949" y="6378"/>
                </a:lnTo>
                <a:lnTo>
                  <a:pt x="3385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968"/>
          </a:p>
        </p:txBody>
      </p:sp>
      <p:sp>
        <p:nvSpPr>
          <p:cNvPr id="46" name="object 89">
            <a:extLst>
              <a:ext uri="{FF2B5EF4-FFF2-40B4-BE49-F238E27FC236}">
                <a16:creationId xmlns:a16="http://schemas.microsoft.com/office/drawing/2014/main" id="{7CE97D15-5BA2-4041-BEFD-58B5345ABA27}"/>
              </a:ext>
            </a:extLst>
          </p:cNvPr>
          <p:cNvSpPr/>
          <p:nvPr/>
        </p:nvSpPr>
        <p:spPr>
          <a:xfrm>
            <a:off x="29259201" y="1353933"/>
            <a:ext cx="0" cy="500508"/>
          </a:xfrm>
          <a:custGeom>
            <a:avLst/>
            <a:gdLst/>
            <a:ahLst/>
            <a:cxnLst/>
            <a:rect l="l" t="t" r="r" b="b"/>
            <a:pathLst>
              <a:path h="303530">
                <a:moveTo>
                  <a:pt x="0" y="0"/>
                </a:moveTo>
                <a:lnTo>
                  <a:pt x="0" y="303331"/>
                </a:lnTo>
              </a:path>
            </a:pathLst>
          </a:custGeom>
          <a:ln w="6683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968"/>
          </a:p>
        </p:txBody>
      </p:sp>
      <p:sp>
        <p:nvSpPr>
          <p:cNvPr id="47" name="object 90">
            <a:extLst>
              <a:ext uri="{FF2B5EF4-FFF2-40B4-BE49-F238E27FC236}">
                <a16:creationId xmlns:a16="http://schemas.microsoft.com/office/drawing/2014/main" id="{F5B486C8-B017-4FB1-9E2E-0FC50EEAEC6C}"/>
              </a:ext>
            </a:extLst>
          </p:cNvPr>
          <p:cNvSpPr/>
          <p:nvPr/>
        </p:nvSpPr>
        <p:spPr>
          <a:xfrm>
            <a:off x="29204096" y="1163331"/>
            <a:ext cx="110991" cy="104709"/>
          </a:xfrm>
          <a:custGeom>
            <a:avLst/>
            <a:gdLst/>
            <a:ahLst/>
            <a:cxnLst/>
            <a:rect l="l" t="t" r="r" b="b"/>
            <a:pathLst>
              <a:path w="67309" h="63500">
                <a:moveTo>
                  <a:pt x="66835" y="0"/>
                </a:moveTo>
                <a:lnTo>
                  <a:pt x="0" y="0"/>
                </a:lnTo>
                <a:lnTo>
                  <a:pt x="0" y="63359"/>
                </a:lnTo>
                <a:lnTo>
                  <a:pt x="66835" y="63359"/>
                </a:lnTo>
                <a:lnTo>
                  <a:pt x="668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968"/>
          </a:p>
        </p:txBody>
      </p:sp>
      <p:sp>
        <p:nvSpPr>
          <p:cNvPr id="48" name="object 91">
            <a:extLst>
              <a:ext uri="{FF2B5EF4-FFF2-40B4-BE49-F238E27FC236}">
                <a16:creationId xmlns:a16="http://schemas.microsoft.com/office/drawing/2014/main" id="{AF588B0B-9E85-4966-800B-E61D419DCA2B}"/>
              </a:ext>
            </a:extLst>
          </p:cNvPr>
          <p:cNvSpPr/>
          <p:nvPr/>
        </p:nvSpPr>
        <p:spPr>
          <a:xfrm>
            <a:off x="29355622" y="1340307"/>
            <a:ext cx="446060" cy="527733"/>
          </a:xfrm>
          <a:custGeom>
            <a:avLst/>
            <a:gdLst/>
            <a:ahLst/>
            <a:cxnLst/>
            <a:rect l="l" t="t" r="r" b="b"/>
            <a:pathLst>
              <a:path w="270509" h="320040">
                <a:moveTo>
                  <a:pt x="66898" y="214213"/>
                </a:moveTo>
                <a:lnTo>
                  <a:pt x="0" y="214213"/>
                </a:lnTo>
                <a:lnTo>
                  <a:pt x="2898" y="238546"/>
                </a:lnTo>
                <a:lnTo>
                  <a:pt x="22556" y="278433"/>
                </a:lnTo>
                <a:lnTo>
                  <a:pt x="58464" y="305287"/>
                </a:lnTo>
                <a:lnTo>
                  <a:pt x="106000" y="318198"/>
                </a:lnTo>
                <a:lnTo>
                  <a:pt x="134404" y="319812"/>
                </a:lnTo>
                <a:lnTo>
                  <a:pt x="160583" y="318417"/>
                </a:lnTo>
                <a:lnTo>
                  <a:pt x="206353" y="307253"/>
                </a:lnTo>
                <a:lnTo>
                  <a:pt x="245160" y="282826"/>
                </a:lnTo>
                <a:lnTo>
                  <a:pt x="257544" y="266965"/>
                </a:lnTo>
                <a:lnTo>
                  <a:pt x="135577" y="266965"/>
                </a:lnTo>
                <a:lnTo>
                  <a:pt x="107497" y="263670"/>
                </a:lnTo>
                <a:lnTo>
                  <a:pt x="86701" y="253782"/>
                </a:lnTo>
                <a:lnTo>
                  <a:pt x="73173" y="237298"/>
                </a:lnTo>
                <a:lnTo>
                  <a:pt x="66898" y="214213"/>
                </a:lnTo>
                <a:close/>
              </a:path>
              <a:path w="270509" h="320040">
                <a:moveTo>
                  <a:pt x="133210" y="0"/>
                </a:moveTo>
                <a:lnTo>
                  <a:pt x="87291" y="4701"/>
                </a:lnTo>
                <a:lnTo>
                  <a:pt x="49296" y="18795"/>
                </a:lnTo>
                <a:lnTo>
                  <a:pt x="17144" y="47265"/>
                </a:lnTo>
                <a:lnTo>
                  <a:pt x="6439" y="86887"/>
                </a:lnTo>
                <a:lnTo>
                  <a:pt x="8349" y="106496"/>
                </a:lnTo>
                <a:lnTo>
                  <a:pt x="36983" y="150801"/>
                </a:lnTo>
                <a:lnTo>
                  <a:pt x="82539" y="171282"/>
                </a:lnTo>
                <a:lnTo>
                  <a:pt x="151234" y="187801"/>
                </a:lnTo>
                <a:lnTo>
                  <a:pt x="164684" y="191175"/>
                </a:lnTo>
                <a:lnTo>
                  <a:pt x="200610" y="216377"/>
                </a:lnTo>
                <a:lnTo>
                  <a:pt x="203030" y="227092"/>
                </a:lnTo>
                <a:lnTo>
                  <a:pt x="199452" y="244547"/>
                </a:lnTo>
                <a:lnTo>
                  <a:pt x="187012" y="257006"/>
                </a:lnTo>
                <a:lnTo>
                  <a:pt x="165718" y="264477"/>
                </a:lnTo>
                <a:lnTo>
                  <a:pt x="135577" y="266965"/>
                </a:lnTo>
                <a:lnTo>
                  <a:pt x="257544" y="266965"/>
                </a:lnTo>
                <a:lnTo>
                  <a:pt x="258900" y="265228"/>
                </a:lnTo>
                <a:lnTo>
                  <a:pt x="267147" y="244688"/>
                </a:lnTo>
                <a:lnTo>
                  <a:pt x="269897" y="221207"/>
                </a:lnTo>
                <a:lnTo>
                  <a:pt x="267988" y="202117"/>
                </a:lnTo>
                <a:lnTo>
                  <a:pt x="239395" y="158476"/>
                </a:lnTo>
                <a:lnTo>
                  <a:pt x="193285" y="138215"/>
                </a:lnTo>
                <a:lnTo>
                  <a:pt x="145927" y="127024"/>
                </a:lnTo>
                <a:lnTo>
                  <a:pt x="126027" y="122498"/>
                </a:lnTo>
                <a:lnTo>
                  <a:pt x="81107" y="102989"/>
                </a:lnTo>
                <a:lnTo>
                  <a:pt x="73338" y="83934"/>
                </a:lnTo>
                <a:lnTo>
                  <a:pt x="76790" y="70330"/>
                </a:lnTo>
                <a:lnTo>
                  <a:pt x="87142" y="60615"/>
                </a:lnTo>
                <a:lnTo>
                  <a:pt x="104388" y="54788"/>
                </a:lnTo>
                <a:lnTo>
                  <a:pt x="128519" y="52846"/>
                </a:lnTo>
                <a:lnTo>
                  <a:pt x="247313" y="52846"/>
                </a:lnTo>
                <a:lnTo>
                  <a:pt x="246597" y="51237"/>
                </a:lnTo>
                <a:lnTo>
                  <a:pt x="217082" y="21161"/>
                </a:lnTo>
                <a:lnTo>
                  <a:pt x="179701" y="5291"/>
                </a:lnTo>
                <a:lnTo>
                  <a:pt x="157597" y="1323"/>
                </a:lnTo>
                <a:lnTo>
                  <a:pt x="133210" y="0"/>
                </a:lnTo>
                <a:close/>
              </a:path>
              <a:path w="270509" h="320040">
                <a:moveTo>
                  <a:pt x="247313" y="52846"/>
                </a:moveTo>
                <a:lnTo>
                  <a:pt x="128519" y="52846"/>
                </a:lnTo>
                <a:lnTo>
                  <a:pt x="152368" y="55376"/>
                </a:lnTo>
                <a:lnTo>
                  <a:pt x="170589" y="62965"/>
                </a:lnTo>
                <a:lnTo>
                  <a:pt x="183174" y="75609"/>
                </a:lnTo>
                <a:lnTo>
                  <a:pt x="190119" y="93306"/>
                </a:lnTo>
                <a:lnTo>
                  <a:pt x="259950" y="93306"/>
                </a:lnTo>
                <a:lnTo>
                  <a:pt x="255301" y="70782"/>
                </a:lnTo>
                <a:lnTo>
                  <a:pt x="247313" y="528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968"/>
          </a:p>
        </p:txBody>
      </p:sp>
      <p:sp>
        <p:nvSpPr>
          <p:cNvPr id="49" name="object 92">
            <a:extLst>
              <a:ext uri="{FF2B5EF4-FFF2-40B4-BE49-F238E27FC236}">
                <a16:creationId xmlns:a16="http://schemas.microsoft.com/office/drawing/2014/main" id="{F01844AE-2550-4D29-AE2B-907702359F49}"/>
              </a:ext>
            </a:extLst>
          </p:cNvPr>
          <p:cNvSpPr/>
          <p:nvPr/>
        </p:nvSpPr>
        <p:spPr>
          <a:xfrm>
            <a:off x="29835060" y="1339374"/>
            <a:ext cx="501555" cy="529827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45" y="52815"/>
                </a:moveTo>
                <a:lnTo>
                  <a:pt x="145524" y="52815"/>
                </a:lnTo>
                <a:lnTo>
                  <a:pt x="172994" y="55418"/>
                </a:lnTo>
                <a:lnTo>
                  <a:pt x="192632" y="63229"/>
                </a:lnTo>
                <a:lnTo>
                  <a:pt x="204426" y="76249"/>
                </a:lnTo>
                <a:lnTo>
                  <a:pt x="208360" y="94478"/>
                </a:lnTo>
                <a:lnTo>
                  <a:pt x="206661" y="105984"/>
                </a:lnTo>
                <a:lnTo>
                  <a:pt x="169308" y="129691"/>
                </a:lnTo>
                <a:lnTo>
                  <a:pt x="140770" y="133465"/>
                </a:lnTo>
                <a:lnTo>
                  <a:pt x="131286" y="134815"/>
                </a:lnTo>
                <a:lnTo>
                  <a:pt x="123494" y="136098"/>
                </a:lnTo>
                <a:lnTo>
                  <a:pt x="117399" y="137346"/>
                </a:lnTo>
                <a:lnTo>
                  <a:pt x="91710" y="141059"/>
                </a:lnTo>
                <a:lnTo>
                  <a:pt x="51798" y="151636"/>
                </a:lnTo>
                <a:lnTo>
                  <a:pt x="9391" y="188199"/>
                </a:lnTo>
                <a:lnTo>
                  <a:pt x="0" y="231783"/>
                </a:lnTo>
                <a:lnTo>
                  <a:pt x="1980" y="252017"/>
                </a:lnTo>
                <a:lnTo>
                  <a:pt x="31674" y="298650"/>
                </a:lnTo>
                <a:lnTo>
                  <a:pt x="83403" y="319543"/>
                </a:lnTo>
                <a:lnTo>
                  <a:pt x="104457" y="320932"/>
                </a:lnTo>
                <a:lnTo>
                  <a:pt x="136331" y="318624"/>
                </a:lnTo>
                <a:lnTo>
                  <a:pt x="164463" y="311697"/>
                </a:lnTo>
                <a:lnTo>
                  <a:pt x="188853" y="300144"/>
                </a:lnTo>
                <a:lnTo>
                  <a:pt x="209501" y="283959"/>
                </a:lnTo>
                <a:lnTo>
                  <a:pt x="303948" y="283959"/>
                </a:lnTo>
                <a:lnTo>
                  <a:pt x="303948" y="268148"/>
                </a:lnTo>
                <a:lnTo>
                  <a:pt x="129106" y="268148"/>
                </a:lnTo>
                <a:lnTo>
                  <a:pt x="118032" y="267633"/>
                </a:lnTo>
                <a:lnTo>
                  <a:pt x="79435" y="254037"/>
                </a:lnTo>
                <a:lnTo>
                  <a:pt x="66898" y="228830"/>
                </a:lnTo>
                <a:lnTo>
                  <a:pt x="70356" y="210056"/>
                </a:lnTo>
                <a:lnTo>
                  <a:pt x="80695" y="195408"/>
                </a:lnTo>
                <a:lnTo>
                  <a:pt x="97948" y="184849"/>
                </a:lnTo>
                <a:lnTo>
                  <a:pt x="122111" y="178392"/>
                </a:lnTo>
                <a:lnTo>
                  <a:pt x="149185" y="175133"/>
                </a:lnTo>
                <a:lnTo>
                  <a:pt x="171901" y="171204"/>
                </a:lnTo>
                <a:lnTo>
                  <a:pt x="190238" y="166615"/>
                </a:lnTo>
                <a:lnTo>
                  <a:pt x="204171" y="161377"/>
                </a:lnTo>
                <a:lnTo>
                  <a:pt x="271677" y="161377"/>
                </a:lnTo>
                <a:lnTo>
                  <a:pt x="271677" y="88583"/>
                </a:lnTo>
                <a:lnTo>
                  <a:pt x="269257" y="67369"/>
                </a:lnTo>
                <a:lnTo>
                  <a:pt x="263545" y="52815"/>
                </a:lnTo>
                <a:close/>
              </a:path>
              <a:path w="304165" h="321309">
                <a:moveTo>
                  <a:pt x="303948" y="283959"/>
                </a:moveTo>
                <a:lnTo>
                  <a:pt x="209501" y="283959"/>
                </a:lnTo>
                <a:lnTo>
                  <a:pt x="215381" y="300144"/>
                </a:lnTo>
                <a:lnTo>
                  <a:pt x="226042" y="311697"/>
                </a:lnTo>
                <a:lnTo>
                  <a:pt x="241474" y="318624"/>
                </a:lnTo>
                <a:lnTo>
                  <a:pt x="261667" y="320932"/>
                </a:lnTo>
                <a:lnTo>
                  <a:pt x="272025" y="320455"/>
                </a:lnTo>
                <a:lnTo>
                  <a:pt x="282533" y="319023"/>
                </a:lnTo>
                <a:lnTo>
                  <a:pt x="293178" y="316634"/>
                </a:lnTo>
                <a:lnTo>
                  <a:pt x="303948" y="313288"/>
                </a:lnTo>
                <a:lnTo>
                  <a:pt x="303948" y="283959"/>
                </a:lnTo>
                <a:close/>
              </a:path>
              <a:path w="304165" h="321309">
                <a:moveTo>
                  <a:pt x="271677" y="161377"/>
                </a:moveTo>
                <a:lnTo>
                  <a:pt x="204171" y="161377"/>
                </a:lnTo>
                <a:lnTo>
                  <a:pt x="204170" y="210069"/>
                </a:lnTo>
                <a:lnTo>
                  <a:pt x="202524" y="223681"/>
                </a:lnTo>
                <a:lnTo>
                  <a:pt x="177795" y="255227"/>
                </a:lnTo>
                <a:lnTo>
                  <a:pt x="129106" y="268148"/>
                </a:lnTo>
                <a:lnTo>
                  <a:pt x="281258" y="268148"/>
                </a:lnTo>
                <a:lnTo>
                  <a:pt x="276986" y="266358"/>
                </a:lnTo>
                <a:lnTo>
                  <a:pt x="274609" y="262871"/>
                </a:lnTo>
                <a:lnTo>
                  <a:pt x="272651" y="259332"/>
                </a:lnTo>
                <a:lnTo>
                  <a:pt x="271772" y="254037"/>
                </a:lnTo>
                <a:lnTo>
                  <a:pt x="271677" y="161377"/>
                </a:lnTo>
                <a:close/>
              </a:path>
              <a:path w="304165" h="321309">
                <a:moveTo>
                  <a:pt x="303948" y="266944"/>
                </a:moveTo>
                <a:lnTo>
                  <a:pt x="299257" y="267771"/>
                </a:lnTo>
                <a:lnTo>
                  <a:pt x="296127" y="268148"/>
                </a:lnTo>
                <a:lnTo>
                  <a:pt x="303948" y="268148"/>
                </a:lnTo>
                <a:lnTo>
                  <a:pt x="303948" y="266944"/>
                </a:lnTo>
                <a:close/>
              </a:path>
              <a:path w="304165" h="321309">
                <a:moveTo>
                  <a:pt x="149660" y="0"/>
                </a:moveTo>
                <a:lnTo>
                  <a:pt x="97457" y="5289"/>
                </a:lnTo>
                <a:lnTo>
                  <a:pt x="57003" y="21140"/>
                </a:lnTo>
                <a:lnTo>
                  <a:pt x="24312" y="54121"/>
                </a:lnTo>
                <a:lnTo>
                  <a:pt x="11120" y="101504"/>
                </a:lnTo>
                <a:lnTo>
                  <a:pt x="78049" y="101504"/>
                </a:lnTo>
                <a:lnTo>
                  <a:pt x="84026" y="80198"/>
                </a:lnTo>
                <a:lnTo>
                  <a:pt x="97262" y="64983"/>
                </a:lnTo>
                <a:lnTo>
                  <a:pt x="117760" y="55856"/>
                </a:lnTo>
                <a:lnTo>
                  <a:pt x="145524" y="52815"/>
                </a:lnTo>
                <a:lnTo>
                  <a:pt x="263545" y="52815"/>
                </a:lnTo>
                <a:lnTo>
                  <a:pt x="261995" y="48865"/>
                </a:lnTo>
                <a:lnTo>
                  <a:pt x="232956" y="19967"/>
                </a:lnTo>
                <a:lnTo>
                  <a:pt x="195686" y="4989"/>
                </a:lnTo>
                <a:lnTo>
                  <a:pt x="173761" y="1247"/>
                </a:lnTo>
                <a:lnTo>
                  <a:pt x="1496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968"/>
          </a:p>
        </p:txBody>
      </p:sp>
      <p:sp>
        <p:nvSpPr>
          <p:cNvPr id="50" name="object 93">
            <a:extLst>
              <a:ext uri="{FF2B5EF4-FFF2-40B4-BE49-F238E27FC236}">
                <a16:creationId xmlns:a16="http://schemas.microsoft.com/office/drawing/2014/main" id="{F3F9A0B9-939A-4B74-A084-3162CF5D9FED}"/>
              </a:ext>
            </a:extLst>
          </p:cNvPr>
          <p:cNvSpPr/>
          <p:nvPr/>
        </p:nvSpPr>
        <p:spPr>
          <a:xfrm>
            <a:off x="30365912" y="1340328"/>
            <a:ext cx="439777" cy="514120"/>
          </a:xfrm>
          <a:custGeom>
            <a:avLst/>
            <a:gdLst/>
            <a:ahLst/>
            <a:cxnLst/>
            <a:rect l="l" t="t" r="r" b="b"/>
            <a:pathLst>
              <a:path w="266700" h="311784">
                <a:moveTo>
                  <a:pt x="63380" y="8251"/>
                </a:moveTo>
                <a:lnTo>
                  <a:pt x="0" y="8251"/>
                </a:lnTo>
                <a:lnTo>
                  <a:pt x="0" y="311582"/>
                </a:lnTo>
                <a:lnTo>
                  <a:pt x="66867" y="311582"/>
                </a:lnTo>
                <a:lnTo>
                  <a:pt x="66867" y="132645"/>
                </a:lnTo>
                <a:lnTo>
                  <a:pt x="68114" y="116316"/>
                </a:lnTo>
                <a:lnTo>
                  <a:pt x="86866" y="75694"/>
                </a:lnTo>
                <a:lnTo>
                  <a:pt x="124566" y="54246"/>
                </a:lnTo>
                <a:lnTo>
                  <a:pt x="127502" y="53977"/>
                </a:lnTo>
                <a:lnTo>
                  <a:pt x="64532" y="53977"/>
                </a:lnTo>
                <a:lnTo>
                  <a:pt x="63380" y="52815"/>
                </a:lnTo>
                <a:lnTo>
                  <a:pt x="63380" y="8251"/>
                </a:lnTo>
                <a:close/>
              </a:path>
              <a:path w="266700" h="311784">
                <a:moveTo>
                  <a:pt x="256243" y="52815"/>
                </a:moveTo>
                <a:lnTo>
                  <a:pt x="140205" y="52815"/>
                </a:lnTo>
                <a:lnTo>
                  <a:pt x="165268" y="57069"/>
                </a:lnTo>
                <a:lnTo>
                  <a:pt x="183497" y="69831"/>
                </a:lnTo>
                <a:lnTo>
                  <a:pt x="194901" y="91100"/>
                </a:lnTo>
                <a:lnTo>
                  <a:pt x="199491" y="120875"/>
                </a:lnTo>
                <a:lnTo>
                  <a:pt x="199491" y="311582"/>
                </a:lnTo>
                <a:lnTo>
                  <a:pt x="266410" y="311582"/>
                </a:lnTo>
                <a:lnTo>
                  <a:pt x="266410" y="103284"/>
                </a:lnTo>
                <a:lnTo>
                  <a:pt x="264607" y="79532"/>
                </a:lnTo>
                <a:lnTo>
                  <a:pt x="259201" y="58698"/>
                </a:lnTo>
                <a:lnTo>
                  <a:pt x="256243" y="52815"/>
                </a:lnTo>
                <a:close/>
              </a:path>
              <a:path w="266700" h="311784">
                <a:moveTo>
                  <a:pt x="159031" y="0"/>
                </a:moveTo>
                <a:lnTo>
                  <a:pt x="129998" y="3378"/>
                </a:lnTo>
                <a:lnTo>
                  <a:pt x="104564" y="13508"/>
                </a:lnTo>
                <a:lnTo>
                  <a:pt x="82740" y="30378"/>
                </a:lnTo>
                <a:lnTo>
                  <a:pt x="64532" y="53977"/>
                </a:lnTo>
                <a:lnTo>
                  <a:pt x="127502" y="53977"/>
                </a:lnTo>
                <a:lnTo>
                  <a:pt x="140205" y="52815"/>
                </a:lnTo>
                <a:lnTo>
                  <a:pt x="256243" y="52815"/>
                </a:lnTo>
                <a:lnTo>
                  <a:pt x="222163" y="14559"/>
                </a:lnTo>
                <a:lnTo>
                  <a:pt x="182854" y="1625"/>
                </a:lnTo>
                <a:lnTo>
                  <a:pt x="1590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968"/>
          </a:p>
        </p:txBody>
      </p:sp>
      <p:sp>
        <p:nvSpPr>
          <p:cNvPr id="51" name="object 94">
            <a:extLst>
              <a:ext uri="{FF2B5EF4-FFF2-40B4-BE49-F238E27FC236}">
                <a16:creationId xmlns:a16="http://schemas.microsoft.com/office/drawing/2014/main" id="{24C181BF-FA91-4ED7-B75E-3E23A710A9C6}"/>
              </a:ext>
            </a:extLst>
          </p:cNvPr>
          <p:cNvSpPr/>
          <p:nvPr/>
        </p:nvSpPr>
        <p:spPr>
          <a:xfrm>
            <a:off x="30837994" y="1339374"/>
            <a:ext cx="501555" cy="529827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53" y="52815"/>
                </a:moveTo>
                <a:lnTo>
                  <a:pt x="145534" y="52815"/>
                </a:lnTo>
                <a:lnTo>
                  <a:pt x="172981" y="55418"/>
                </a:lnTo>
                <a:lnTo>
                  <a:pt x="192600" y="63229"/>
                </a:lnTo>
                <a:lnTo>
                  <a:pt x="204379" y="76249"/>
                </a:lnTo>
                <a:lnTo>
                  <a:pt x="208307" y="94478"/>
                </a:lnTo>
                <a:lnTo>
                  <a:pt x="206617" y="105984"/>
                </a:lnTo>
                <a:lnTo>
                  <a:pt x="169293" y="129691"/>
                </a:lnTo>
                <a:lnTo>
                  <a:pt x="140783" y="133465"/>
                </a:lnTo>
                <a:lnTo>
                  <a:pt x="131276" y="134815"/>
                </a:lnTo>
                <a:lnTo>
                  <a:pt x="123452" y="136098"/>
                </a:lnTo>
                <a:lnTo>
                  <a:pt x="117315" y="137346"/>
                </a:lnTo>
                <a:lnTo>
                  <a:pt x="91668" y="141059"/>
                </a:lnTo>
                <a:lnTo>
                  <a:pt x="51779" y="151636"/>
                </a:lnTo>
                <a:lnTo>
                  <a:pt x="9384" y="188199"/>
                </a:lnTo>
                <a:lnTo>
                  <a:pt x="0" y="231783"/>
                </a:lnTo>
                <a:lnTo>
                  <a:pt x="1973" y="252017"/>
                </a:lnTo>
                <a:lnTo>
                  <a:pt x="31684" y="298650"/>
                </a:lnTo>
                <a:lnTo>
                  <a:pt x="83405" y="319543"/>
                </a:lnTo>
                <a:lnTo>
                  <a:pt x="104457" y="320932"/>
                </a:lnTo>
                <a:lnTo>
                  <a:pt x="136301" y="318624"/>
                </a:lnTo>
                <a:lnTo>
                  <a:pt x="164420" y="311697"/>
                </a:lnTo>
                <a:lnTo>
                  <a:pt x="188810" y="300144"/>
                </a:lnTo>
                <a:lnTo>
                  <a:pt x="209470" y="283959"/>
                </a:lnTo>
                <a:lnTo>
                  <a:pt x="303917" y="283959"/>
                </a:lnTo>
                <a:lnTo>
                  <a:pt x="303917" y="268148"/>
                </a:lnTo>
                <a:lnTo>
                  <a:pt x="129085" y="268148"/>
                </a:lnTo>
                <a:lnTo>
                  <a:pt x="117993" y="267633"/>
                </a:lnTo>
                <a:lnTo>
                  <a:pt x="79426" y="254037"/>
                </a:lnTo>
                <a:lnTo>
                  <a:pt x="66929" y="228830"/>
                </a:lnTo>
                <a:lnTo>
                  <a:pt x="70377" y="210056"/>
                </a:lnTo>
                <a:lnTo>
                  <a:pt x="80691" y="195408"/>
                </a:lnTo>
                <a:lnTo>
                  <a:pt x="97913" y="184849"/>
                </a:lnTo>
                <a:lnTo>
                  <a:pt x="122048" y="178392"/>
                </a:lnTo>
                <a:lnTo>
                  <a:pt x="149159" y="175133"/>
                </a:lnTo>
                <a:lnTo>
                  <a:pt x="171901" y="171204"/>
                </a:lnTo>
                <a:lnTo>
                  <a:pt x="190263" y="166615"/>
                </a:lnTo>
                <a:lnTo>
                  <a:pt x="204234" y="161377"/>
                </a:lnTo>
                <a:lnTo>
                  <a:pt x="271709" y="161377"/>
                </a:lnTo>
                <a:lnTo>
                  <a:pt x="271709" y="88583"/>
                </a:lnTo>
                <a:lnTo>
                  <a:pt x="269280" y="67369"/>
                </a:lnTo>
                <a:lnTo>
                  <a:pt x="263553" y="52815"/>
                </a:lnTo>
                <a:close/>
              </a:path>
              <a:path w="304165" h="321309">
                <a:moveTo>
                  <a:pt x="303917" y="283959"/>
                </a:moveTo>
                <a:lnTo>
                  <a:pt x="209470" y="283959"/>
                </a:lnTo>
                <a:lnTo>
                  <a:pt x="215391" y="300144"/>
                </a:lnTo>
                <a:lnTo>
                  <a:pt x="226070" y="311697"/>
                </a:lnTo>
                <a:lnTo>
                  <a:pt x="241506" y="318624"/>
                </a:lnTo>
                <a:lnTo>
                  <a:pt x="261698" y="320932"/>
                </a:lnTo>
                <a:lnTo>
                  <a:pt x="272031" y="320455"/>
                </a:lnTo>
                <a:lnTo>
                  <a:pt x="282513" y="319023"/>
                </a:lnTo>
                <a:lnTo>
                  <a:pt x="293143" y="316634"/>
                </a:lnTo>
                <a:lnTo>
                  <a:pt x="303917" y="313288"/>
                </a:lnTo>
                <a:lnTo>
                  <a:pt x="303917" y="283959"/>
                </a:lnTo>
                <a:close/>
              </a:path>
              <a:path w="304165" h="321309">
                <a:moveTo>
                  <a:pt x="271709" y="161377"/>
                </a:moveTo>
                <a:lnTo>
                  <a:pt x="204234" y="161377"/>
                </a:lnTo>
                <a:lnTo>
                  <a:pt x="204233" y="210069"/>
                </a:lnTo>
                <a:lnTo>
                  <a:pt x="202576" y="223681"/>
                </a:lnTo>
                <a:lnTo>
                  <a:pt x="177732" y="255227"/>
                </a:lnTo>
                <a:lnTo>
                  <a:pt x="129085" y="268148"/>
                </a:lnTo>
                <a:lnTo>
                  <a:pt x="281289" y="268148"/>
                </a:lnTo>
                <a:lnTo>
                  <a:pt x="276923" y="266358"/>
                </a:lnTo>
                <a:lnTo>
                  <a:pt x="274588" y="262871"/>
                </a:lnTo>
                <a:lnTo>
                  <a:pt x="272651" y="259332"/>
                </a:lnTo>
                <a:lnTo>
                  <a:pt x="271800" y="254037"/>
                </a:lnTo>
                <a:lnTo>
                  <a:pt x="271709" y="161377"/>
                </a:lnTo>
                <a:close/>
              </a:path>
              <a:path w="304165" h="321309">
                <a:moveTo>
                  <a:pt x="303917" y="266944"/>
                </a:moveTo>
                <a:lnTo>
                  <a:pt x="299205" y="267771"/>
                </a:lnTo>
                <a:lnTo>
                  <a:pt x="296158" y="268148"/>
                </a:lnTo>
                <a:lnTo>
                  <a:pt x="303917" y="268148"/>
                </a:lnTo>
                <a:lnTo>
                  <a:pt x="303917" y="266944"/>
                </a:lnTo>
                <a:close/>
              </a:path>
              <a:path w="304165" h="321309">
                <a:moveTo>
                  <a:pt x="149628" y="0"/>
                </a:moveTo>
                <a:lnTo>
                  <a:pt x="97391" y="5289"/>
                </a:lnTo>
                <a:lnTo>
                  <a:pt x="56940" y="21140"/>
                </a:lnTo>
                <a:lnTo>
                  <a:pt x="24364" y="54121"/>
                </a:lnTo>
                <a:lnTo>
                  <a:pt x="11130" y="101504"/>
                </a:lnTo>
                <a:lnTo>
                  <a:pt x="78081" y="101504"/>
                </a:lnTo>
                <a:lnTo>
                  <a:pt x="84041" y="80198"/>
                </a:lnTo>
                <a:lnTo>
                  <a:pt x="97264" y="64983"/>
                </a:lnTo>
                <a:lnTo>
                  <a:pt x="117758" y="55856"/>
                </a:lnTo>
                <a:lnTo>
                  <a:pt x="145534" y="52815"/>
                </a:lnTo>
                <a:lnTo>
                  <a:pt x="263553" y="52815"/>
                </a:lnTo>
                <a:lnTo>
                  <a:pt x="261999" y="48865"/>
                </a:lnTo>
                <a:lnTo>
                  <a:pt x="232924" y="19967"/>
                </a:lnTo>
                <a:lnTo>
                  <a:pt x="195666" y="4989"/>
                </a:lnTo>
                <a:lnTo>
                  <a:pt x="173743" y="1247"/>
                </a:lnTo>
                <a:lnTo>
                  <a:pt x="149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968"/>
          </a:p>
        </p:txBody>
      </p:sp>
      <p:sp>
        <p:nvSpPr>
          <p:cNvPr id="52" name="object 95">
            <a:extLst>
              <a:ext uri="{FF2B5EF4-FFF2-40B4-BE49-F238E27FC236}">
                <a16:creationId xmlns:a16="http://schemas.microsoft.com/office/drawing/2014/main" id="{66BD91FF-A1B2-4F0E-A4A6-421051700BE4}"/>
              </a:ext>
            </a:extLst>
          </p:cNvPr>
          <p:cNvSpPr/>
          <p:nvPr/>
        </p:nvSpPr>
        <p:spPr>
          <a:xfrm>
            <a:off x="31368860" y="1340328"/>
            <a:ext cx="293185" cy="514120"/>
          </a:xfrm>
          <a:custGeom>
            <a:avLst/>
            <a:gdLst/>
            <a:ahLst/>
            <a:cxnLst/>
            <a:rect l="l" t="t" r="r" b="b"/>
            <a:pathLst>
              <a:path w="177800" h="311784">
                <a:moveTo>
                  <a:pt x="62793" y="8251"/>
                </a:moveTo>
                <a:lnTo>
                  <a:pt x="0" y="8251"/>
                </a:lnTo>
                <a:lnTo>
                  <a:pt x="0" y="311582"/>
                </a:lnTo>
                <a:lnTo>
                  <a:pt x="66835" y="311582"/>
                </a:lnTo>
                <a:lnTo>
                  <a:pt x="66835" y="167251"/>
                </a:lnTo>
                <a:lnTo>
                  <a:pt x="68353" y="144158"/>
                </a:lnTo>
                <a:lnTo>
                  <a:pt x="80423" y="105404"/>
                </a:lnTo>
                <a:lnTo>
                  <a:pt x="116891" y="69979"/>
                </a:lnTo>
                <a:lnTo>
                  <a:pt x="126416" y="66898"/>
                </a:lnTo>
                <a:lnTo>
                  <a:pt x="62793" y="66898"/>
                </a:lnTo>
                <a:lnTo>
                  <a:pt x="62793" y="8251"/>
                </a:lnTo>
                <a:close/>
              </a:path>
              <a:path w="177800" h="311784">
                <a:moveTo>
                  <a:pt x="156445" y="0"/>
                </a:moveTo>
                <a:lnTo>
                  <a:pt x="152529" y="0"/>
                </a:lnTo>
                <a:lnTo>
                  <a:pt x="138030" y="1322"/>
                </a:lnTo>
                <a:lnTo>
                  <a:pt x="96227" y="21130"/>
                </a:lnTo>
                <a:lnTo>
                  <a:pt x="68184" y="54580"/>
                </a:lnTo>
                <a:lnTo>
                  <a:pt x="63966" y="66898"/>
                </a:lnTo>
                <a:lnTo>
                  <a:pt x="126416" y="66898"/>
                </a:lnTo>
                <a:lnTo>
                  <a:pt x="132190" y="65030"/>
                </a:lnTo>
                <a:lnTo>
                  <a:pt x="149042" y="63380"/>
                </a:lnTo>
                <a:lnTo>
                  <a:pt x="177764" y="63380"/>
                </a:lnTo>
                <a:lnTo>
                  <a:pt x="177764" y="1780"/>
                </a:lnTo>
                <a:lnTo>
                  <a:pt x="164885" y="617"/>
                </a:lnTo>
                <a:lnTo>
                  <a:pt x="156445" y="0"/>
                </a:lnTo>
                <a:close/>
              </a:path>
              <a:path w="177800" h="311784">
                <a:moveTo>
                  <a:pt x="177764" y="63380"/>
                </a:moveTo>
                <a:lnTo>
                  <a:pt x="149042" y="63380"/>
                </a:lnTo>
                <a:lnTo>
                  <a:pt x="155649" y="63561"/>
                </a:lnTo>
                <a:lnTo>
                  <a:pt x="162637" y="64106"/>
                </a:lnTo>
                <a:lnTo>
                  <a:pt x="170079" y="65030"/>
                </a:lnTo>
                <a:lnTo>
                  <a:pt x="177764" y="66301"/>
                </a:lnTo>
                <a:lnTo>
                  <a:pt x="177764" y="633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968"/>
          </a:p>
        </p:txBody>
      </p:sp>
      <p:sp>
        <p:nvSpPr>
          <p:cNvPr id="54" name="object 97">
            <a:extLst>
              <a:ext uri="{FF2B5EF4-FFF2-40B4-BE49-F238E27FC236}">
                <a16:creationId xmlns:a16="http://schemas.microsoft.com/office/drawing/2014/main" id="{6FA0DB29-4AB3-4E24-AD34-BBCC7FA12B7F}"/>
              </a:ext>
            </a:extLst>
          </p:cNvPr>
          <p:cNvSpPr/>
          <p:nvPr/>
        </p:nvSpPr>
        <p:spPr>
          <a:xfrm>
            <a:off x="31222922" y="2000582"/>
            <a:ext cx="51307" cy="43978"/>
          </a:xfrm>
          <a:custGeom>
            <a:avLst/>
            <a:gdLst/>
            <a:ahLst/>
            <a:cxnLst/>
            <a:rect l="l" t="t" r="r" b="b"/>
            <a:pathLst>
              <a:path w="31115" h="26669">
                <a:moveTo>
                  <a:pt x="17894" y="0"/>
                </a:moveTo>
                <a:lnTo>
                  <a:pt x="0" y="0"/>
                </a:lnTo>
                <a:lnTo>
                  <a:pt x="0" y="26114"/>
                </a:lnTo>
                <a:lnTo>
                  <a:pt x="24742" y="26114"/>
                </a:lnTo>
                <a:lnTo>
                  <a:pt x="30564" y="21716"/>
                </a:lnTo>
                <a:lnTo>
                  <a:pt x="30564" y="8376"/>
                </a:lnTo>
                <a:lnTo>
                  <a:pt x="29077" y="5088"/>
                </a:lnTo>
                <a:lnTo>
                  <a:pt x="26177" y="3047"/>
                </a:lnTo>
                <a:lnTo>
                  <a:pt x="23161" y="1026"/>
                </a:lnTo>
                <a:lnTo>
                  <a:pt x="178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968"/>
          </a:p>
        </p:txBody>
      </p:sp>
      <p:sp>
        <p:nvSpPr>
          <p:cNvPr id="57" name="object 13">
            <a:extLst>
              <a:ext uri="{FF2B5EF4-FFF2-40B4-BE49-F238E27FC236}">
                <a16:creationId xmlns:a16="http://schemas.microsoft.com/office/drawing/2014/main" id="{0B580F30-C954-4610-BD4C-8F2BFFE3A131}"/>
              </a:ext>
            </a:extLst>
          </p:cNvPr>
          <p:cNvSpPr/>
          <p:nvPr/>
        </p:nvSpPr>
        <p:spPr>
          <a:xfrm>
            <a:off x="16214765" y="971625"/>
            <a:ext cx="90335" cy="880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58" name="object 14">
            <a:extLst>
              <a:ext uri="{FF2B5EF4-FFF2-40B4-BE49-F238E27FC236}">
                <a16:creationId xmlns:a16="http://schemas.microsoft.com/office/drawing/2014/main" id="{E3887C3D-C8E9-485A-91EB-39A5500E75DD}"/>
              </a:ext>
            </a:extLst>
          </p:cNvPr>
          <p:cNvSpPr/>
          <p:nvPr/>
        </p:nvSpPr>
        <p:spPr>
          <a:xfrm>
            <a:off x="16092150" y="991120"/>
            <a:ext cx="329543" cy="126355"/>
          </a:xfrm>
          <a:custGeom>
            <a:avLst/>
            <a:gdLst/>
            <a:ahLst/>
            <a:cxnLst/>
            <a:rect l="l" t="t" r="r" b="b"/>
            <a:pathLst>
              <a:path w="329565" h="126365">
                <a:moveTo>
                  <a:pt x="28187" y="0"/>
                </a:moveTo>
                <a:lnTo>
                  <a:pt x="20491" y="0"/>
                </a:lnTo>
                <a:lnTo>
                  <a:pt x="12474" y="1575"/>
                </a:lnTo>
                <a:lnTo>
                  <a:pt x="5965" y="5884"/>
                </a:lnTo>
                <a:lnTo>
                  <a:pt x="1596" y="12298"/>
                </a:lnTo>
                <a:lnTo>
                  <a:pt x="0" y="20187"/>
                </a:lnTo>
                <a:lnTo>
                  <a:pt x="0" y="24606"/>
                </a:lnTo>
                <a:lnTo>
                  <a:pt x="1633" y="29130"/>
                </a:lnTo>
                <a:lnTo>
                  <a:pt x="4753" y="32711"/>
                </a:lnTo>
                <a:lnTo>
                  <a:pt x="28647" y="66718"/>
                </a:lnTo>
                <a:lnTo>
                  <a:pt x="60046" y="94406"/>
                </a:lnTo>
                <a:lnTo>
                  <a:pt x="97187" y="114581"/>
                </a:lnTo>
                <a:lnTo>
                  <a:pt x="138309" y="126048"/>
                </a:lnTo>
                <a:lnTo>
                  <a:pt x="147430" y="112652"/>
                </a:lnTo>
                <a:lnTo>
                  <a:pt x="159767" y="102301"/>
                </a:lnTo>
                <a:lnTo>
                  <a:pt x="174432" y="95628"/>
                </a:lnTo>
                <a:lnTo>
                  <a:pt x="190538" y="93264"/>
                </a:lnTo>
                <a:lnTo>
                  <a:pt x="273401" y="93264"/>
                </a:lnTo>
                <a:lnTo>
                  <a:pt x="280107" y="88321"/>
                </a:lnTo>
                <a:lnTo>
                  <a:pt x="165764" y="88321"/>
                </a:lnTo>
                <a:lnTo>
                  <a:pt x="128464" y="83376"/>
                </a:lnTo>
                <a:lnTo>
                  <a:pt x="94048" y="68978"/>
                </a:lnTo>
                <a:lnTo>
                  <a:pt x="64168" y="45786"/>
                </a:lnTo>
                <a:lnTo>
                  <a:pt x="40480" y="14460"/>
                </a:lnTo>
                <a:lnTo>
                  <a:pt x="35412" y="4523"/>
                </a:lnTo>
                <a:lnTo>
                  <a:pt x="28187" y="0"/>
                </a:lnTo>
                <a:close/>
              </a:path>
              <a:path w="329565" h="126365">
                <a:moveTo>
                  <a:pt x="273401" y="93264"/>
                </a:moveTo>
                <a:lnTo>
                  <a:pt x="190538" y="93264"/>
                </a:lnTo>
                <a:lnTo>
                  <a:pt x="203756" y="94801"/>
                </a:lnTo>
                <a:lnTo>
                  <a:pt x="216158" y="99181"/>
                </a:lnTo>
                <a:lnTo>
                  <a:pt x="227150" y="106052"/>
                </a:lnTo>
                <a:lnTo>
                  <a:pt x="236139" y="115064"/>
                </a:lnTo>
                <a:lnTo>
                  <a:pt x="262689" y="101157"/>
                </a:lnTo>
                <a:lnTo>
                  <a:pt x="273401" y="93264"/>
                </a:lnTo>
                <a:close/>
              </a:path>
              <a:path w="329565" h="126365">
                <a:moveTo>
                  <a:pt x="308671" y="5162"/>
                </a:moveTo>
                <a:lnTo>
                  <a:pt x="301540" y="5162"/>
                </a:lnTo>
                <a:lnTo>
                  <a:pt x="294713" y="8963"/>
                </a:lnTo>
                <a:lnTo>
                  <a:pt x="291101" y="14816"/>
                </a:lnTo>
                <a:lnTo>
                  <a:pt x="268653" y="44925"/>
                </a:lnTo>
                <a:lnTo>
                  <a:pt x="238944" y="68123"/>
                </a:lnTo>
                <a:lnTo>
                  <a:pt x="203979" y="83044"/>
                </a:lnTo>
                <a:lnTo>
                  <a:pt x="165764" y="88321"/>
                </a:lnTo>
                <a:lnTo>
                  <a:pt x="280107" y="88321"/>
                </a:lnTo>
                <a:lnTo>
                  <a:pt x="286679" y="83479"/>
                </a:lnTo>
                <a:lnTo>
                  <a:pt x="307477" y="62258"/>
                </a:lnTo>
                <a:lnTo>
                  <a:pt x="324450" y="37726"/>
                </a:lnTo>
                <a:lnTo>
                  <a:pt x="327382" y="34208"/>
                </a:lnTo>
                <a:lnTo>
                  <a:pt x="328995" y="29674"/>
                </a:lnTo>
                <a:lnTo>
                  <a:pt x="328873" y="24606"/>
                </a:lnTo>
                <a:lnTo>
                  <a:pt x="327403" y="17429"/>
                </a:lnTo>
                <a:lnTo>
                  <a:pt x="323058" y="11055"/>
                </a:lnTo>
                <a:lnTo>
                  <a:pt x="316599" y="6746"/>
                </a:lnTo>
                <a:lnTo>
                  <a:pt x="308671" y="51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59" name="object 15">
            <a:extLst>
              <a:ext uri="{FF2B5EF4-FFF2-40B4-BE49-F238E27FC236}">
                <a16:creationId xmlns:a16="http://schemas.microsoft.com/office/drawing/2014/main" id="{0D85FF78-2FE4-4E61-B547-CF79BE885A70}"/>
              </a:ext>
            </a:extLst>
          </p:cNvPr>
          <p:cNvSpPr/>
          <p:nvPr/>
        </p:nvSpPr>
        <p:spPr>
          <a:xfrm>
            <a:off x="16242969" y="833940"/>
            <a:ext cx="90272" cy="881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60" name="object 16">
            <a:extLst>
              <a:ext uri="{FF2B5EF4-FFF2-40B4-BE49-F238E27FC236}">
                <a16:creationId xmlns:a16="http://schemas.microsoft.com/office/drawing/2014/main" id="{4D49BE0F-1988-4324-9A99-E5A6B26EDF84}"/>
              </a:ext>
            </a:extLst>
          </p:cNvPr>
          <p:cNvSpPr/>
          <p:nvPr/>
        </p:nvSpPr>
        <p:spPr>
          <a:xfrm>
            <a:off x="16141261" y="761602"/>
            <a:ext cx="311129" cy="240647"/>
          </a:xfrm>
          <a:custGeom>
            <a:avLst/>
            <a:gdLst/>
            <a:ahLst/>
            <a:cxnLst/>
            <a:rect l="l" t="t" r="r" b="b"/>
            <a:pathLst>
              <a:path w="311150" h="240665">
                <a:moveTo>
                  <a:pt x="294906" y="199556"/>
                </a:moveTo>
                <a:lnTo>
                  <a:pt x="118300" y="199556"/>
                </a:lnTo>
                <a:lnTo>
                  <a:pt x="136901" y="202607"/>
                </a:lnTo>
                <a:lnTo>
                  <a:pt x="153077" y="211091"/>
                </a:lnTo>
                <a:lnTo>
                  <a:pt x="165670" y="224006"/>
                </a:lnTo>
                <a:lnTo>
                  <a:pt x="173523" y="240350"/>
                </a:lnTo>
                <a:lnTo>
                  <a:pt x="176382" y="239858"/>
                </a:lnTo>
                <a:lnTo>
                  <a:pt x="181909" y="239858"/>
                </a:lnTo>
                <a:lnTo>
                  <a:pt x="214771" y="236742"/>
                </a:lnTo>
                <a:lnTo>
                  <a:pt x="247478" y="227450"/>
                </a:lnTo>
                <a:lnTo>
                  <a:pt x="277685" y="212582"/>
                </a:lnTo>
                <a:lnTo>
                  <a:pt x="294906" y="199556"/>
                </a:lnTo>
                <a:close/>
              </a:path>
              <a:path w="311150" h="240665">
                <a:moveTo>
                  <a:pt x="181909" y="239858"/>
                </a:moveTo>
                <a:lnTo>
                  <a:pt x="176382" y="239858"/>
                </a:lnTo>
                <a:lnTo>
                  <a:pt x="178685" y="239952"/>
                </a:lnTo>
                <a:lnTo>
                  <a:pt x="180915" y="239952"/>
                </a:lnTo>
                <a:lnTo>
                  <a:pt x="181909" y="239858"/>
                </a:lnTo>
                <a:close/>
              </a:path>
              <a:path w="311150" h="240665">
                <a:moveTo>
                  <a:pt x="25402" y="0"/>
                </a:moveTo>
                <a:lnTo>
                  <a:pt x="2553" y="38962"/>
                </a:lnTo>
                <a:lnTo>
                  <a:pt x="0" y="63455"/>
                </a:lnTo>
                <a:lnTo>
                  <a:pt x="4935" y="107512"/>
                </a:lnTo>
                <a:lnTo>
                  <a:pt x="21043" y="147697"/>
                </a:lnTo>
                <a:lnTo>
                  <a:pt x="46909" y="182659"/>
                </a:lnTo>
                <a:lnTo>
                  <a:pt x="81117" y="211042"/>
                </a:lnTo>
                <a:lnTo>
                  <a:pt x="89943" y="206217"/>
                </a:lnTo>
                <a:lnTo>
                  <a:pt x="99190" y="202605"/>
                </a:lnTo>
                <a:lnTo>
                  <a:pt x="108697" y="200340"/>
                </a:lnTo>
                <a:lnTo>
                  <a:pt x="118300" y="199556"/>
                </a:lnTo>
                <a:lnTo>
                  <a:pt x="294906" y="199556"/>
                </a:lnTo>
                <a:lnTo>
                  <a:pt x="297633" y="197493"/>
                </a:lnTo>
                <a:lnTo>
                  <a:pt x="180779" y="197493"/>
                </a:lnTo>
                <a:lnTo>
                  <a:pt x="137422" y="190635"/>
                </a:lnTo>
                <a:lnTo>
                  <a:pt x="99738" y="171557"/>
                </a:lnTo>
                <a:lnTo>
                  <a:pt x="70004" y="142504"/>
                </a:lnTo>
                <a:lnTo>
                  <a:pt x="50494" y="105722"/>
                </a:lnTo>
                <a:lnTo>
                  <a:pt x="43485" y="63455"/>
                </a:lnTo>
                <a:lnTo>
                  <a:pt x="43791" y="55070"/>
                </a:lnTo>
                <a:lnTo>
                  <a:pt x="44742" y="46384"/>
                </a:lnTo>
                <a:lnTo>
                  <a:pt x="46383" y="37550"/>
                </a:lnTo>
                <a:lnTo>
                  <a:pt x="48762" y="28723"/>
                </a:lnTo>
                <a:lnTo>
                  <a:pt x="50878" y="21854"/>
                </a:lnTo>
                <a:lnTo>
                  <a:pt x="49998" y="15436"/>
                </a:lnTo>
                <a:lnTo>
                  <a:pt x="47171" y="10137"/>
                </a:lnTo>
                <a:lnTo>
                  <a:pt x="41383" y="3983"/>
                </a:lnTo>
                <a:lnTo>
                  <a:pt x="33805" y="477"/>
                </a:lnTo>
                <a:lnTo>
                  <a:pt x="25402" y="0"/>
                </a:lnTo>
                <a:close/>
              </a:path>
              <a:path w="311150" h="240665">
                <a:moveTo>
                  <a:pt x="288567" y="155693"/>
                </a:moveTo>
                <a:lnTo>
                  <a:pt x="284022" y="155693"/>
                </a:lnTo>
                <a:lnTo>
                  <a:pt x="279509" y="157002"/>
                </a:lnTo>
                <a:lnTo>
                  <a:pt x="274913" y="160740"/>
                </a:lnTo>
                <a:lnTo>
                  <a:pt x="254045" y="176422"/>
                </a:lnTo>
                <a:lnTo>
                  <a:pt x="230905" y="187951"/>
                </a:lnTo>
                <a:lnTo>
                  <a:pt x="206235" y="195063"/>
                </a:lnTo>
                <a:lnTo>
                  <a:pt x="180779" y="197493"/>
                </a:lnTo>
                <a:lnTo>
                  <a:pt x="297633" y="197493"/>
                </a:lnTo>
                <a:lnTo>
                  <a:pt x="304043" y="192645"/>
                </a:lnTo>
                <a:lnTo>
                  <a:pt x="307823" y="189012"/>
                </a:lnTo>
                <a:lnTo>
                  <a:pt x="310576" y="183106"/>
                </a:lnTo>
                <a:lnTo>
                  <a:pt x="310576" y="177117"/>
                </a:lnTo>
                <a:lnTo>
                  <a:pt x="308845" y="168747"/>
                </a:lnTo>
                <a:lnTo>
                  <a:pt x="304126" y="161940"/>
                </a:lnTo>
                <a:lnTo>
                  <a:pt x="297130" y="157366"/>
                </a:lnTo>
                <a:lnTo>
                  <a:pt x="288567" y="1556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61" name="object 17">
            <a:extLst>
              <a:ext uri="{FF2B5EF4-FFF2-40B4-BE49-F238E27FC236}">
                <a16:creationId xmlns:a16="http://schemas.microsoft.com/office/drawing/2014/main" id="{310980C1-69E8-475E-A93C-FF93360E663F}"/>
              </a:ext>
            </a:extLst>
          </p:cNvPr>
          <p:cNvSpPr/>
          <p:nvPr/>
        </p:nvSpPr>
        <p:spPr>
          <a:xfrm>
            <a:off x="16237506" y="1094921"/>
            <a:ext cx="90190" cy="881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62" name="object 18">
            <a:extLst>
              <a:ext uri="{FF2B5EF4-FFF2-40B4-BE49-F238E27FC236}">
                <a16:creationId xmlns:a16="http://schemas.microsoft.com/office/drawing/2014/main" id="{87DF5837-F195-44FB-A97D-B7369C2B2036}"/>
              </a:ext>
            </a:extLst>
          </p:cNvPr>
          <p:cNvSpPr/>
          <p:nvPr/>
        </p:nvSpPr>
        <p:spPr>
          <a:xfrm>
            <a:off x="16160680" y="1076613"/>
            <a:ext cx="264777" cy="179692"/>
          </a:xfrm>
          <a:custGeom>
            <a:avLst/>
            <a:gdLst/>
            <a:ahLst/>
            <a:cxnLst/>
            <a:rect l="l" t="t" r="r" b="b"/>
            <a:pathLst>
              <a:path w="264794" h="179705">
                <a:moveTo>
                  <a:pt x="22041" y="124289"/>
                </a:moveTo>
                <a:lnTo>
                  <a:pt x="20564" y="124289"/>
                </a:lnTo>
                <a:lnTo>
                  <a:pt x="12580" y="125845"/>
                </a:lnTo>
                <a:lnTo>
                  <a:pt x="6041" y="130107"/>
                </a:lnTo>
                <a:lnTo>
                  <a:pt x="1622" y="136468"/>
                </a:lnTo>
                <a:lnTo>
                  <a:pt x="0" y="144320"/>
                </a:lnTo>
                <a:lnTo>
                  <a:pt x="0" y="152529"/>
                </a:lnTo>
                <a:lnTo>
                  <a:pt x="50758" y="175560"/>
                </a:lnTo>
                <a:lnTo>
                  <a:pt x="87390" y="179439"/>
                </a:lnTo>
                <a:lnTo>
                  <a:pt x="131370" y="173973"/>
                </a:lnTo>
                <a:lnTo>
                  <a:pt x="171533" y="158467"/>
                </a:lnTo>
                <a:lnTo>
                  <a:pt x="201431" y="137713"/>
                </a:lnTo>
                <a:lnTo>
                  <a:pt x="87390" y="137713"/>
                </a:lnTo>
                <a:lnTo>
                  <a:pt x="72875" y="136870"/>
                </a:lnTo>
                <a:lnTo>
                  <a:pt x="58057" y="134412"/>
                </a:lnTo>
                <a:lnTo>
                  <a:pt x="43076" y="130442"/>
                </a:lnTo>
                <a:lnTo>
                  <a:pt x="28072" y="125064"/>
                </a:lnTo>
                <a:lnTo>
                  <a:pt x="23611" y="124331"/>
                </a:lnTo>
                <a:lnTo>
                  <a:pt x="22041" y="124289"/>
                </a:lnTo>
                <a:close/>
              </a:path>
              <a:path w="264794" h="179705">
                <a:moveTo>
                  <a:pt x="243866" y="0"/>
                </a:moveTo>
                <a:lnTo>
                  <a:pt x="209163" y="64980"/>
                </a:lnTo>
                <a:lnTo>
                  <a:pt x="179198" y="103068"/>
                </a:lnTo>
                <a:lnTo>
                  <a:pt x="137297" y="128472"/>
                </a:lnTo>
                <a:lnTo>
                  <a:pt x="87390" y="137713"/>
                </a:lnTo>
                <a:lnTo>
                  <a:pt x="201431" y="137713"/>
                </a:lnTo>
                <a:lnTo>
                  <a:pt x="206398" y="134265"/>
                </a:lnTo>
                <a:lnTo>
                  <a:pt x="234485" y="102707"/>
                </a:lnTo>
                <a:lnTo>
                  <a:pt x="254316" y="65134"/>
                </a:lnTo>
                <a:lnTo>
                  <a:pt x="264410" y="22889"/>
                </a:lnTo>
                <a:lnTo>
                  <a:pt x="264222" y="21433"/>
                </a:lnTo>
                <a:lnTo>
                  <a:pt x="264222" y="19894"/>
                </a:lnTo>
                <a:lnTo>
                  <a:pt x="262617" y="12081"/>
                </a:lnTo>
                <a:lnTo>
                  <a:pt x="258246" y="5765"/>
                </a:lnTo>
                <a:lnTo>
                  <a:pt x="251774" y="1540"/>
                </a:lnTo>
                <a:lnTo>
                  <a:pt x="24386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63" name="object 19">
            <a:extLst>
              <a:ext uri="{FF2B5EF4-FFF2-40B4-BE49-F238E27FC236}">
                <a16:creationId xmlns:a16="http://schemas.microsoft.com/office/drawing/2014/main" id="{514A809D-215E-4895-9819-5CF54EA6607F}"/>
              </a:ext>
            </a:extLst>
          </p:cNvPr>
          <p:cNvSpPr/>
          <p:nvPr/>
        </p:nvSpPr>
        <p:spPr>
          <a:xfrm>
            <a:off x="16755691" y="849405"/>
            <a:ext cx="246997" cy="260967"/>
          </a:xfrm>
          <a:custGeom>
            <a:avLst/>
            <a:gdLst/>
            <a:ahLst/>
            <a:cxnLst/>
            <a:rect l="l" t="t" r="r" b="b"/>
            <a:pathLst>
              <a:path w="247015" h="260984">
                <a:moveTo>
                  <a:pt x="214020" y="42899"/>
                </a:moveTo>
                <a:lnTo>
                  <a:pt x="118174" y="42899"/>
                </a:lnTo>
                <a:lnTo>
                  <a:pt x="140497" y="45012"/>
                </a:lnTo>
                <a:lnTo>
                  <a:pt x="156438" y="51351"/>
                </a:lnTo>
                <a:lnTo>
                  <a:pt x="166001" y="61920"/>
                </a:lnTo>
                <a:lnTo>
                  <a:pt x="169188" y="76720"/>
                </a:lnTo>
                <a:lnTo>
                  <a:pt x="167809" y="86065"/>
                </a:lnTo>
                <a:lnTo>
                  <a:pt x="134268" y="105965"/>
                </a:lnTo>
                <a:lnTo>
                  <a:pt x="123399" y="107200"/>
                </a:lnTo>
                <a:lnTo>
                  <a:pt x="114323" y="108383"/>
                </a:lnTo>
                <a:lnTo>
                  <a:pt x="106626" y="109480"/>
                </a:lnTo>
                <a:lnTo>
                  <a:pt x="100297" y="110519"/>
                </a:lnTo>
                <a:lnTo>
                  <a:pt x="95326" y="111525"/>
                </a:lnTo>
                <a:lnTo>
                  <a:pt x="74465" y="114541"/>
                </a:lnTo>
                <a:lnTo>
                  <a:pt x="30522" y="128697"/>
                </a:lnTo>
                <a:lnTo>
                  <a:pt x="1914" y="169124"/>
                </a:lnTo>
                <a:lnTo>
                  <a:pt x="0" y="188224"/>
                </a:lnTo>
                <a:lnTo>
                  <a:pt x="1613" y="204651"/>
                </a:lnTo>
                <a:lnTo>
                  <a:pt x="25737" y="242516"/>
                </a:lnTo>
                <a:lnTo>
                  <a:pt x="67732" y="259481"/>
                </a:lnTo>
                <a:lnTo>
                  <a:pt x="84793" y="260609"/>
                </a:lnTo>
                <a:lnTo>
                  <a:pt x="110691" y="258737"/>
                </a:lnTo>
                <a:lnTo>
                  <a:pt x="133539" y="253114"/>
                </a:lnTo>
                <a:lnTo>
                  <a:pt x="153338" y="243730"/>
                </a:lnTo>
                <a:lnTo>
                  <a:pt x="170089" y="230579"/>
                </a:lnTo>
                <a:lnTo>
                  <a:pt x="246809" y="230579"/>
                </a:lnTo>
                <a:lnTo>
                  <a:pt x="246809" y="217742"/>
                </a:lnTo>
                <a:lnTo>
                  <a:pt x="104834" y="217742"/>
                </a:lnTo>
                <a:lnTo>
                  <a:pt x="95839" y="217324"/>
                </a:lnTo>
                <a:lnTo>
                  <a:pt x="58843" y="200487"/>
                </a:lnTo>
                <a:lnTo>
                  <a:pt x="54312" y="185826"/>
                </a:lnTo>
                <a:lnTo>
                  <a:pt x="57118" y="170581"/>
                </a:lnTo>
                <a:lnTo>
                  <a:pt x="65516" y="158681"/>
                </a:lnTo>
                <a:lnTo>
                  <a:pt x="79509" y="150104"/>
                </a:lnTo>
                <a:lnTo>
                  <a:pt x="99085" y="144854"/>
                </a:lnTo>
                <a:lnTo>
                  <a:pt x="121146" y="142208"/>
                </a:lnTo>
                <a:lnTo>
                  <a:pt x="139620" y="139020"/>
                </a:lnTo>
                <a:lnTo>
                  <a:pt x="154514" y="135296"/>
                </a:lnTo>
                <a:lnTo>
                  <a:pt x="165837" y="131043"/>
                </a:lnTo>
                <a:lnTo>
                  <a:pt x="220632" y="131043"/>
                </a:lnTo>
                <a:lnTo>
                  <a:pt x="220632" y="80646"/>
                </a:lnTo>
                <a:lnTo>
                  <a:pt x="220307" y="80646"/>
                </a:lnTo>
                <a:lnTo>
                  <a:pt x="220349" y="80311"/>
                </a:lnTo>
                <a:lnTo>
                  <a:pt x="220537" y="79934"/>
                </a:lnTo>
                <a:lnTo>
                  <a:pt x="220632" y="71945"/>
                </a:lnTo>
                <a:lnTo>
                  <a:pt x="218663" y="54717"/>
                </a:lnTo>
                <a:lnTo>
                  <a:pt x="214020" y="42899"/>
                </a:lnTo>
                <a:close/>
              </a:path>
              <a:path w="247015" h="260984">
                <a:moveTo>
                  <a:pt x="246809" y="230579"/>
                </a:moveTo>
                <a:lnTo>
                  <a:pt x="170089" y="230579"/>
                </a:lnTo>
                <a:lnTo>
                  <a:pt x="174905" y="243730"/>
                </a:lnTo>
                <a:lnTo>
                  <a:pt x="183580" y="253114"/>
                </a:lnTo>
                <a:lnTo>
                  <a:pt x="196119" y="258737"/>
                </a:lnTo>
                <a:lnTo>
                  <a:pt x="212527" y="260609"/>
                </a:lnTo>
                <a:lnTo>
                  <a:pt x="220915" y="260221"/>
                </a:lnTo>
                <a:lnTo>
                  <a:pt x="229421" y="259056"/>
                </a:lnTo>
                <a:lnTo>
                  <a:pt x="238049" y="257115"/>
                </a:lnTo>
                <a:lnTo>
                  <a:pt x="246809" y="254400"/>
                </a:lnTo>
                <a:lnTo>
                  <a:pt x="246809" y="230579"/>
                </a:lnTo>
                <a:close/>
              </a:path>
              <a:path w="247015" h="260984">
                <a:moveTo>
                  <a:pt x="220632" y="131043"/>
                </a:moveTo>
                <a:lnTo>
                  <a:pt x="165837" y="131043"/>
                </a:lnTo>
                <a:lnTo>
                  <a:pt x="165837" y="170587"/>
                </a:lnTo>
                <a:lnTo>
                  <a:pt x="164495" y="181639"/>
                </a:lnTo>
                <a:lnTo>
                  <a:pt x="135316" y="211849"/>
                </a:lnTo>
                <a:lnTo>
                  <a:pt x="104834" y="217742"/>
                </a:lnTo>
                <a:lnTo>
                  <a:pt x="228411" y="217742"/>
                </a:lnTo>
                <a:lnTo>
                  <a:pt x="224893" y="216297"/>
                </a:lnTo>
                <a:lnTo>
                  <a:pt x="222946" y="213469"/>
                </a:lnTo>
                <a:lnTo>
                  <a:pt x="221396" y="210590"/>
                </a:lnTo>
                <a:lnTo>
                  <a:pt x="220705" y="206292"/>
                </a:lnTo>
                <a:lnTo>
                  <a:pt x="220632" y="131043"/>
                </a:lnTo>
                <a:close/>
              </a:path>
              <a:path w="247015" h="260984">
                <a:moveTo>
                  <a:pt x="246809" y="216778"/>
                </a:moveTo>
                <a:lnTo>
                  <a:pt x="242987" y="217438"/>
                </a:lnTo>
                <a:lnTo>
                  <a:pt x="240442" y="217742"/>
                </a:lnTo>
                <a:lnTo>
                  <a:pt x="246809" y="217742"/>
                </a:lnTo>
                <a:lnTo>
                  <a:pt x="246809" y="216778"/>
                </a:lnTo>
                <a:close/>
              </a:path>
              <a:path w="247015" h="260984">
                <a:moveTo>
                  <a:pt x="121504" y="0"/>
                </a:moveTo>
                <a:lnTo>
                  <a:pt x="79093" y="4298"/>
                </a:lnTo>
                <a:lnTo>
                  <a:pt x="31034" y="29101"/>
                </a:lnTo>
                <a:lnTo>
                  <a:pt x="9099" y="82426"/>
                </a:lnTo>
                <a:lnTo>
                  <a:pt x="63369" y="82426"/>
                </a:lnTo>
                <a:lnTo>
                  <a:pt x="68232" y="65127"/>
                </a:lnTo>
                <a:lnTo>
                  <a:pt x="78988" y="52775"/>
                </a:lnTo>
                <a:lnTo>
                  <a:pt x="95635" y="45367"/>
                </a:lnTo>
                <a:lnTo>
                  <a:pt x="118174" y="42899"/>
                </a:lnTo>
                <a:lnTo>
                  <a:pt x="214020" y="42899"/>
                </a:lnTo>
                <a:lnTo>
                  <a:pt x="212759" y="39688"/>
                </a:lnTo>
                <a:lnTo>
                  <a:pt x="174917" y="9121"/>
                </a:lnTo>
                <a:lnTo>
                  <a:pt x="141096" y="1013"/>
                </a:lnTo>
                <a:lnTo>
                  <a:pt x="121504" y="0"/>
                </a:lnTo>
                <a:close/>
              </a:path>
              <a:path w="247015" h="260984">
                <a:moveTo>
                  <a:pt x="220632" y="80384"/>
                </a:moveTo>
                <a:lnTo>
                  <a:pt x="220495" y="80458"/>
                </a:lnTo>
                <a:lnTo>
                  <a:pt x="220422" y="80594"/>
                </a:lnTo>
                <a:lnTo>
                  <a:pt x="220632" y="80646"/>
                </a:lnTo>
                <a:lnTo>
                  <a:pt x="220632" y="8038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64" name="object 20">
            <a:extLst>
              <a:ext uri="{FF2B5EF4-FFF2-40B4-BE49-F238E27FC236}">
                <a16:creationId xmlns:a16="http://schemas.microsoft.com/office/drawing/2014/main" id="{0849BEE4-A11E-4C9C-B4C0-43A15C49F6E1}"/>
              </a:ext>
            </a:extLst>
          </p:cNvPr>
          <p:cNvSpPr/>
          <p:nvPr/>
        </p:nvSpPr>
        <p:spPr>
          <a:xfrm>
            <a:off x="17017094" y="849877"/>
            <a:ext cx="357479" cy="253348"/>
          </a:xfrm>
          <a:custGeom>
            <a:avLst/>
            <a:gdLst/>
            <a:ahLst/>
            <a:cxnLst/>
            <a:rect l="l" t="t" r="r" b="b"/>
            <a:pathLst>
              <a:path w="357505" h="253365">
                <a:moveTo>
                  <a:pt x="51485" y="6701"/>
                </a:moveTo>
                <a:lnTo>
                  <a:pt x="0" y="6701"/>
                </a:lnTo>
                <a:lnTo>
                  <a:pt x="0" y="253018"/>
                </a:lnTo>
                <a:lnTo>
                  <a:pt x="54343" y="253018"/>
                </a:lnTo>
                <a:lnTo>
                  <a:pt x="54343" y="106740"/>
                </a:lnTo>
                <a:lnTo>
                  <a:pt x="55359" y="92880"/>
                </a:lnTo>
                <a:lnTo>
                  <a:pt x="78602" y="52271"/>
                </a:lnTo>
                <a:lnTo>
                  <a:pt x="108164" y="42888"/>
                </a:lnTo>
                <a:lnTo>
                  <a:pt x="349933" y="42888"/>
                </a:lnTo>
                <a:lnTo>
                  <a:pt x="348797" y="40983"/>
                </a:lnTo>
                <a:lnTo>
                  <a:pt x="51485" y="40983"/>
                </a:lnTo>
                <a:lnTo>
                  <a:pt x="51485" y="6701"/>
                </a:lnTo>
                <a:close/>
              </a:path>
              <a:path w="357505" h="253365">
                <a:moveTo>
                  <a:pt x="258253" y="42888"/>
                </a:moveTo>
                <a:lnTo>
                  <a:pt x="108164" y="42888"/>
                </a:lnTo>
                <a:lnTo>
                  <a:pt x="119213" y="43690"/>
                </a:lnTo>
                <a:lnTo>
                  <a:pt x="128519" y="46098"/>
                </a:lnTo>
                <a:lnTo>
                  <a:pt x="150907" y="82385"/>
                </a:lnTo>
                <a:lnTo>
                  <a:pt x="151503" y="253018"/>
                </a:lnTo>
                <a:lnTo>
                  <a:pt x="205826" y="253018"/>
                </a:lnTo>
                <a:lnTo>
                  <a:pt x="205826" y="108666"/>
                </a:lnTo>
                <a:lnTo>
                  <a:pt x="209099" y="79884"/>
                </a:lnTo>
                <a:lnTo>
                  <a:pt x="218925" y="59329"/>
                </a:lnTo>
                <a:lnTo>
                  <a:pt x="235307" y="46998"/>
                </a:lnTo>
                <a:lnTo>
                  <a:pt x="258253" y="42888"/>
                </a:lnTo>
                <a:close/>
              </a:path>
              <a:path w="357505" h="253365">
                <a:moveTo>
                  <a:pt x="349933" y="42888"/>
                </a:moveTo>
                <a:lnTo>
                  <a:pt x="258253" y="42888"/>
                </a:lnTo>
                <a:lnTo>
                  <a:pt x="271531" y="44019"/>
                </a:lnTo>
                <a:lnTo>
                  <a:pt x="282310" y="47412"/>
                </a:lnTo>
                <a:lnTo>
                  <a:pt x="302582" y="92880"/>
                </a:lnTo>
                <a:lnTo>
                  <a:pt x="302996" y="253018"/>
                </a:lnTo>
                <a:lnTo>
                  <a:pt x="357318" y="253018"/>
                </a:lnTo>
                <a:lnTo>
                  <a:pt x="357240" y="82385"/>
                </a:lnTo>
                <a:lnTo>
                  <a:pt x="352171" y="46643"/>
                </a:lnTo>
                <a:lnTo>
                  <a:pt x="349933" y="42888"/>
                </a:lnTo>
                <a:close/>
              </a:path>
              <a:path w="357505" h="253365">
                <a:moveTo>
                  <a:pt x="128613" y="0"/>
                </a:moveTo>
                <a:lnTo>
                  <a:pt x="106021" y="2558"/>
                </a:lnTo>
                <a:lnTo>
                  <a:pt x="85873" y="10239"/>
                </a:lnTo>
                <a:lnTo>
                  <a:pt x="68152" y="23045"/>
                </a:lnTo>
                <a:lnTo>
                  <a:pt x="52846" y="40983"/>
                </a:lnTo>
                <a:lnTo>
                  <a:pt x="197721" y="40983"/>
                </a:lnTo>
                <a:lnTo>
                  <a:pt x="187330" y="23045"/>
                </a:lnTo>
                <a:lnTo>
                  <a:pt x="172348" y="10239"/>
                </a:lnTo>
                <a:lnTo>
                  <a:pt x="152776" y="2558"/>
                </a:lnTo>
                <a:lnTo>
                  <a:pt x="128613" y="0"/>
                </a:lnTo>
                <a:close/>
              </a:path>
              <a:path w="357505" h="253365">
                <a:moveTo>
                  <a:pt x="274892" y="0"/>
                </a:moveTo>
                <a:lnTo>
                  <a:pt x="252388" y="2558"/>
                </a:lnTo>
                <a:lnTo>
                  <a:pt x="232026" y="10239"/>
                </a:lnTo>
                <a:lnTo>
                  <a:pt x="213805" y="23045"/>
                </a:lnTo>
                <a:lnTo>
                  <a:pt x="197721" y="40983"/>
                </a:lnTo>
                <a:lnTo>
                  <a:pt x="348797" y="40983"/>
                </a:lnTo>
                <a:lnTo>
                  <a:pt x="336724" y="20725"/>
                </a:lnTo>
                <a:lnTo>
                  <a:pt x="310967" y="5180"/>
                </a:lnTo>
                <a:lnTo>
                  <a:pt x="2748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65" name="object 21">
            <a:extLst>
              <a:ext uri="{FF2B5EF4-FFF2-40B4-BE49-F238E27FC236}">
                <a16:creationId xmlns:a16="http://schemas.microsoft.com/office/drawing/2014/main" id="{48706A85-897D-47ED-8B13-310036EDAEDE}"/>
              </a:ext>
            </a:extLst>
          </p:cNvPr>
          <p:cNvSpPr/>
          <p:nvPr/>
        </p:nvSpPr>
        <p:spPr>
          <a:xfrm>
            <a:off x="17433121" y="856577"/>
            <a:ext cx="0" cy="246361"/>
          </a:xfrm>
          <a:custGeom>
            <a:avLst/>
            <a:gdLst/>
            <a:ahLst/>
            <a:cxnLst/>
            <a:rect l="l" t="t" r="r" b="b"/>
            <a:pathLst>
              <a:path h="246380">
                <a:moveTo>
                  <a:pt x="0" y="0"/>
                </a:moveTo>
                <a:lnTo>
                  <a:pt x="0" y="246317"/>
                </a:lnTo>
              </a:path>
            </a:pathLst>
          </a:custGeom>
          <a:ln w="542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66" name="object 22">
            <a:extLst>
              <a:ext uri="{FF2B5EF4-FFF2-40B4-BE49-F238E27FC236}">
                <a16:creationId xmlns:a16="http://schemas.microsoft.com/office/drawing/2014/main" id="{FAD42CBA-CBBF-4DEA-8B6E-2455972ECF43}"/>
              </a:ext>
            </a:extLst>
          </p:cNvPr>
          <p:cNvSpPr/>
          <p:nvPr/>
        </p:nvSpPr>
        <p:spPr>
          <a:xfrm>
            <a:off x="17405984" y="762723"/>
            <a:ext cx="54607" cy="52066"/>
          </a:xfrm>
          <a:custGeom>
            <a:avLst/>
            <a:gdLst/>
            <a:ahLst/>
            <a:cxnLst/>
            <a:rect l="l" t="t" r="r" b="b"/>
            <a:pathLst>
              <a:path w="54609" h="52069">
                <a:moveTo>
                  <a:pt x="54270" y="0"/>
                </a:moveTo>
                <a:lnTo>
                  <a:pt x="0" y="0"/>
                </a:lnTo>
                <a:lnTo>
                  <a:pt x="0" y="51453"/>
                </a:lnTo>
                <a:lnTo>
                  <a:pt x="54270" y="51453"/>
                </a:lnTo>
                <a:lnTo>
                  <a:pt x="5427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67" name="object 23">
            <a:extLst>
              <a:ext uri="{FF2B5EF4-FFF2-40B4-BE49-F238E27FC236}">
                <a16:creationId xmlns:a16="http://schemas.microsoft.com/office/drawing/2014/main" id="{42F638E5-AAD6-4B8F-A3B6-62CC0034C3AA}"/>
              </a:ext>
            </a:extLst>
          </p:cNvPr>
          <p:cNvSpPr/>
          <p:nvPr/>
        </p:nvSpPr>
        <p:spPr>
          <a:xfrm>
            <a:off x="17480601" y="849873"/>
            <a:ext cx="219694" cy="259696"/>
          </a:xfrm>
          <a:custGeom>
            <a:avLst/>
            <a:gdLst/>
            <a:ahLst/>
            <a:cxnLst/>
            <a:rect l="l" t="t" r="r" b="b"/>
            <a:pathLst>
              <a:path w="219709" h="259715">
                <a:moveTo>
                  <a:pt x="54322" y="173942"/>
                </a:moveTo>
                <a:lnTo>
                  <a:pt x="0" y="173942"/>
                </a:lnTo>
                <a:lnTo>
                  <a:pt x="2350" y="193703"/>
                </a:lnTo>
                <a:lnTo>
                  <a:pt x="31946" y="238725"/>
                </a:lnTo>
                <a:lnTo>
                  <a:pt x="86076" y="258387"/>
                </a:lnTo>
                <a:lnTo>
                  <a:pt x="109138" y="259698"/>
                </a:lnTo>
                <a:lnTo>
                  <a:pt x="130395" y="258565"/>
                </a:lnTo>
                <a:lnTo>
                  <a:pt x="167562" y="249499"/>
                </a:lnTo>
                <a:lnTo>
                  <a:pt x="209134" y="216778"/>
                </a:lnTo>
                <a:lnTo>
                  <a:pt x="110090" y="216778"/>
                </a:lnTo>
                <a:lnTo>
                  <a:pt x="87287" y="214103"/>
                </a:lnTo>
                <a:lnTo>
                  <a:pt x="70399" y="206076"/>
                </a:lnTo>
                <a:lnTo>
                  <a:pt x="59415" y="192690"/>
                </a:lnTo>
                <a:lnTo>
                  <a:pt x="54322" y="173942"/>
                </a:lnTo>
                <a:close/>
              </a:path>
              <a:path w="219709" h="259715">
                <a:moveTo>
                  <a:pt x="108164" y="0"/>
                </a:moveTo>
                <a:lnTo>
                  <a:pt x="54653" y="8583"/>
                </a:lnTo>
                <a:lnTo>
                  <a:pt x="13923" y="38377"/>
                </a:lnTo>
                <a:lnTo>
                  <a:pt x="5235" y="70552"/>
                </a:lnTo>
                <a:lnTo>
                  <a:pt x="6785" y="86477"/>
                </a:lnTo>
                <a:lnTo>
                  <a:pt x="30020" y="122457"/>
                </a:lnTo>
                <a:lnTo>
                  <a:pt x="67023" y="139084"/>
                </a:lnTo>
                <a:lnTo>
                  <a:pt x="122807" y="152496"/>
                </a:lnTo>
                <a:lnTo>
                  <a:pt x="133728" y="155236"/>
                </a:lnTo>
                <a:lnTo>
                  <a:pt x="164864" y="184402"/>
                </a:lnTo>
                <a:lnTo>
                  <a:pt x="161961" y="198579"/>
                </a:lnTo>
                <a:lnTo>
                  <a:pt x="151860" y="208695"/>
                </a:lnTo>
                <a:lnTo>
                  <a:pt x="134568" y="214759"/>
                </a:lnTo>
                <a:lnTo>
                  <a:pt x="110090" y="216778"/>
                </a:lnTo>
                <a:lnTo>
                  <a:pt x="209134" y="216778"/>
                </a:lnTo>
                <a:lnTo>
                  <a:pt x="210234" y="215370"/>
                </a:lnTo>
                <a:lnTo>
                  <a:pt x="216932" y="198690"/>
                </a:lnTo>
                <a:lnTo>
                  <a:pt x="219166" y="179628"/>
                </a:lnTo>
                <a:lnTo>
                  <a:pt x="217615" y="164126"/>
                </a:lnTo>
                <a:lnTo>
                  <a:pt x="194391" y="128676"/>
                </a:lnTo>
                <a:lnTo>
                  <a:pt x="156955" y="112233"/>
                </a:lnTo>
                <a:lnTo>
                  <a:pt x="118492" y="103146"/>
                </a:lnTo>
                <a:lnTo>
                  <a:pt x="102330" y="99470"/>
                </a:lnTo>
                <a:lnTo>
                  <a:pt x="65859" y="83633"/>
                </a:lnTo>
                <a:lnTo>
                  <a:pt x="59547" y="68154"/>
                </a:lnTo>
                <a:lnTo>
                  <a:pt x="62350" y="57111"/>
                </a:lnTo>
                <a:lnTo>
                  <a:pt x="70757" y="49222"/>
                </a:lnTo>
                <a:lnTo>
                  <a:pt x="84762" y="44488"/>
                </a:lnTo>
                <a:lnTo>
                  <a:pt x="104363" y="42909"/>
                </a:lnTo>
                <a:lnTo>
                  <a:pt x="200821" y="42909"/>
                </a:lnTo>
                <a:lnTo>
                  <a:pt x="200241" y="41606"/>
                </a:lnTo>
                <a:lnTo>
                  <a:pt x="162022" y="9665"/>
                </a:lnTo>
                <a:lnTo>
                  <a:pt x="127973" y="1073"/>
                </a:lnTo>
                <a:lnTo>
                  <a:pt x="108164" y="0"/>
                </a:lnTo>
                <a:close/>
              </a:path>
              <a:path w="219709" h="259715">
                <a:moveTo>
                  <a:pt x="200821" y="42909"/>
                </a:moveTo>
                <a:lnTo>
                  <a:pt x="104363" y="42909"/>
                </a:lnTo>
                <a:lnTo>
                  <a:pt x="123724" y="44963"/>
                </a:lnTo>
                <a:lnTo>
                  <a:pt x="138518" y="51124"/>
                </a:lnTo>
                <a:lnTo>
                  <a:pt x="148739" y="61392"/>
                </a:lnTo>
                <a:lnTo>
                  <a:pt x="154382" y="75767"/>
                </a:lnTo>
                <a:lnTo>
                  <a:pt x="211082" y="75767"/>
                </a:lnTo>
                <a:lnTo>
                  <a:pt x="207309" y="57478"/>
                </a:lnTo>
                <a:lnTo>
                  <a:pt x="200821" y="4290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68" name="object 24">
            <a:extLst>
              <a:ext uri="{FF2B5EF4-FFF2-40B4-BE49-F238E27FC236}">
                <a16:creationId xmlns:a16="http://schemas.microsoft.com/office/drawing/2014/main" id="{D30929F9-F9F6-4E82-97AC-EA04D4ADAC34}"/>
              </a:ext>
            </a:extLst>
          </p:cNvPr>
          <p:cNvSpPr/>
          <p:nvPr/>
        </p:nvSpPr>
        <p:spPr>
          <a:xfrm>
            <a:off x="17716682" y="849405"/>
            <a:ext cx="246997" cy="260967"/>
          </a:xfrm>
          <a:custGeom>
            <a:avLst/>
            <a:gdLst/>
            <a:ahLst/>
            <a:cxnLst/>
            <a:rect l="l" t="t" r="r" b="b"/>
            <a:pathLst>
              <a:path w="247015" h="260984">
                <a:moveTo>
                  <a:pt x="214015" y="42899"/>
                </a:moveTo>
                <a:lnTo>
                  <a:pt x="118174" y="42899"/>
                </a:lnTo>
                <a:lnTo>
                  <a:pt x="140481" y="45012"/>
                </a:lnTo>
                <a:lnTo>
                  <a:pt x="156428" y="51351"/>
                </a:lnTo>
                <a:lnTo>
                  <a:pt x="166004" y="61920"/>
                </a:lnTo>
                <a:lnTo>
                  <a:pt x="169199" y="76720"/>
                </a:lnTo>
                <a:lnTo>
                  <a:pt x="167819" y="86065"/>
                </a:lnTo>
                <a:lnTo>
                  <a:pt x="134247" y="105965"/>
                </a:lnTo>
                <a:lnTo>
                  <a:pt x="123388" y="107200"/>
                </a:lnTo>
                <a:lnTo>
                  <a:pt x="114317" y="108383"/>
                </a:lnTo>
                <a:lnTo>
                  <a:pt x="106614" y="109480"/>
                </a:lnTo>
                <a:lnTo>
                  <a:pt x="100285" y="110519"/>
                </a:lnTo>
                <a:lnTo>
                  <a:pt x="95337" y="111525"/>
                </a:lnTo>
                <a:lnTo>
                  <a:pt x="74478" y="114541"/>
                </a:lnTo>
                <a:lnTo>
                  <a:pt x="30501" y="128697"/>
                </a:lnTo>
                <a:lnTo>
                  <a:pt x="1907" y="169124"/>
                </a:lnTo>
                <a:lnTo>
                  <a:pt x="0" y="188224"/>
                </a:lnTo>
                <a:lnTo>
                  <a:pt x="1607" y="204651"/>
                </a:lnTo>
                <a:lnTo>
                  <a:pt x="25726" y="242516"/>
                </a:lnTo>
                <a:lnTo>
                  <a:pt x="67730" y="259481"/>
                </a:lnTo>
                <a:lnTo>
                  <a:pt x="84824" y="260609"/>
                </a:lnTo>
                <a:lnTo>
                  <a:pt x="110706" y="258737"/>
                </a:lnTo>
                <a:lnTo>
                  <a:pt x="133550" y="253114"/>
                </a:lnTo>
                <a:lnTo>
                  <a:pt x="153356" y="243730"/>
                </a:lnTo>
                <a:lnTo>
                  <a:pt x="170120" y="230579"/>
                </a:lnTo>
                <a:lnTo>
                  <a:pt x="246819" y="230579"/>
                </a:lnTo>
                <a:lnTo>
                  <a:pt x="246819" y="217742"/>
                </a:lnTo>
                <a:lnTo>
                  <a:pt x="104844" y="217742"/>
                </a:lnTo>
                <a:lnTo>
                  <a:pt x="95848" y="217324"/>
                </a:lnTo>
                <a:lnTo>
                  <a:pt x="58850" y="200487"/>
                </a:lnTo>
                <a:lnTo>
                  <a:pt x="54322" y="185826"/>
                </a:lnTo>
                <a:lnTo>
                  <a:pt x="57127" y="170581"/>
                </a:lnTo>
                <a:lnTo>
                  <a:pt x="65526" y="158681"/>
                </a:lnTo>
                <a:lnTo>
                  <a:pt x="79537" y="150104"/>
                </a:lnTo>
                <a:lnTo>
                  <a:pt x="99159" y="144854"/>
                </a:lnTo>
                <a:lnTo>
                  <a:pt x="121144" y="142208"/>
                </a:lnTo>
                <a:lnTo>
                  <a:pt x="139592" y="139020"/>
                </a:lnTo>
                <a:lnTo>
                  <a:pt x="154482" y="135296"/>
                </a:lnTo>
                <a:lnTo>
                  <a:pt x="165795" y="131043"/>
                </a:lnTo>
                <a:lnTo>
                  <a:pt x="220621" y="131043"/>
                </a:lnTo>
                <a:lnTo>
                  <a:pt x="220621" y="71945"/>
                </a:lnTo>
                <a:lnTo>
                  <a:pt x="218654" y="54717"/>
                </a:lnTo>
                <a:lnTo>
                  <a:pt x="214015" y="42899"/>
                </a:lnTo>
                <a:close/>
              </a:path>
              <a:path w="247015" h="260984">
                <a:moveTo>
                  <a:pt x="246819" y="230579"/>
                </a:moveTo>
                <a:lnTo>
                  <a:pt x="170120" y="230579"/>
                </a:lnTo>
                <a:lnTo>
                  <a:pt x="174897" y="243730"/>
                </a:lnTo>
                <a:lnTo>
                  <a:pt x="183555" y="253114"/>
                </a:lnTo>
                <a:lnTo>
                  <a:pt x="196087" y="258737"/>
                </a:lnTo>
                <a:lnTo>
                  <a:pt x="212485" y="260609"/>
                </a:lnTo>
                <a:lnTo>
                  <a:pt x="220892" y="260221"/>
                </a:lnTo>
                <a:lnTo>
                  <a:pt x="229424" y="259056"/>
                </a:lnTo>
                <a:lnTo>
                  <a:pt x="238071" y="257115"/>
                </a:lnTo>
                <a:lnTo>
                  <a:pt x="246819" y="254400"/>
                </a:lnTo>
                <a:lnTo>
                  <a:pt x="246819" y="230579"/>
                </a:lnTo>
                <a:close/>
              </a:path>
              <a:path w="247015" h="260984">
                <a:moveTo>
                  <a:pt x="220621" y="131043"/>
                </a:moveTo>
                <a:lnTo>
                  <a:pt x="165795" y="131043"/>
                </a:lnTo>
                <a:lnTo>
                  <a:pt x="165795" y="170587"/>
                </a:lnTo>
                <a:lnTo>
                  <a:pt x="164458" y="181639"/>
                </a:lnTo>
                <a:lnTo>
                  <a:pt x="135288" y="211849"/>
                </a:lnTo>
                <a:lnTo>
                  <a:pt x="104844" y="217742"/>
                </a:lnTo>
                <a:lnTo>
                  <a:pt x="228390" y="217742"/>
                </a:lnTo>
                <a:lnTo>
                  <a:pt x="224914" y="216297"/>
                </a:lnTo>
                <a:lnTo>
                  <a:pt x="222987" y="213469"/>
                </a:lnTo>
                <a:lnTo>
                  <a:pt x="221406" y="210590"/>
                </a:lnTo>
                <a:lnTo>
                  <a:pt x="220696" y="206292"/>
                </a:lnTo>
                <a:lnTo>
                  <a:pt x="220621" y="131043"/>
                </a:lnTo>
                <a:close/>
              </a:path>
              <a:path w="247015" h="260984">
                <a:moveTo>
                  <a:pt x="246819" y="216778"/>
                </a:moveTo>
                <a:lnTo>
                  <a:pt x="243018" y="217438"/>
                </a:lnTo>
                <a:lnTo>
                  <a:pt x="240463" y="217742"/>
                </a:lnTo>
                <a:lnTo>
                  <a:pt x="246819" y="217742"/>
                </a:lnTo>
                <a:lnTo>
                  <a:pt x="246819" y="216778"/>
                </a:lnTo>
                <a:close/>
              </a:path>
              <a:path w="247015" h="260984">
                <a:moveTo>
                  <a:pt x="121525" y="0"/>
                </a:moveTo>
                <a:lnTo>
                  <a:pt x="79136" y="4298"/>
                </a:lnTo>
                <a:lnTo>
                  <a:pt x="31029" y="29101"/>
                </a:lnTo>
                <a:lnTo>
                  <a:pt x="9036" y="82426"/>
                </a:lnTo>
                <a:lnTo>
                  <a:pt x="63380" y="82426"/>
                </a:lnTo>
                <a:lnTo>
                  <a:pt x="68235" y="65127"/>
                </a:lnTo>
                <a:lnTo>
                  <a:pt x="78985" y="52775"/>
                </a:lnTo>
                <a:lnTo>
                  <a:pt x="95631" y="45367"/>
                </a:lnTo>
                <a:lnTo>
                  <a:pt x="118174" y="42899"/>
                </a:lnTo>
                <a:lnTo>
                  <a:pt x="214015" y="42899"/>
                </a:lnTo>
                <a:lnTo>
                  <a:pt x="212755" y="39688"/>
                </a:lnTo>
                <a:lnTo>
                  <a:pt x="174931" y="9121"/>
                </a:lnTo>
                <a:lnTo>
                  <a:pt x="141096" y="1013"/>
                </a:lnTo>
                <a:lnTo>
                  <a:pt x="1215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69" name="object 25">
            <a:extLst>
              <a:ext uri="{FF2B5EF4-FFF2-40B4-BE49-F238E27FC236}">
                <a16:creationId xmlns:a16="http://schemas.microsoft.com/office/drawing/2014/main" id="{B73EB4B9-92F3-42C0-9A37-9B8A33A9BD43}"/>
              </a:ext>
            </a:extLst>
          </p:cNvPr>
          <p:cNvSpPr/>
          <p:nvPr/>
        </p:nvSpPr>
        <p:spPr>
          <a:xfrm>
            <a:off x="17978086" y="849876"/>
            <a:ext cx="216324" cy="253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70" name="object 26">
            <a:extLst>
              <a:ext uri="{FF2B5EF4-FFF2-40B4-BE49-F238E27FC236}">
                <a16:creationId xmlns:a16="http://schemas.microsoft.com/office/drawing/2014/main" id="{A06AB1C2-BAC3-4DB5-A457-DEA059BE2CE8}"/>
              </a:ext>
            </a:extLst>
          </p:cNvPr>
          <p:cNvSpPr/>
          <p:nvPr/>
        </p:nvSpPr>
        <p:spPr>
          <a:xfrm>
            <a:off x="18210557" y="849405"/>
            <a:ext cx="246997" cy="260967"/>
          </a:xfrm>
          <a:custGeom>
            <a:avLst/>
            <a:gdLst/>
            <a:ahLst/>
            <a:cxnLst/>
            <a:rect l="l" t="t" r="r" b="b"/>
            <a:pathLst>
              <a:path w="247015" h="260984">
                <a:moveTo>
                  <a:pt x="214011" y="42899"/>
                </a:moveTo>
                <a:lnTo>
                  <a:pt x="118174" y="42899"/>
                </a:lnTo>
                <a:lnTo>
                  <a:pt x="140458" y="45012"/>
                </a:lnTo>
                <a:lnTo>
                  <a:pt x="156385" y="51351"/>
                </a:lnTo>
                <a:lnTo>
                  <a:pt x="165947" y="61920"/>
                </a:lnTo>
                <a:lnTo>
                  <a:pt x="169136" y="76720"/>
                </a:lnTo>
                <a:lnTo>
                  <a:pt x="167765" y="86065"/>
                </a:lnTo>
                <a:lnTo>
                  <a:pt x="134194" y="105965"/>
                </a:lnTo>
                <a:lnTo>
                  <a:pt x="123399" y="107200"/>
                </a:lnTo>
                <a:lnTo>
                  <a:pt x="114311" y="108383"/>
                </a:lnTo>
                <a:lnTo>
                  <a:pt x="106589" y="109480"/>
                </a:lnTo>
                <a:lnTo>
                  <a:pt x="100235" y="110519"/>
                </a:lnTo>
                <a:lnTo>
                  <a:pt x="95253" y="111525"/>
                </a:lnTo>
                <a:lnTo>
                  <a:pt x="74431" y="114541"/>
                </a:lnTo>
                <a:lnTo>
                  <a:pt x="30491" y="128697"/>
                </a:lnTo>
                <a:lnTo>
                  <a:pt x="1903" y="169124"/>
                </a:lnTo>
                <a:lnTo>
                  <a:pt x="0" y="188224"/>
                </a:lnTo>
                <a:lnTo>
                  <a:pt x="1601" y="204651"/>
                </a:lnTo>
                <a:lnTo>
                  <a:pt x="25716" y="242516"/>
                </a:lnTo>
                <a:lnTo>
                  <a:pt x="67720" y="259481"/>
                </a:lnTo>
                <a:lnTo>
                  <a:pt x="84814" y="260609"/>
                </a:lnTo>
                <a:lnTo>
                  <a:pt x="110676" y="258737"/>
                </a:lnTo>
                <a:lnTo>
                  <a:pt x="133510" y="253114"/>
                </a:lnTo>
                <a:lnTo>
                  <a:pt x="153314" y="243730"/>
                </a:lnTo>
                <a:lnTo>
                  <a:pt x="170089" y="230579"/>
                </a:lnTo>
                <a:lnTo>
                  <a:pt x="246788" y="230579"/>
                </a:lnTo>
                <a:lnTo>
                  <a:pt x="246788" y="217742"/>
                </a:lnTo>
                <a:lnTo>
                  <a:pt x="104813" y="217742"/>
                </a:lnTo>
                <a:lnTo>
                  <a:pt x="95809" y="217324"/>
                </a:lnTo>
                <a:lnTo>
                  <a:pt x="58847" y="200487"/>
                </a:lnTo>
                <a:lnTo>
                  <a:pt x="54343" y="185826"/>
                </a:lnTo>
                <a:lnTo>
                  <a:pt x="57139" y="170581"/>
                </a:lnTo>
                <a:lnTo>
                  <a:pt x="65518" y="158681"/>
                </a:lnTo>
                <a:lnTo>
                  <a:pt x="79505" y="150104"/>
                </a:lnTo>
                <a:lnTo>
                  <a:pt x="99106" y="144854"/>
                </a:lnTo>
                <a:lnTo>
                  <a:pt x="121121" y="142208"/>
                </a:lnTo>
                <a:lnTo>
                  <a:pt x="139587" y="139020"/>
                </a:lnTo>
                <a:lnTo>
                  <a:pt x="154495" y="135296"/>
                </a:lnTo>
                <a:lnTo>
                  <a:pt x="165837" y="131043"/>
                </a:lnTo>
                <a:lnTo>
                  <a:pt x="220632" y="131043"/>
                </a:lnTo>
                <a:lnTo>
                  <a:pt x="220632" y="71945"/>
                </a:lnTo>
                <a:lnTo>
                  <a:pt x="218660" y="54717"/>
                </a:lnTo>
                <a:lnTo>
                  <a:pt x="214011" y="42899"/>
                </a:lnTo>
                <a:close/>
              </a:path>
              <a:path w="247015" h="260984">
                <a:moveTo>
                  <a:pt x="246788" y="230579"/>
                </a:moveTo>
                <a:lnTo>
                  <a:pt x="170089" y="230579"/>
                </a:lnTo>
                <a:lnTo>
                  <a:pt x="174896" y="243730"/>
                </a:lnTo>
                <a:lnTo>
                  <a:pt x="183570" y="253114"/>
                </a:lnTo>
                <a:lnTo>
                  <a:pt x="196107" y="258737"/>
                </a:lnTo>
                <a:lnTo>
                  <a:pt x="212506" y="260609"/>
                </a:lnTo>
                <a:lnTo>
                  <a:pt x="220893" y="260221"/>
                </a:lnTo>
                <a:lnTo>
                  <a:pt x="229404" y="259056"/>
                </a:lnTo>
                <a:lnTo>
                  <a:pt x="238036" y="257115"/>
                </a:lnTo>
                <a:lnTo>
                  <a:pt x="246788" y="254400"/>
                </a:lnTo>
                <a:lnTo>
                  <a:pt x="246788" y="230579"/>
                </a:lnTo>
                <a:close/>
              </a:path>
              <a:path w="247015" h="260984">
                <a:moveTo>
                  <a:pt x="220632" y="131043"/>
                </a:moveTo>
                <a:lnTo>
                  <a:pt x="165837" y="131043"/>
                </a:lnTo>
                <a:lnTo>
                  <a:pt x="165837" y="170587"/>
                </a:lnTo>
                <a:lnTo>
                  <a:pt x="164491" y="181639"/>
                </a:lnTo>
                <a:lnTo>
                  <a:pt x="135259" y="211849"/>
                </a:lnTo>
                <a:lnTo>
                  <a:pt x="104813" y="217742"/>
                </a:lnTo>
                <a:lnTo>
                  <a:pt x="228411" y="217742"/>
                </a:lnTo>
                <a:lnTo>
                  <a:pt x="224872" y="216297"/>
                </a:lnTo>
                <a:lnTo>
                  <a:pt x="222967" y="213469"/>
                </a:lnTo>
                <a:lnTo>
                  <a:pt x="221396" y="210590"/>
                </a:lnTo>
                <a:lnTo>
                  <a:pt x="220705" y="206292"/>
                </a:lnTo>
                <a:lnTo>
                  <a:pt x="220632" y="131043"/>
                </a:lnTo>
                <a:close/>
              </a:path>
              <a:path w="247015" h="260984">
                <a:moveTo>
                  <a:pt x="246788" y="216778"/>
                </a:moveTo>
                <a:lnTo>
                  <a:pt x="242955" y="217438"/>
                </a:lnTo>
                <a:lnTo>
                  <a:pt x="240484" y="217742"/>
                </a:lnTo>
                <a:lnTo>
                  <a:pt x="246788" y="217742"/>
                </a:lnTo>
                <a:lnTo>
                  <a:pt x="246788" y="216778"/>
                </a:lnTo>
                <a:close/>
              </a:path>
              <a:path w="247015" h="260984">
                <a:moveTo>
                  <a:pt x="121504" y="0"/>
                </a:moveTo>
                <a:lnTo>
                  <a:pt x="79081" y="4298"/>
                </a:lnTo>
                <a:lnTo>
                  <a:pt x="31043" y="29101"/>
                </a:lnTo>
                <a:lnTo>
                  <a:pt x="9025" y="82426"/>
                </a:lnTo>
                <a:lnTo>
                  <a:pt x="63401" y="82426"/>
                </a:lnTo>
                <a:lnTo>
                  <a:pt x="68240" y="65127"/>
                </a:lnTo>
                <a:lnTo>
                  <a:pt x="78976" y="52775"/>
                </a:lnTo>
                <a:lnTo>
                  <a:pt x="95618" y="45367"/>
                </a:lnTo>
                <a:lnTo>
                  <a:pt x="118174" y="42899"/>
                </a:lnTo>
                <a:lnTo>
                  <a:pt x="214011" y="42899"/>
                </a:lnTo>
                <a:lnTo>
                  <a:pt x="212748" y="39688"/>
                </a:lnTo>
                <a:lnTo>
                  <a:pt x="174904" y="9121"/>
                </a:lnTo>
                <a:lnTo>
                  <a:pt x="141083" y="1013"/>
                </a:lnTo>
                <a:lnTo>
                  <a:pt x="1215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71" name="object 27">
            <a:extLst>
              <a:ext uri="{FF2B5EF4-FFF2-40B4-BE49-F238E27FC236}">
                <a16:creationId xmlns:a16="http://schemas.microsoft.com/office/drawing/2014/main" id="{DA7B13C4-976F-43BD-BAD6-D3B861C90D64}"/>
              </a:ext>
            </a:extLst>
          </p:cNvPr>
          <p:cNvSpPr/>
          <p:nvPr/>
        </p:nvSpPr>
        <p:spPr>
          <a:xfrm>
            <a:off x="18471958" y="849876"/>
            <a:ext cx="144342" cy="253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72" name="object 28">
            <a:extLst>
              <a:ext uri="{FF2B5EF4-FFF2-40B4-BE49-F238E27FC236}">
                <a16:creationId xmlns:a16="http://schemas.microsoft.com/office/drawing/2014/main" id="{EE680A4C-3C68-42F1-9A70-591B77177EB6}"/>
              </a:ext>
            </a:extLst>
          </p:cNvPr>
          <p:cNvSpPr/>
          <p:nvPr/>
        </p:nvSpPr>
        <p:spPr>
          <a:xfrm>
            <a:off x="16531669" y="763764"/>
            <a:ext cx="236837" cy="339702"/>
          </a:xfrm>
          <a:custGeom>
            <a:avLst/>
            <a:gdLst/>
            <a:ahLst/>
            <a:cxnLst/>
            <a:rect l="l" t="t" r="r" b="b"/>
            <a:pathLst>
              <a:path w="236855" h="339725">
                <a:moveTo>
                  <a:pt x="236600" y="0"/>
                </a:moveTo>
                <a:lnTo>
                  <a:pt x="68689" y="0"/>
                </a:lnTo>
                <a:lnTo>
                  <a:pt x="68207" y="52"/>
                </a:lnTo>
                <a:lnTo>
                  <a:pt x="29625" y="7274"/>
                </a:lnTo>
                <a:lnTo>
                  <a:pt x="5096" y="36716"/>
                </a:lnTo>
                <a:lnTo>
                  <a:pt x="0" y="73139"/>
                </a:lnTo>
                <a:lnTo>
                  <a:pt x="73" y="339131"/>
                </a:lnTo>
                <a:lnTo>
                  <a:pt x="60029" y="339131"/>
                </a:lnTo>
                <a:lnTo>
                  <a:pt x="60029" y="188570"/>
                </a:lnTo>
                <a:lnTo>
                  <a:pt x="215082" y="188570"/>
                </a:lnTo>
                <a:lnTo>
                  <a:pt x="215082" y="140121"/>
                </a:lnTo>
                <a:lnTo>
                  <a:pt x="60029" y="140121"/>
                </a:lnTo>
                <a:lnTo>
                  <a:pt x="60029" y="51328"/>
                </a:lnTo>
                <a:lnTo>
                  <a:pt x="236600" y="51328"/>
                </a:lnTo>
                <a:lnTo>
                  <a:pt x="2366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73" name="object 29">
            <a:extLst>
              <a:ext uri="{FF2B5EF4-FFF2-40B4-BE49-F238E27FC236}">
                <a16:creationId xmlns:a16="http://schemas.microsoft.com/office/drawing/2014/main" id="{C9ED5B5A-803C-48FB-A9FD-10C6275EE7FF}"/>
              </a:ext>
            </a:extLst>
          </p:cNvPr>
          <p:cNvSpPr/>
          <p:nvPr/>
        </p:nvSpPr>
        <p:spPr>
          <a:xfrm>
            <a:off x="18400102" y="1175001"/>
            <a:ext cx="25399" cy="21588"/>
          </a:xfrm>
          <a:custGeom>
            <a:avLst/>
            <a:gdLst/>
            <a:ahLst/>
            <a:cxnLst/>
            <a:rect l="l" t="t" r="r" b="b"/>
            <a:pathLst>
              <a:path w="25400" h="21590">
                <a:moveTo>
                  <a:pt x="14523" y="0"/>
                </a:moveTo>
                <a:lnTo>
                  <a:pt x="0" y="0"/>
                </a:lnTo>
                <a:lnTo>
                  <a:pt x="0" y="21203"/>
                </a:lnTo>
                <a:lnTo>
                  <a:pt x="20083" y="21203"/>
                </a:lnTo>
                <a:lnTo>
                  <a:pt x="24815" y="17643"/>
                </a:lnTo>
                <a:lnTo>
                  <a:pt x="24815" y="6795"/>
                </a:lnTo>
                <a:lnTo>
                  <a:pt x="23601" y="4135"/>
                </a:lnTo>
                <a:lnTo>
                  <a:pt x="21255" y="2471"/>
                </a:lnTo>
                <a:lnTo>
                  <a:pt x="18805" y="837"/>
                </a:lnTo>
                <a:lnTo>
                  <a:pt x="145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74" name="object 30">
            <a:extLst>
              <a:ext uri="{FF2B5EF4-FFF2-40B4-BE49-F238E27FC236}">
                <a16:creationId xmlns:a16="http://schemas.microsoft.com/office/drawing/2014/main" id="{84FF1550-64E4-4024-B7A7-0EB39A48C1DA}"/>
              </a:ext>
            </a:extLst>
          </p:cNvPr>
          <p:cNvSpPr/>
          <p:nvPr/>
        </p:nvSpPr>
        <p:spPr>
          <a:xfrm>
            <a:off x="16452827" y="1147405"/>
            <a:ext cx="2188057" cy="110482"/>
          </a:xfrm>
          <a:custGeom>
            <a:avLst/>
            <a:gdLst/>
            <a:ahLst/>
            <a:cxnLst/>
            <a:rect l="l" t="t" r="r" b="b"/>
            <a:pathLst>
              <a:path w="2188209" h="110490">
                <a:moveTo>
                  <a:pt x="2171096" y="0"/>
                </a:moveTo>
                <a:lnTo>
                  <a:pt x="52898" y="0"/>
                </a:lnTo>
                <a:lnTo>
                  <a:pt x="42246" y="1930"/>
                </a:lnTo>
                <a:lnTo>
                  <a:pt x="1497" y="90908"/>
                </a:lnTo>
                <a:lnTo>
                  <a:pt x="0" y="96405"/>
                </a:lnTo>
                <a:lnTo>
                  <a:pt x="858" y="101159"/>
                </a:lnTo>
                <a:lnTo>
                  <a:pt x="3664" y="104719"/>
                </a:lnTo>
                <a:lnTo>
                  <a:pt x="6491" y="108216"/>
                </a:lnTo>
                <a:lnTo>
                  <a:pt x="11319" y="110185"/>
                </a:lnTo>
                <a:lnTo>
                  <a:pt x="2135118" y="110185"/>
                </a:lnTo>
                <a:lnTo>
                  <a:pt x="2145722" y="108259"/>
                </a:lnTo>
                <a:lnTo>
                  <a:pt x="2153917" y="103892"/>
                </a:lnTo>
                <a:lnTo>
                  <a:pt x="2055979" y="103892"/>
                </a:lnTo>
                <a:lnTo>
                  <a:pt x="2048454" y="103339"/>
                </a:lnTo>
                <a:lnTo>
                  <a:pt x="2044157" y="102436"/>
                </a:lnTo>
                <a:lnTo>
                  <a:pt x="1823787" y="102436"/>
                </a:lnTo>
                <a:lnTo>
                  <a:pt x="1823787" y="10690"/>
                </a:lnTo>
                <a:lnTo>
                  <a:pt x="2044641" y="10690"/>
                </a:lnTo>
                <a:lnTo>
                  <a:pt x="2049498" y="9720"/>
                </a:lnTo>
                <a:lnTo>
                  <a:pt x="2057047" y="9266"/>
                </a:lnTo>
                <a:lnTo>
                  <a:pt x="2187157" y="9266"/>
                </a:lnTo>
                <a:lnTo>
                  <a:pt x="2187116" y="9036"/>
                </a:lnTo>
                <a:lnTo>
                  <a:pt x="2184341" y="5444"/>
                </a:lnTo>
                <a:lnTo>
                  <a:pt x="2181525" y="1989"/>
                </a:lnTo>
                <a:lnTo>
                  <a:pt x="2176844" y="41"/>
                </a:lnTo>
                <a:lnTo>
                  <a:pt x="2171096" y="0"/>
                </a:lnTo>
                <a:close/>
              </a:path>
              <a:path w="2188209" h="110490">
                <a:moveTo>
                  <a:pt x="2058953" y="26156"/>
                </a:moveTo>
                <a:lnTo>
                  <a:pt x="2054775" y="26156"/>
                </a:lnTo>
                <a:lnTo>
                  <a:pt x="2051466" y="26815"/>
                </a:lnTo>
                <a:lnTo>
                  <a:pt x="2049066" y="28262"/>
                </a:lnTo>
                <a:lnTo>
                  <a:pt x="2046639" y="29664"/>
                </a:lnTo>
                <a:lnTo>
                  <a:pt x="2045476" y="31475"/>
                </a:lnTo>
                <a:lnTo>
                  <a:pt x="2045476" y="37223"/>
                </a:lnTo>
                <a:lnTo>
                  <a:pt x="2049445" y="40574"/>
                </a:lnTo>
                <a:lnTo>
                  <a:pt x="2057508" y="43736"/>
                </a:lnTo>
                <a:lnTo>
                  <a:pt x="2069580" y="48333"/>
                </a:lnTo>
                <a:lnTo>
                  <a:pt x="2077214" y="51684"/>
                </a:lnTo>
                <a:lnTo>
                  <a:pt x="2088365" y="59170"/>
                </a:lnTo>
                <a:lnTo>
                  <a:pt x="2092428" y="66500"/>
                </a:lnTo>
                <a:lnTo>
                  <a:pt x="2092428" y="83494"/>
                </a:lnTo>
                <a:lnTo>
                  <a:pt x="2055979" y="103892"/>
                </a:lnTo>
                <a:lnTo>
                  <a:pt x="2153917" y="103892"/>
                </a:lnTo>
                <a:lnTo>
                  <a:pt x="2155503" y="103046"/>
                </a:lnTo>
                <a:lnTo>
                  <a:pt x="2163311" y="95395"/>
                </a:lnTo>
                <a:lnTo>
                  <a:pt x="2167996" y="86154"/>
                </a:lnTo>
                <a:lnTo>
                  <a:pt x="2182250" y="34616"/>
                </a:lnTo>
                <a:lnTo>
                  <a:pt x="2088198" y="34616"/>
                </a:lnTo>
                <a:lnTo>
                  <a:pt x="2079549" y="30904"/>
                </a:lnTo>
                <a:lnTo>
                  <a:pt x="2071787" y="28260"/>
                </a:lnTo>
                <a:lnTo>
                  <a:pt x="2064927" y="26681"/>
                </a:lnTo>
                <a:lnTo>
                  <a:pt x="2058953" y="26156"/>
                </a:lnTo>
                <a:close/>
              </a:path>
              <a:path w="2188209" h="110490">
                <a:moveTo>
                  <a:pt x="1924517" y="10690"/>
                </a:moveTo>
                <a:lnTo>
                  <a:pt x="1891020" y="10690"/>
                </a:lnTo>
                <a:lnTo>
                  <a:pt x="1891020" y="27601"/>
                </a:lnTo>
                <a:lnTo>
                  <a:pt x="1846729" y="27601"/>
                </a:lnTo>
                <a:lnTo>
                  <a:pt x="1846729" y="46857"/>
                </a:lnTo>
                <a:lnTo>
                  <a:pt x="1888853" y="46857"/>
                </a:lnTo>
                <a:lnTo>
                  <a:pt x="1888853" y="63736"/>
                </a:lnTo>
                <a:lnTo>
                  <a:pt x="1846729" y="63736"/>
                </a:lnTo>
                <a:lnTo>
                  <a:pt x="1846729" y="85578"/>
                </a:lnTo>
                <a:lnTo>
                  <a:pt x="1892088" y="85578"/>
                </a:lnTo>
                <a:lnTo>
                  <a:pt x="1892088" y="102436"/>
                </a:lnTo>
                <a:lnTo>
                  <a:pt x="1924517" y="102436"/>
                </a:lnTo>
                <a:lnTo>
                  <a:pt x="1924517" y="10690"/>
                </a:lnTo>
                <a:close/>
              </a:path>
              <a:path w="2188209" h="110490">
                <a:moveTo>
                  <a:pt x="2044641" y="10690"/>
                </a:moveTo>
                <a:lnTo>
                  <a:pt x="1974683" y="10690"/>
                </a:lnTo>
                <a:lnTo>
                  <a:pt x="1982337" y="13402"/>
                </a:lnTo>
                <a:lnTo>
                  <a:pt x="1987730" y="18826"/>
                </a:lnTo>
                <a:lnTo>
                  <a:pt x="1993174" y="24198"/>
                </a:lnTo>
                <a:lnTo>
                  <a:pt x="1995907" y="30616"/>
                </a:lnTo>
                <a:lnTo>
                  <a:pt x="1995907" y="45527"/>
                </a:lnTo>
                <a:lnTo>
                  <a:pt x="1993269" y="51987"/>
                </a:lnTo>
                <a:lnTo>
                  <a:pt x="1982714" y="62950"/>
                </a:lnTo>
                <a:lnTo>
                  <a:pt x="1975196" y="65683"/>
                </a:lnTo>
                <a:lnTo>
                  <a:pt x="1947406" y="65683"/>
                </a:lnTo>
                <a:lnTo>
                  <a:pt x="1947406" y="102436"/>
                </a:lnTo>
                <a:lnTo>
                  <a:pt x="2044157" y="102436"/>
                </a:lnTo>
                <a:lnTo>
                  <a:pt x="2040596" y="101688"/>
                </a:lnTo>
                <a:lnTo>
                  <a:pt x="2032406" y="98944"/>
                </a:lnTo>
                <a:lnTo>
                  <a:pt x="2023886" y="95117"/>
                </a:lnTo>
                <a:lnTo>
                  <a:pt x="2023886" y="75411"/>
                </a:lnTo>
                <a:lnTo>
                  <a:pt x="2068774" y="75411"/>
                </a:lnTo>
                <a:lnTo>
                  <a:pt x="2068774" y="74741"/>
                </a:lnTo>
                <a:lnTo>
                  <a:pt x="2064471" y="71128"/>
                </a:lnTo>
                <a:lnTo>
                  <a:pt x="2041791" y="62123"/>
                </a:lnTo>
                <a:lnTo>
                  <a:pt x="2038419" y="60710"/>
                </a:lnTo>
                <a:lnTo>
                  <a:pt x="2021749" y="40679"/>
                </a:lnTo>
                <a:lnTo>
                  <a:pt x="2021760" y="27601"/>
                </a:lnTo>
                <a:lnTo>
                  <a:pt x="2025006" y="21203"/>
                </a:lnTo>
                <a:lnTo>
                  <a:pt x="2031445" y="16449"/>
                </a:lnTo>
                <a:lnTo>
                  <a:pt x="2036697" y="13321"/>
                </a:lnTo>
                <a:lnTo>
                  <a:pt x="2042715" y="11075"/>
                </a:lnTo>
                <a:lnTo>
                  <a:pt x="2044641" y="10690"/>
                </a:lnTo>
                <a:close/>
              </a:path>
              <a:path w="2188209" h="110490">
                <a:moveTo>
                  <a:pt x="2068774" y="75411"/>
                </a:moveTo>
                <a:lnTo>
                  <a:pt x="2023886" y="75411"/>
                </a:lnTo>
                <a:lnTo>
                  <a:pt x="2030524" y="79683"/>
                </a:lnTo>
                <a:lnTo>
                  <a:pt x="2036126" y="82657"/>
                </a:lnTo>
                <a:lnTo>
                  <a:pt x="2040597" y="84468"/>
                </a:lnTo>
                <a:lnTo>
                  <a:pt x="2045068" y="86154"/>
                </a:lnTo>
                <a:lnTo>
                  <a:pt x="2049728" y="87013"/>
                </a:lnTo>
                <a:lnTo>
                  <a:pt x="2064041" y="87013"/>
                </a:lnTo>
                <a:lnTo>
                  <a:pt x="2068774" y="84154"/>
                </a:lnTo>
                <a:lnTo>
                  <a:pt x="2068774" y="75411"/>
                </a:lnTo>
                <a:close/>
              </a:path>
              <a:path w="2188209" h="110490">
                <a:moveTo>
                  <a:pt x="2187157" y="9266"/>
                </a:moveTo>
                <a:lnTo>
                  <a:pt x="2057047" y="9266"/>
                </a:lnTo>
                <a:lnTo>
                  <a:pt x="2064696" y="9722"/>
                </a:lnTo>
                <a:lnTo>
                  <a:pt x="2072438" y="11091"/>
                </a:lnTo>
                <a:lnTo>
                  <a:pt x="2080341" y="13402"/>
                </a:lnTo>
                <a:lnTo>
                  <a:pt x="2088198" y="16575"/>
                </a:lnTo>
                <a:lnTo>
                  <a:pt x="2088198" y="34616"/>
                </a:lnTo>
                <a:lnTo>
                  <a:pt x="2182250" y="34616"/>
                </a:lnTo>
                <a:lnTo>
                  <a:pt x="2187975" y="13863"/>
                </a:lnTo>
                <a:lnTo>
                  <a:pt x="2187157" y="926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75" name="object 31">
            <a:extLst>
              <a:ext uri="{FF2B5EF4-FFF2-40B4-BE49-F238E27FC236}">
                <a16:creationId xmlns:a16="http://schemas.microsoft.com/office/drawing/2014/main" id="{65834890-A7D3-43C8-90E9-966003064983}"/>
              </a:ext>
            </a:extLst>
          </p:cNvPr>
          <p:cNvSpPr/>
          <p:nvPr/>
        </p:nvSpPr>
        <p:spPr>
          <a:xfrm>
            <a:off x="16452831" y="1147413"/>
            <a:ext cx="2188057" cy="110482"/>
          </a:xfrm>
          <a:custGeom>
            <a:avLst/>
            <a:gdLst/>
            <a:ahLst/>
            <a:cxnLst/>
            <a:rect l="l" t="t" r="r" b="b"/>
            <a:pathLst>
              <a:path w="2188209" h="110490">
                <a:moveTo>
                  <a:pt x="2171096" y="0"/>
                </a:moveTo>
                <a:lnTo>
                  <a:pt x="52898" y="0"/>
                </a:lnTo>
                <a:lnTo>
                  <a:pt x="42241" y="1928"/>
                </a:lnTo>
                <a:lnTo>
                  <a:pt x="1497" y="90897"/>
                </a:lnTo>
                <a:lnTo>
                  <a:pt x="0" y="96394"/>
                </a:lnTo>
                <a:lnTo>
                  <a:pt x="848" y="101148"/>
                </a:lnTo>
                <a:lnTo>
                  <a:pt x="3654" y="104719"/>
                </a:lnTo>
                <a:lnTo>
                  <a:pt x="6481" y="108206"/>
                </a:lnTo>
                <a:lnTo>
                  <a:pt x="11308" y="110174"/>
                </a:lnTo>
                <a:lnTo>
                  <a:pt x="2135118" y="110174"/>
                </a:lnTo>
                <a:lnTo>
                  <a:pt x="2145721" y="108248"/>
                </a:lnTo>
                <a:lnTo>
                  <a:pt x="2153915" y="103881"/>
                </a:lnTo>
                <a:lnTo>
                  <a:pt x="2055979" y="103881"/>
                </a:lnTo>
                <a:lnTo>
                  <a:pt x="2048449" y="103330"/>
                </a:lnTo>
                <a:lnTo>
                  <a:pt x="2044190" y="102436"/>
                </a:lnTo>
                <a:lnTo>
                  <a:pt x="1823787" y="102436"/>
                </a:lnTo>
                <a:lnTo>
                  <a:pt x="1823787" y="10690"/>
                </a:lnTo>
                <a:lnTo>
                  <a:pt x="2044605" y="10690"/>
                </a:lnTo>
                <a:lnTo>
                  <a:pt x="2049498" y="9711"/>
                </a:lnTo>
                <a:lnTo>
                  <a:pt x="2057047" y="9256"/>
                </a:lnTo>
                <a:lnTo>
                  <a:pt x="2187157" y="9256"/>
                </a:lnTo>
                <a:lnTo>
                  <a:pt x="2187116" y="9025"/>
                </a:lnTo>
                <a:lnTo>
                  <a:pt x="2184331" y="5434"/>
                </a:lnTo>
                <a:lnTo>
                  <a:pt x="2181525" y="1989"/>
                </a:lnTo>
                <a:lnTo>
                  <a:pt x="2176844" y="31"/>
                </a:lnTo>
                <a:lnTo>
                  <a:pt x="2171096" y="0"/>
                </a:lnTo>
                <a:close/>
              </a:path>
              <a:path w="2188209" h="110490">
                <a:moveTo>
                  <a:pt x="2058953" y="26145"/>
                </a:moveTo>
                <a:lnTo>
                  <a:pt x="2054764" y="26145"/>
                </a:lnTo>
                <a:lnTo>
                  <a:pt x="2051466" y="26805"/>
                </a:lnTo>
                <a:lnTo>
                  <a:pt x="2049068" y="28260"/>
                </a:lnTo>
                <a:lnTo>
                  <a:pt x="2046639" y="29664"/>
                </a:lnTo>
                <a:lnTo>
                  <a:pt x="2045476" y="31465"/>
                </a:lnTo>
                <a:lnTo>
                  <a:pt x="2045476" y="37223"/>
                </a:lnTo>
                <a:lnTo>
                  <a:pt x="2049445" y="40574"/>
                </a:lnTo>
                <a:lnTo>
                  <a:pt x="2057497" y="43736"/>
                </a:lnTo>
                <a:lnTo>
                  <a:pt x="2069580" y="48323"/>
                </a:lnTo>
                <a:lnTo>
                  <a:pt x="2077203" y="51673"/>
                </a:lnTo>
                <a:lnTo>
                  <a:pt x="2088365" y="59160"/>
                </a:lnTo>
                <a:lnTo>
                  <a:pt x="2092417" y="66490"/>
                </a:lnTo>
                <a:lnTo>
                  <a:pt x="2092417" y="83484"/>
                </a:lnTo>
                <a:lnTo>
                  <a:pt x="2055979" y="103881"/>
                </a:lnTo>
                <a:lnTo>
                  <a:pt x="2153915" y="103881"/>
                </a:lnTo>
                <a:lnTo>
                  <a:pt x="2155499" y="103037"/>
                </a:lnTo>
                <a:lnTo>
                  <a:pt x="2163307" y="95389"/>
                </a:lnTo>
                <a:lnTo>
                  <a:pt x="2167996" y="86154"/>
                </a:lnTo>
                <a:lnTo>
                  <a:pt x="2182251" y="34606"/>
                </a:lnTo>
                <a:lnTo>
                  <a:pt x="2088187" y="34606"/>
                </a:lnTo>
                <a:lnTo>
                  <a:pt x="2079541" y="30894"/>
                </a:lnTo>
                <a:lnTo>
                  <a:pt x="2071787" y="28251"/>
                </a:lnTo>
                <a:lnTo>
                  <a:pt x="2064925" y="26671"/>
                </a:lnTo>
                <a:lnTo>
                  <a:pt x="2058953" y="26145"/>
                </a:lnTo>
                <a:close/>
              </a:path>
              <a:path w="2188209" h="110490">
                <a:moveTo>
                  <a:pt x="1924506" y="10690"/>
                </a:moveTo>
                <a:lnTo>
                  <a:pt x="1891020" y="10690"/>
                </a:lnTo>
                <a:lnTo>
                  <a:pt x="1891020" y="27590"/>
                </a:lnTo>
                <a:lnTo>
                  <a:pt x="1846729" y="27590"/>
                </a:lnTo>
                <a:lnTo>
                  <a:pt x="1846729" y="46857"/>
                </a:lnTo>
                <a:lnTo>
                  <a:pt x="1888853" y="46857"/>
                </a:lnTo>
                <a:lnTo>
                  <a:pt x="1888853" y="63725"/>
                </a:lnTo>
                <a:lnTo>
                  <a:pt x="1846729" y="63725"/>
                </a:lnTo>
                <a:lnTo>
                  <a:pt x="1846729" y="85578"/>
                </a:lnTo>
                <a:lnTo>
                  <a:pt x="1892078" y="85578"/>
                </a:lnTo>
                <a:lnTo>
                  <a:pt x="1892078" y="102436"/>
                </a:lnTo>
                <a:lnTo>
                  <a:pt x="1924506" y="102436"/>
                </a:lnTo>
                <a:lnTo>
                  <a:pt x="1924506" y="10690"/>
                </a:lnTo>
                <a:close/>
              </a:path>
              <a:path w="2188209" h="110490">
                <a:moveTo>
                  <a:pt x="2044605" y="10690"/>
                </a:moveTo>
                <a:lnTo>
                  <a:pt x="1974672" y="10690"/>
                </a:lnTo>
                <a:lnTo>
                  <a:pt x="1982337" y="13402"/>
                </a:lnTo>
                <a:lnTo>
                  <a:pt x="1987719" y="18826"/>
                </a:lnTo>
                <a:lnTo>
                  <a:pt x="1993174" y="24187"/>
                </a:lnTo>
                <a:lnTo>
                  <a:pt x="1995907" y="30616"/>
                </a:lnTo>
                <a:lnTo>
                  <a:pt x="1995907" y="45516"/>
                </a:lnTo>
                <a:lnTo>
                  <a:pt x="1993269" y="51987"/>
                </a:lnTo>
                <a:lnTo>
                  <a:pt x="1987939" y="57495"/>
                </a:lnTo>
                <a:lnTo>
                  <a:pt x="1982714" y="62950"/>
                </a:lnTo>
                <a:lnTo>
                  <a:pt x="1975196" y="65683"/>
                </a:lnTo>
                <a:lnTo>
                  <a:pt x="1947396" y="65683"/>
                </a:lnTo>
                <a:lnTo>
                  <a:pt x="1947396" y="102436"/>
                </a:lnTo>
                <a:lnTo>
                  <a:pt x="2044190" y="102436"/>
                </a:lnTo>
                <a:lnTo>
                  <a:pt x="2040592" y="101681"/>
                </a:lnTo>
                <a:lnTo>
                  <a:pt x="2032405" y="98938"/>
                </a:lnTo>
                <a:lnTo>
                  <a:pt x="2023886" y="95107"/>
                </a:lnTo>
                <a:lnTo>
                  <a:pt x="2023886" y="75400"/>
                </a:lnTo>
                <a:lnTo>
                  <a:pt x="2068764" y="75400"/>
                </a:lnTo>
                <a:lnTo>
                  <a:pt x="2068764" y="74741"/>
                </a:lnTo>
                <a:lnTo>
                  <a:pt x="2064460" y="71118"/>
                </a:lnTo>
                <a:lnTo>
                  <a:pt x="2041791" y="62113"/>
                </a:lnTo>
                <a:lnTo>
                  <a:pt x="2038419" y="60710"/>
                </a:lnTo>
                <a:lnTo>
                  <a:pt x="2021739" y="40668"/>
                </a:lnTo>
                <a:lnTo>
                  <a:pt x="2021755" y="27590"/>
                </a:lnTo>
                <a:lnTo>
                  <a:pt x="2024995" y="21193"/>
                </a:lnTo>
                <a:lnTo>
                  <a:pt x="2031445" y="16439"/>
                </a:lnTo>
                <a:lnTo>
                  <a:pt x="2036697" y="13315"/>
                </a:lnTo>
                <a:lnTo>
                  <a:pt x="2042715" y="11069"/>
                </a:lnTo>
                <a:lnTo>
                  <a:pt x="2044605" y="10690"/>
                </a:lnTo>
                <a:close/>
              </a:path>
              <a:path w="2188209" h="110490">
                <a:moveTo>
                  <a:pt x="2068764" y="75400"/>
                </a:moveTo>
                <a:lnTo>
                  <a:pt x="2023886" y="75400"/>
                </a:lnTo>
                <a:lnTo>
                  <a:pt x="2030514" y="79683"/>
                </a:lnTo>
                <a:lnTo>
                  <a:pt x="2036126" y="82657"/>
                </a:lnTo>
                <a:lnTo>
                  <a:pt x="2040597" y="84458"/>
                </a:lnTo>
                <a:lnTo>
                  <a:pt x="2045068" y="86154"/>
                </a:lnTo>
                <a:lnTo>
                  <a:pt x="2049728" y="86992"/>
                </a:lnTo>
                <a:lnTo>
                  <a:pt x="2064041" y="86992"/>
                </a:lnTo>
                <a:lnTo>
                  <a:pt x="2068764" y="84154"/>
                </a:lnTo>
                <a:lnTo>
                  <a:pt x="2068764" y="75400"/>
                </a:lnTo>
                <a:close/>
              </a:path>
              <a:path w="2188209" h="110490">
                <a:moveTo>
                  <a:pt x="2187157" y="9256"/>
                </a:moveTo>
                <a:lnTo>
                  <a:pt x="2057047" y="9256"/>
                </a:lnTo>
                <a:lnTo>
                  <a:pt x="2064690" y="9713"/>
                </a:lnTo>
                <a:lnTo>
                  <a:pt x="2072429" y="11084"/>
                </a:lnTo>
                <a:lnTo>
                  <a:pt x="2080346" y="13402"/>
                </a:lnTo>
                <a:lnTo>
                  <a:pt x="2088187" y="16564"/>
                </a:lnTo>
                <a:lnTo>
                  <a:pt x="2088187" y="34606"/>
                </a:lnTo>
                <a:lnTo>
                  <a:pt x="2182251" y="34606"/>
                </a:lnTo>
                <a:lnTo>
                  <a:pt x="2187975" y="13852"/>
                </a:lnTo>
                <a:lnTo>
                  <a:pt x="2187157" y="92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76" name="object 32">
            <a:extLst>
              <a:ext uri="{FF2B5EF4-FFF2-40B4-BE49-F238E27FC236}">
                <a16:creationId xmlns:a16="http://schemas.microsoft.com/office/drawing/2014/main" id="{2020450F-50E2-4E51-ACC6-68A0C900827D}"/>
              </a:ext>
            </a:extLst>
          </p:cNvPr>
          <p:cNvSpPr/>
          <p:nvPr/>
        </p:nvSpPr>
        <p:spPr>
          <a:xfrm>
            <a:off x="16439631" y="1392450"/>
            <a:ext cx="93006" cy="13446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77" name="object 33">
            <a:extLst>
              <a:ext uri="{FF2B5EF4-FFF2-40B4-BE49-F238E27FC236}">
                <a16:creationId xmlns:a16="http://schemas.microsoft.com/office/drawing/2014/main" id="{1028F1B1-7B4D-43C2-ACBC-022837DE5ADD}"/>
              </a:ext>
            </a:extLst>
          </p:cNvPr>
          <p:cNvSpPr/>
          <p:nvPr/>
        </p:nvSpPr>
        <p:spPr>
          <a:xfrm>
            <a:off x="16559898" y="1392444"/>
            <a:ext cx="0" cy="134611"/>
          </a:xfrm>
          <a:custGeom>
            <a:avLst/>
            <a:gdLst/>
            <a:ahLst/>
            <a:cxnLst/>
            <a:rect l="l" t="t" r="r" b="b"/>
            <a:pathLst>
              <a:path h="134619">
                <a:moveTo>
                  <a:pt x="0" y="0"/>
                </a:moveTo>
                <a:lnTo>
                  <a:pt x="0" y="134477"/>
                </a:lnTo>
              </a:path>
            </a:pathLst>
          </a:custGeom>
          <a:ln w="1120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78" name="object 36">
            <a:extLst>
              <a:ext uri="{FF2B5EF4-FFF2-40B4-BE49-F238E27FC236}">
                <a16:creationId xmlns:a16="http://schemas.microsoft.com/office/drawing/2014/main" id="{6F97A360-BF6C-4F73-9F5E-3B9FB980BF8A}"/>
              </a:ext>
            </a:extLst>
          </p:cNvPr>
          <p:cNvSpPr/>
          <p:nvPr/>
        </p:nvSpPr>
        <p:spPr>
          <a:xfrm>
            <a:off x="17047888" y="1392447"/>
            <a:ext cx="982890" cy="13708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79" name="object 37">
            <a:extLst>
              <a:ext uri="{FF2B5EF4-FFF2-40B4-BE49-F238E27FC236}">
                <a16:creationId xmlns:a16="http://schemas.microsoft.com/office/drawing/2014/main" id="{FAAAF9CA-2634-45F7-A9BD-9B2FC2A5593F}"/>
              </a:ext>
            </a:extLst>
          </p:cNvPr>
          <p:cNvSpPr/>
          <p:nvPr/>
        </p:nvSpPr>
        <p:spPr>
          <a:xfrm>
            <a:off x="18105289" y="1388897"/>
            <a:ext cx="1367029" cy="17611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80" name="object 38">
            <a:extLst>
              <a:ext uri="{FF2B5EF4-FFF2-40B4-BE49-F238E27FC236}">
                <a16:creationId xmlns:a16="http://schemas.microsoft.com/office/drawing/2014/main" id="{7733142E-80D3-40DC-A26A-76ECD3790113}"/>
              </a:ext>
            </a:extLst>
          </p:cNvPr>
          <p:cNvSpPr/>
          <p:nvPr/>
        </p:nvSpPr>
        <p:spPr>
          <a:xfrm>
            <a:off x="18909341" y="875197"/>
            <a:ext cx="542252" cy="358114"/>
          </a:xfrm>
          <a:custGeom>
            <a:avLst/>
            <a:gdLst/>
            <a:ahLst/>
            <a:cxnLst/>
            <a:rect l="l" t="t" r="r" b="b"/>
            <a:pathLst>
              <a:path w="542290" h="358140">
                <a:moveTo>
                  <a:pt x="76615" y="6041"/>
                </a:moveTo>
                <a:lnTo>
                  <a:pt x="0" y="6041"/>
                </a:lnTo>
                <a:lnTo>
                  <a:pt x="0" y="354072"/>
                </a:lnTo>
                <a:lnTo>
                  <a:pt x="48218" y="354072"/>
                </a:lnTo>
                <a:lnTo>
                  <a:pt x="48218" y="201323"/>
                </a:lnTo>
                <a:lnTo>
                  <a:pt x="55880" y="201169"/>
                </a:lnTo>
                <a:lnTo>
                  <a:pt x="63170" y="200902"/>
                </a:lnTo>
                <a:lnTo>
                  <a:pt x="70084" y="200528"/>
                </a:lnTo>
                <a:lnTo>
                  <a:pt x="76615" y="200056"/>
                </a:lnTo>
                <a:lnTo>
                  <a:pt x="76615" y="165052"/>
                </a:lnTo>
                <a:lnTo>
                  <a:pt x="48218" y="165052"/>
                </a:lnTo>
                <a:lnTo>
                  <a:pt x="48218" y="41757"/>
                </a:lnTo>
                <a:lnTo>
                  <a:pt x="76615" y="41757"/>
                </a:lnTo>
                <a:lnTo>
                  <a:pt x="76615" y="6041"/>
                </a:lnTo>
                <a:close/>
              </a:path>
              <a:path w="542290" h="358140">
                <a:moveTo>
                  <a:pt x="78709" y="6041"/>
                </a:moveTo>
                <a:lnTo>
                  <a:pt x="76615" y="6041"/>
                </a:lnTo>
                <a:lnTo>
                  <a:pt x="76615" y="45087"/>
                </a:lnTo>
                <a:lnTo>
                  <a:pt x="84091" y="47276"/>
                </a:lnTo>
                <a:lnTo>
                  <a:pt x="89745" y="50563"/>
                </a:lnTo>
                <a:lnTo>
                  <a:pt x="104286" y="87765"/>
                </a:lnTo>
                <a:lnTo>
                  <a:pt x="105002" y="104614"/>
                </a:lnTo>
                <a:lnTo>
                  <a:pt x="104193" y="121279"/>
                </a:lnTo>
                <a:lnTo>
                  <a:pt x="87965" y="156602"/>
                </a:lnTo>
                <a:lnTo>
                  <a:pt x="76615" y="161408"/>
                </a:lnTo>
                <a:lnTo>
                  <a:pt x="76615" y="200056"/>
                </a:lnTo>
                <a:lnTo>
                  <a:pt x="117728" y="190905"/>
                </a:lnTo>
                <a:lnTo>
                  <a:pt x="147841" y="154205"/>
                </a:lnTo>
                <a:lnTo>
                  <a:pt x="155492" y="104614"/>
                </a:lnTo>
                <a:lnTo>
                  <a:pt x="150691" y="61471"/>
                </a:lnTo>
                <a:lnTo>
                  <a:pt x="136290" y="30669"/>
                </a:lnTo>
                <a:lnTo>
                  <a:pt x="112294" y="12196"/>
                </a:lnTo>
                <a:lnTo>
                  <a:pt x="78709" y="6041"/>
                </a:lnTo>
                <a:close/>
              </a:path>
              <a:path w="542290" h="358140">
                <a:moveTo>
                  <a:pt x="76615" y="161408"/>
                </a:moveTo>
                <a:lnTo>
                  <a:pt x="70507" y="162989"/>
                </a:lnTo>
                <a:lnTo>
                  <a:pt x="63740" y="164129"/>
                </a:lnTo>
                <a:lnTo>
                  <a:pt x="56311" y="164820"/>
                </a:lnTo>
                <a:lnTo>
                  <a:pt x="48218" y="165052"/>
                </a:lnTo>
                <a:lnTo>
                  <a:pt x="76615" y="165052"/>
                </a:lnTo>
                <a:lnTo>
                  <a:pt x="76615" y="161408"/>
                </a:lnTo>
                <a:close/>
              </a:path>
              <a:path w="542290" h="358140">
                <a:moveTo>
                  <a:pt x="76615" y="41757"/>
                </a:moveTo>
                <a:lnTo>
                  <a:pt x="48218" y="41757"/>
                </a:lnTo>
                <a:lnTo>
                  <a:pt x="56374" y="41965"/>
                </a:lnTo>
                <a:lnTo>
                  <a:pt x="63830" y="42590"/>
                </a:lnTo>
                <a:lnTo>
                  <a:pt x="70579" y="43630"/>
                </a:lnTo>
                <a:lnTo>
                  <a:pt x="76615" y="45087"/>
                </a:lnTo>
                <a:lnTo>
                  <a:pt x="76615" y="41757"/>
                </a:lnTo>
                <a:close/>
              </a:path>
              <a:path w="542290" h="358140">
                <a:moveTo>
                  <a:pt x="254756" y="6041"/>
                </a:moveTo>
                <a:lnTo>
                  <a:pt x="234767" y="6041"/>
                </a:lnTo>
                <a:lnTo>
                  <a:pt x="157712" y="354072"/>
                </a:lnTo>
                <a:lnTo>
                  <a:pt x="203595" y="354072"/>
                </a:lnTo>
                <a:lnTo>
                  <a:pt x="216810" y="285258"/>
                </a:lnTo>
                <a:lnTo>
                  <a:pt x="254756" y="285258"/>
                </a:lnTo>
                <a:lnTo>
                  <a:pt x="254756" y="250002"/>
                </a:lnTo>
                <a:lnTo>
                  <a:pt x="223762" y="250002"/>
                </a:lnTo>
                <a:lnTo>
                  <a:pt x="253531" y="84929"/>
                </a:lnTo>
                <a:lnTo>
                  <a:pt x="254756" y="84929"/>
                </a:lnTo>
                <a:lnTo>
                  <a:pt x="254756" y="6041"/>
                </a:lnTo>
                <a:close/>
              </a:path>
              <a:path w="542290" h="358140">
                <a:moveTo>
                  <a:pt x="274242" y="6041"/>
                </a:moveTo>
                <a:lnTo>
                  <a:pt x="254756" y="6041"/>
                </a:lnTo>
                <a:lnTo>
                  <a:pt x="254756" y="85442"/>
                </a:lnTo>
                <a:lnTo>
                  <a:pt x="285708" y="250002"/>
                </a:lnTo>
                <a:lnTo>
                  <a:pt x="254756" y="250002"/>
                </a:lnTo>
                <a:lnTo>
                  <a:pt x="254756" y="285258"/>
                </a:lnTo>
                <a:lnTo>
                  <a:pt x="292148" y="285258"/>
                </a:lnTo>
                <a:lnTo>
                  <a:pt x="305331" y="354072"/>
                </a:lnTo>
                <a:lnTo>
                  <a:pt x="351811" y="354072"/>
                </a:lnTo>
                <a:lnTo>
                  <a:pt x="274242" y="6041"/>
                </a:lnTo>
                <a:close/>
              </a:path>
              <a:path w="542290" h="358140">
                <a:moveTo>
                  <a:pt x="254756" y="84929"/>
                </a:moveTo>
                <a:lnTo>
                  <a:pt x="254756" y="85442"/>
                </a:lnTo>
                <a:lnTo>
                  <a:pt x="254756" y="84929"/>
                </a:lnTo>
                <a:close/>
              </a:path>
              <a:path w="542290" h="358140">
                <a:moveTo>
                  <a:pt x="500298" y="0"/>
                </a:moveTo>
                <a:lnTo>
                  <a:pt x="458848" y="9710"/>
                </a:lnTo>
                <a:lnTo>
                  <a:pt x="424018" y="38763"/>
                </a:lnTo>
                <a:lnTo>
                  <a:pt x="400384" y="95872"/>
                </a:lnTo>
                <a:lnTo>
                  <a:pt x="394499" y="138153"/>
                </a:lnTo>
                <a:lnTo>
                  <a:pt x="392543" y="189554"/>
                </a:lnTo>
                <a:lnTo>
                  <a:pt x="394499" y="236813"/>
                </a:lnTo>
                <a:lnTo>
                  <a:pt x="400384" y="275190"/>
                </a:lnTo>
                <a:lnTo>
                  <a:pt x="424018" y="325361"/>
                </a:lnTo>
                <a:lnTo>
                  <a:pt x="458421" y="349786"/>
                </a:lnTo>
                <a:lnTo>
                  <a:pt x="498675" y="357915"/>
                </a:lnTo>
                <a:lnTo>
                  <a:pt x="509432" y="357286"/>
                </a:lnTo>
                <a:lnTo>
                  <a:pt x="520217" y="355397"/>
                </a:lnTo>
                <a:lnTo>
                  <a:pt x="531005" y="352243"/>
                </a:lnTo>
                <a:lnTo>
                  <a:pt x="541774" y="347821"/>
                </a:lnTo>
                <a:lnTo>
                  <a:pt x="541774" y="314985"/>
                </a:lnTo>
                <a:lnTo>
                  <a:pt x="507366" y="314985"/>
                </a:lnTo>
                <a:lnTo>
                  <a:pt x="495968" y="313973"/>
                </a:lnTo>
                <a:lnTo>
                  <a:pt x="460717" y="289944"/>
                </a:lnTo>
                <a:lnTo>
                  <a:pt x="445916" y="239994"/>
                </a:lnTo>
                <a:lnTo>
                  <a:pt x="443772" y="201945"/>
                </a:lnTo>
                <a:lnTo>
                  <a:pt x="443504" y="178936"/>
                </a:lnTo>
                <a:lnTo>
                  <a:pt x="444743" y="141461"/>
                </a:lnTo>
                <a:lnTo>
                  <a:pt x="454676" y="86763"/>
                </a:lnTo>
                <a:lnTo>
                  <a:pt x="485260" y="48689"/>
                </a:lnTo>
                <a:lnTo>
                  <a:pt x="511293" y="41757"/>
                </a:lnTo>
                <a:lnTo>
                  <a:pt x="541774" y="41757"/>
                </a:lnTo>
                <a:lnTo>
                  <a:pt x="541774" y="5497"/>
                </a:lnTo>
                <a:lnTo>
                  <a:pt x="529958" y="3105"/>
                </a:lnTo>
                <a:lnTo>
                  <a:pt x="519116" y="1386"/>
                </a:lnTo>
                <a:lnTo>
                  <a:pt x="509234" y="347"/>
                </a:lnTo>
                <a:lnTo>
                  <a:pt x="500298" y="0"/>
                </a:lnTo>
                <a:close/>
              </a:path>
              <a:path w="542290" h="358140">
                <a:moveTo>
                  <a:pt x="541774" y="306503"/>
                </a:moveTo>
                <a:lnTo>
                  <a:pt x="531946" y="310227"/>
                </a:lnTo>
                <a:lnTo>
                  <a:pt x="522933" y="312876"/>
                </a:lnTo>
                <a:lnTo>
                  <a:pt x="514738" y="314459"/>
                </a:lnTo>
                <a:lnTo>
                  <a:pt x="507366" y="314985"/>
                </a:lnTo>
                <a:lnTo>
                  <a:pt x="541774" y="314985"/>
                </a:lnTo>
                <a:lnTo>
                  <a:pt x="541774" y="306503"/>
                </a:lnTo>
                <a:close/>
              </a:path>
              <a:path w="542290" h="358140">
                <a:moveTo>
                  <a:pt x="541774" y="41757"/>
                </a:moveTo>
                <a:lnTo>
                  <a:pt x="511293" y="41757"/>
                </a:lnTo>
                <a:lnTo>
                  <a:pt x="518537" y="42157"/>
                </a:lnTo>
                <a:lnTo>
                  <a:pt x="526042" y="43352"/>
                </a:lnTo>
                <a:lnTo>
                  <a:pt x="533794" y="45335"/>
                </a:lnTo>
                <a:lnTo>
                  <a:pt x="541774" y="48103"/>
                </a:lnTo>
                <a:lnTo>
                  <a:pt x="541774" y="417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81" name="object 39">
            <a:extLst>
              <a:ext uri="{FF2B5EF4-FFF2-40B4-BE49-F238E27FC236}">
                <a16:creationId xmlns:a16="http://schemas.microsoft.com/office/drawing/2014/main" id="{1FCA0A6B-B63F-4DF9-A35C-6B3C4412E51A}"/>
              </a:ext>
            </a:extLst>
          </p:cNvPr>
          <p:cNvSpPr/>
          <p:nvPr/>
        </p:nvSpPr>
        <p:spPr>
          <a:xfrm>
            <a:off x="18767586" y="852363"/>
            <a:ext cx="0" cy="403832"/>
          </a:xfrm>
          <a:custGeom>
            <a:avLst/>
            <a:gdLst/>
            <a:ahLst/>
            <a:cxnLst/>
            <a:rect l="l" t="t" r="r" b="b"/>
            <a:pathLst>
              <a:path h="403859">
                <a:moveTo>
                  <a:pt x="0" y="0"/>
                </a:moveTo>
                <a:lnTo>
                  <a:pt x="0" y="403589"/>
                </a:lnTo>
              </a:path>
            </a:pathLst>
          </a:custGeom>
          <a:ln w="1724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82" name="object 31">
            <a:extLst>
              <a:ext uri="{FF2B5EF4-FFF2-40B4-BE49-F238E27FC236}">
                <a16:creationId xmlns:a16="http://schemas.microsoft.com/office/drawing/2014/main" id="{C9A0F670-A97B-413E-8A58-7FB27FC0D5BD}"/>
              </a:ext>
            </a:extLst>
          </p:cNvPr>
          <p:cNvSpPr/>
          <p:nvPr/>
        </p:nvSpPr>
        <p:spPr>
          <a:xfrm>
            <a:off x="16152201" y="704567"/>
            <a:ext cx="382852" cy="296502"/>
          </a:xfrm>
          <a:custGeom>
            <a:avLst/>
            <a:gdLst/>
            <a:ahLst/>
            <a:cxnLst/>
            <a:rect l="l" t="t" r="r" b="b"/>
            <a:pathLst>
              <a:path w="382905" h="296544">
                <a:moveTo>
                  <a:pt x="363162" y="245753"/>
                </a:moveTo>
                <a:lnTo>
                  <a:pt x="145681" y="245753"/>
                </a:lnTo>
                <a:lnTo>
                  <a:pt x="168589" y="249511"/>
                </a:lnTo>
                <a:lnTo>
                  <a:pt x="188508" y="259961"/>
                </a:lnTo>
                <a:lnTo>
                  <a:pt x="204016" y="275867"/>
                </a:lnTo>
                <a:lnTo>
                  <a:pt x="213689" y="295993"/>
                </a:lnTo>
                <a:lnTo>
                  <a:pt x="217208" y="295385"/>
                </a:lnTo>
                <a:lnTo>
                  <a:pt x="223893" y="295385"/>
                </a:lnTo>
                <a:lnTo>
                  <a:pt x="264483" y="291538"/>
                </a:lnTo>
                <a:lnTo>
                  <a:pt x="304760" y="280097"/>
                </a:lnTo>
                <a:lnTo>
                  <a:pt x="341958" y="261790"/>
                </a:lnTo>
                <a:lnTo>
                  <a:pt x="363162" y="245753"/>
                </a:lnTo>
                <a:close/>
              </a:path>
              <a:path w="382905" h="296544">
                <a:moveTo>
                  <a:pt x="223893" y="295385"/>
                </a:moveTo>
                <a:lnTo>
                  <a:pt x="217208" y="295385"/>
                </a:lnTo>
                <a:lnTo>
                  <a:pt x="220045" y="295490"/>
                </a:lnTo>
                <a:lnTo>
                  <a:pt x="222789" y="295490"/>
                </a:lnTo>
                <a:lnTo>
                  <a:pt x="223893" y="295385"/>
                </a:lnTo>
                <a:close/>
              </a:path>
              <a:path w="382905" h="296544">
                <a:moveTo>
                  <a:pt x="31280" y="0"/>
                </a:moveTo>
                <a:lnTo>
                  <a:pt x="6172" y="30718"/>
                </a:lnTo>
                <a:lnTo>
                  <a:pt x="0" y="78156"/>
                </a:lnTo>
                <a:lnTo>
                  <a:pt x="6078" y="132404"/>
                </a:lnTo>
                <a:lnTo>
                  <a:pt x="25915" y="181892"/>
                </a:lnTo>
                <a:lnTo>
                  <a:pt x="57767" y="224947"/>
                </a:lnTo>
                <a:lnTo>
                  <a:pt x="99892" y="259900"/>
                </a:lnTo>
                <a:lnTo>
                  <a:pt x="110760" y="253957"/>
                </a:lnTo>
                <a:lnTo>
                  <a:pt x="122150" y="249509"/>
                </a:lnTo>
                <a:lnTo>
                  <a:pt x="133859" y="246720"/>
                </a:lnTo>
                <a:lnTo>
                  <a:pt x="145681" y="245753"/>
                </a:lnTo>
                <a:lnTo>
                  <a:pt x="363162" y="245753"/>
                </a:lnTo>
                <a:lnTo>
                  <a:pt x="366526" y="243209"/>
                </a:lnTo>
                <a:lnTo>
                  <a:pt x="222621" y="243209"/>
                </a:lnTo>
                <a:lnTo>
                  <a:pt x="177717" y="237291"/>
                </a:lnTo>
                <a:lnTo>
                  <a:pt x="137341" y="220603"/>
                </a:lnTo>
                <a:lnTo>
                  <a:pt x="103114" y="194746"/>
                </a:lnTo>
                <a:lnTo>
                  <a:pt x="76658" y="161319"/>
                </a:lnTo>
                <a:lnTo>
                  <a:pt x="59596" y="121923"/>
                </a:lnTo>
                <a:lnTo>
                  <a:pt x="53548" y="78156"/>
                </a:lnTo>
                <a:lnTo>
                  <a:pt x="53925" y="67826"/>
                </a:lnTo>
                <a:lnTo>
                  <a:pt x="55095" y="57127"/>
                </a:lnTo>
                <a:lnTo>
                  <a:pt x="57117" y="46250"/>
                </a:lnTo>
                <a:lnTo>
                  <a:pt x="60050" y="35383"/>
                </a:lnTo>
                <a:lnTo>
                  <a:pt x="62647" y="26912"/>
                </a:lnTo>
                <a:lnTo>
                  <a:pt x="61568" y="19006"/>
                </a:lnTo>
                <a:lnTo>
                  <a:pt x="58082" y="12483"/>
                </a:lnTo>
                <a:lnTo>
                  <a:pt x="50962" y="4908"/>
                </a:lnTo>
                <a:lnTo>
                  <a:pt x="41629" y="591"/>
                </a:lnTo>
                <a:lnTo>
                  <a:pt x="31280" y="0"/>
                </a:lnTo>
                <a:close/>
              </a:path>
              <a:path w="382905" h="296544">
                <a:moveTo>
                  <a:pt x="355350" y="191745"/>
                </a:moveTo>
                <a:lnTo>
                  <a:pt x="349769" y="191745"/>
                </a:lnTo>
                <a:lnTo>
                  <a:pt x="344209" y="193357"/>
                </a:lnTo>
                <a:lnTo>
                  <a:pt x="338544" y="197943"/>
                </a:lnTo>
                <a:lnTo>
                  <a:pt x="312848" y="217257"/>
                </a:lnTo>
                <a:lnTo>
                  <a:pt x="284352" y="231457"/>
                </a:lnTo>
                <a:lnTo>
                  <a:pt x="253971" y="240216"/>
                </a:lnTo>
                <a:lnTo>
                  <a:pt x="222621" y="243209"/>
                </a:lnTo>
                <a:lnTo>
                  <a:pt x="366526" y="243209"/>
                </a:lnTo>
                <a:lnTo>
                  <a:pt x="374417" y="237241"/>
                </a:lnTo>
                <a:lnTo>
                  <a:pt x="379066" y="232759"/>
                </a:lnTo>
                <a:lnTo>
                  <a:pt x="382470" y="225503"/>
                </a:lnTo>
                <a:lnTo>
                  <a:pt x="382470" y="218121"/>
                </a:lnTo>
                <a:lnTo>
                  <a:pt x="380336" y="207811"/>
                </a:lnTo>
                <a:lnTo>
                  <a:pt x="374521" y="199432"/>
                </a:lnTo>
                <a:lnTo>
                  <a:pt x="365900" y="193803"/>
                </a:lnTo>
                <a:lnTo>
                  <a:pt x="355350" y="1917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83" name="object 34">
            <a:extLst>
              <a:ext uri="{FF2B5EF4-FFF2-40B4-BE49-F238E27FC236}">
                <a16:creationId xmlns:a16="http://schemas.microsoft.com/office/drawing/2014/main" id="{178C95DA-8196-4686-B0CD-9FE247450E0E}"/>
              </a:ext>
            </a:extLst>
          </p:cNvPr>
          <p:cNvSpPr/>
          <p:nvPr/>
        </p:nvSpPr>
        <p:spPr>
          <a:xfrm>
            <a:off x="16908791" y="812688"/>
            <a:ext cx="304122" cy="321265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73" y="52825"/>
                </a:moveTo>
                <a:lnTo>
                  <a:pt x="145534" y="52825"/>
                </a:lnTo>
                <a:lnTo>
                  <a:pt x="173025" y="55429"/>
                </a:lnTo>
                <a:lnTo>
                  <a:pt x="192657" y="63240"/>
                </a:lnTo>
                <a:lnTo>
                  <a:pt x="204435" y="76259"/>
                </a:lnTo>
                <a:lnTo>
                  <a:pt x="208360" y="94489"/>
                </a:lnTo>
                <a:lnTo>
                  <a:pt x="206661" y="105994"/>
                </a:lnTo>
                <a:lnTo>
                  <a:pt x="169324" y="129696"/>
                </a:lnTo>
                <a:lnTo>
                  <a:pt x="140797" y="133471"/>
                </a:lnTo>
                <a:lnTo>
                  <a:pt x="131317" y="134823"/>
                </a:lnTo>
                <a:lnTo>
                  <a:pt x="123523" y="136104"/>
                </a:lnTo>
                <a:lnTo>
                  <a:pt x="117399" y="137346"/>
                </a:lnTo>
                <a:lnTo>
                  <a:pt x="91708" y="141059"/>
                </a:lnTo>
                <a:lnTo>
                  <a:pt x="51802" y="151636"/>
                </a:lnTo>
                <a:lnTo>
                  <a:pt x="9418" y="188203"/>
                </a:lnTo>
                <a:lnTo>
                  <a:pt x="0" y="231783"/>
                </a:lnTo>
                <a:lnTo>
                  <a:pt x="1989" y="252023"/>
                </a:lnTo>
                <a:lnTo>
                  <a:pt x="31705" y="298661"/>
                </a:lnTo>
                <a:lnTo>
                  <a:pt x="83413" y="319552"/>
                </a:lnTo>
                <a:lnTo>
                  <a:pt x="104426" y="320943"/>
                </a:lnTo>
                <a:lnTo>
                  <a:pt x="136323" y="318635"/>
                </a:lnTo>
                <a:lnTo>
                  <a:pt x="164463" y="311707"/>
                </a:lnTo>
                <a:lnTo>
                  <a:pt x="188845" y="300154"/>
                </a:lnTo>
                <a:lnTo>
                  <a:pt x="209470" y="283970"/>
                </a:lnTo>
                <a:lnTo>
                  <a:pt x="303948" y="283970"/>
                </a:lnTo>
                <a:lnTo>
                  <a:pt x="303948" y="268148"/>
                </a:lnTo>
                <a:lnTo>
                  <a:pt x="129106" y="268148"/>
                </a:lnTo>
                <a:lnTo>
                  <a:pt x="118034" y="267633"/>
                </a:lnTo>
                <a:lnTo>
                  <a:pt x="79448" y="254046"/>
                </a:lnTo>
                <a:lnTo>
                  <a:pt x="66898" y="228830"/>
                </a:lnTo>
                <a:lnTo>
                  <a:pt x="70352" y="210066"/>
                </a:lnTo>
                <a:lnTo>
                  <a:pt x="80696" y="195412"/>
                </a:lnTo>
                <a:lnTo>
                  <a:pt x="97926" y="184853"/>
                </a:lnTo>
                <a:lnTo>
                  <a:pt x="122027" y="178392"/>
                </a:lnTo>
                <a:lnTo>
                  <a:pt x="149195" y="175133"/>
                </a:lnTo>
                <a:lnTo>
                  <a:pt x="171946" y="171205"/>
                </a:lnTo>
                <a:lnTo>
                  <a:pt x="190289" y="166620"/>
                </a:lnTo>
                <a:lnTo>
                  <a:pt x="204234" y="161387"/>
                </a:lnTo>
                <a:lnTo>
                  <a:pt x="271719" y="161387"/>
                </a:lnTo>
                <a:lnTo>
                  <a:pt x="271719" y="99316"/>
                </a:lnTo>
                <a:lnTo>
                  <a:pt x="271300" y="99316"/>
                </a:lnTo>
                <a:lnTo>
                  <a:pt x="271363" y="98907"/>
                </a:lnTo>
                <a:lnTo>
                  <a:pt x="271604" y="98436"/>
                </a:lnTo>
                <a:lnTo>
                  <a:pt x="271719" y="88594"/>
                </a:lnTo>
                <a:lnTo>
                  <a:pt x="269293" y="67380"/>
                </a:lnTo>
                <a:lnTo>
                  <a:pt x="263573" y="52825"/>
                </a:lnTo>
                <a:close/>
              </a:path>
              <a:path w="304165" h="321309">
                <a:moveTo>
                  <a:pt x="303948" y="283970"/>
                </a:moveTo>
                <a:lnTo>
                  <a:pt x="209470" y="283970"/>
                </a:lnTo>
                <a:lnTo>
                  <a:pt x="215400" y="300154"/>
                </a:lnTo>
                <a:lnTo>
                  <a:pt x="226082" y="311707"/>
                </a:lnTo>
                <a:lnTo>
                  <a:pt x="241522" y="318635"/>
                </a:lnTo>
                <a:lnTo>
                  <a:pt x="261730" y="320943"/>
                </a:lnTo>
                <a:lnTo>
                  <a:pt x="272058" y="320464"/>
                </a:lnTo>
                <a:lnTo>
                  <a:pt x="282533" y="319028"/>
                </a:lnTo>
                <a:lnTo>
                  <a:pt x="293161" y="316636"/>
                </a:lnTo>
                <a:lnTo>
                  <a:pt x="303948" y="313288"/>
                </a:lnTo>
                <a:lnTo>
                  <a:pt x="303948" y="283970"/>
                </a:lnTo>
                <a:close/>
              </a:path>
              <a:path w="304165" h="321309">
                <a:moveTo>
                  <a:pt x="271719" y="161387"/>
                </a:moveTo>
                <a:lnTo>
                  <a:pt x="204234" y="161387"/>
                </a:lnTo>
                <a:lnTo>
                  <a:pt x="204234" y="210071"/>
                </a:lnTo>
                <a:lnTo>
                  <a:pt x="202582" y="223687"/>
                </a:lnTo>
                <a:lnTo>
                  <a:pt x="177827" y="255238"/>
                </a:lnTo>
                <a:lnTo>
                  <a:pt x="129106" y="268148"/>
                </a:lnTo>
                <a:lnTo>
                  <a:pt x="281289" y="268148"/>
                </a:lnTo>
                <a:lnTo>
                  <a:pt x="276954" y="266368"/>
                </a:lnTo>
                <a:lnTo>
                  <a:pt x="274557" y="262882"/>
                </a:lnTo>
                <a:lnTo>
                  <a:pt x="272651" y="259342"/>
                </a:lnTo>
                <a:lnTo>
                  <a:pt x="271809" y="254046"/>
                </a:lnTo>
                <a:lnTo>
                  <a:pt x="271719" y="161387"/>
                </a:lnTo>
                <a:close/>
              </a:path>
              <a:path w="304165" h="321309">
                <a:moveTo>
                  <a:pt x="303948" y="266955"/>
                </a:moveTo>
                <a:lnTo>
                  <a:pt x="299236" y="267771"/>
                </a:lnTo>
                <a:lnTo>
                  <a:pt x="296095" y="268148"/>
                </a:lnTo>
                <a:lnTo>
                  <a:pt x="303948" y="268148"/>
                </a:lnTo>
                <a:lnTo>
                  <a:pt x="303948" y="266955"/>
                </a:lnTo>
                <a:close/>
              </a:path>
              <a:path w="304165" h="321309">
                <a:moveTo>
                  <a:pt x="149628" y="0"/>
                </a:moveTo>
                <a:lnTo>
                  <a:pt x="97411" y="5294"/>
                </a:lnTo>
                <a:lnTo>
                  <a:pt x="56919" y="21151"/>
                </a:lnTo>
                <a:lnTo>
                  <a:pt x="24384" y="54127"/>
                </a:lnTo>
                <a:lnTo>
                  <a:pt x="11214" y="101515"/>
                </a:lnTo>
                <a:lnTo>
                  <a:pt x="78049" y="101515"/>
                </a:lnTo>
                <a:lnTo>
                  <a:pt x="84035" y="80209"/>
                </a:lnTo>
                <a:lnTo>
                  <a:pt x="97279" y="64994"/>
                </a:lnTo>
                <a:lnTo>
                  <a:pt x="117780" y="55867"/>
                </a:lnTo>
                <a:lnTo>
                  <a:pt x="145534" y="52825"/>
                </a:lnTo>
                <a:lnTo>
                  <a:pt x="263573" y="52825"/>
                </a:lnTo>
                <a:lnTo>
                  <a:pt x="262020" y="48875"/>
                </a:lnTo>
                <a:lnTo>
                  <a:pt x="232956" y="19978"/>
                </a:lnTo>
                <a:lnTo>
                  <a:pt x="195682" y="4990"/>
                </a:lnTo>
                <a:lnTo>
                  <a:pt x="173757" y="1247"/>
                </a:lnTo>
                <a:lnTo>
                  <a:pt x="149628" y="0"/>
                </a:lnTo>
                <a:close/>
              </a:path>
              <a:path w="304165" h="321309">
                <a:moveTo>
                  <a:pt x="271719" y="99002"/>
                </a:moveTo>
                <a:lnTo>
                  <a:pt x="271541" y="99075"/>
                </a:lnTo>
                <a:lnTo>
                  <a:pt x="271447" y="99253"/>
                </a:lnTo>
                <a:lnTo>
                  <a:pt x="271300" y="99316"/>
                </a:lnTo>
                <a:lnTo>
                  <a:pt x="271719" y="99316"/>
                </a:lnTo>
                <a:lnTo>
                  <a:pt x="271719" y="9900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84" name="object 35">
            <a:extLst>
              <a:ext uri="{FF2B5EF4-FFF2-40B4-BE49-F238E27FC236}">
                <a16:creationId xmlns:a16="http://schemas.microsoft.com/office/drawing/2014/main" id="{093333DF-6028-44C4-AB26-1422A10BFDC8}"/>
              </a:ext>
            </a:extLst>
          </p:cNvPr>
          <p:cNvSpPr/>
          <p:nvPr/>
        </p:nvSpPr>
        <p:spPr>
          <a:xfrm>
            <a:off x="17230684" y="813264"/>
            <a:ext cx="439995" cy="311742"/>
          </a:xfrm>
          <a:custGeom>
            <a:avLst/>
            <a:gdLst/>
            <a:ahLst/>
            <a:cxnLst/>
            <a:rect l="l" t="t" r="r" b="b"/>
            <a:pathLst>
              <a:path w="440055" h="311784">
                <a:moveTo>
                  <a:pt x="63411" y="8261"/>
                </a:moveTo>
                <a:lnTo>
                  <a:pt x="0" y="8261"/>
                </a:lnTo>
                <a:lnTo>
                  <a:pt x="0" y="311592"/>
                </a:lnTo>
                <a:lnTo>
                  <a:pt x="66929" y="311592"/>
                </a:lnTo>
                <a:lnTo>
                  <a:pt x="66929" y="131451"/>
                </a:lnTo>
                <a:lnTo>
                  <a:pt x="68179" y="114383"/>
                </a:lnTo>
                <a:lnTo>
                  <a:pt x="86855" y="73369"/>
                </a:lnTo>
                <a:lnTo>
                  <a:pt x="119960" y="54099"/>
                </a:lnTo>
                <a:lnTo>
                  <a:pt x="133210" y="52815"/>
                </a:lnTo>
                <a:lnTo>
                  <a:pt x="430921" y="52815"/>
                </a:lnTo>
                <a:lnTo>
                  <a:pt x="429524" y="50469"/>
                </a:lnTo>
                <a:lnTo>
                  <a:pt x="63411" y="50469"/>
                </a:lnTo>
                <a:lnTo>
                  <a:pt x="63411" y="8261"/>
                </a:lnTo>
                <a:close/>
              </a:path>
              <a:path w="440055" h="311784">
                <a:moveTo>
                  <a:pt x="318032" y="52815"/>
                </a:moveTo>
                <a:lnTo>
                  <a:pt x="133210" y="52815"/>
                </a:lnTo>
                <a:lnTo>
                  <a:pt x="146814" y="53804"/>
                </a:lnTo>
                <a:lnTo>
                  <a:pt x="158273" y="56774"/>
                </a:lnTo>
                <a:lnTo>
                  <a:pt x="183638" y="88325"/>
                </a:lnTo>
                <a:lnTo>
                  <a:pt x="186570" y="311592"/>
                </a:lnTo>
                <a:lnTo>
                  <a:pt x="253479" y="311592"/>
                </a:lnTo>
                <a:lnTo>
                  <a:pt x="253479" y="133817"/>
                </a:lnTo>
                <a:lnTo>
                  <a:pt x="257509" y="98376"/>
                </a:lnTo>
                <a:lnTo>
                  <a:pt x="269605" y="73063"/>
                </a:lnTo>
                <a:lnTo>
                  <a:pt x="289777" y="57876"/>
                </a:lnTo>
                <a:lnTo>
                  <a:pt x="318032" y="52815"/>
                </a:lnTo>
                <a:close/>
              </a:path>
              <a:path w="440055" h="311784">
                <a:moveTo>
                  <a:pt x="430921" y="52815"/>
                </a:moveTo>
                <a:lnTo>
                  <a:pt x="318032" y="52815"/>
                </a:lnTo>
                <a:lnTo>
                  <a:pt x="334381" y="54208"/>
                </a:lnTo>
                <a:lnTo>
                  <a:pt x="347653" y="58388"/>
                </a:lnTo>
                <a:lnTo>
                  <a:pt x="371098" y="97872"/>
                </a:lnTo>
                <a:lnTo>
                  <a:pt x="373130" y="311592"/>
                </a:lnTo>
                <a:lnTo>
                  <a:pt x="440018" y="311592"/>
                </a:lnTo>
                <a:lnTo>
                  <a:pt x="439919" y="101456"/>
                </a:lnTo>
                <a:lnTo>
                  <a:pt x="433681" y="57448"/>
                </a:lnTo>
                <a:lnTo>
                  <a:pt x="430921" y="52815"/>
                </a:lnTo>
                <a:close/>
              </a:path>
              <a:path w="440055" h="311784">
                <a:moveTo>
                  <a:pt x="158382" y="0"/>
                </a:moveTo>
                <a:lnTo>
                  <a:pt x="130561" y="3151"/>
                </a:lnTo>
                <a:lnTo>
                  <a:pt x="105749" y="12610"/>
                </a:lnTo>
                <a:lnTo>
                  <a:pt x="83927" y="28381"/>
                </a:lnTo>
                <a:lnTo>
                  <a:pt x="65076" y="50469"/>
                </a:lnTo>
                <a:lnTo>
                  <a:pt x="243489" y="50469"/>
                </a:lnTo>
                <a:lnTo>
                  <a:pt x="230691" y="28381"/>
                </a:lnTo>
                <a:lnTo>
                  <a:pt x="212240" y="12610"/>
                </a:lnTo>
                <a:lnTo>
                  <a:pt x="188138" y="3151"/>
                </a:lnTo>
                <a:lnTo>
                  <a:pt x="158382" y="0"/>
                </a:lnTo>
                <a:close/>
              </a:path>
              <a:path w="440055" h="311784">
                <a:moveTo>
                  <a:pt x="338523" y="0"/>
                </a:moveTo>
                <a:lnTo>
                  <a:pt x="310809" y="3151"/>
                </a:lnTo>
                <a:lnTo>
                  <a:pt x="285733" y="12610"/>
                </a:lnTo>
                <a:lnTo>
                  <a:pt x="263293" y="28381"/>
                </a:lnTo>
                <a:lnTo>
                  <a:pt x="243489" y="50469"/>
                </a:lnTo>
                <a:lnTo>
                  <a:pt x="429524" y="50469"/>
                </a:lnTo>
                <a:lnTo>
                  <a:pt x="414664" y="25526"/>
                </a:lnTo>
                <a:lnTo>
                  <a:pt x="382949" y="6380"/>
                </a:lnTo>
                <a:lnTo>
                  <a:pt x="3385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85" name="object 36">
            <a:extLst>
              <a:ext uri="{FF2B5EF4-FFF2-40B4-BE49-F238E27FC236}">
                <a16:creationId xmlns:a16="http://schemas.microsoft.com/office/drawing/2014/main" id="{BD285CF6-D272-4F61-AAFC-EA5DA23E9E9E}"/>
              </a:ext>
            </a:extLst>
          </p:cNvPr>
          <p:cNvSpPr/>
          <p:nvPr/>
        </p:nvSpPr>
        <p:spPr>
          <a:xfrm>
            <a:off x="17742971" y="821526"/>
            <a:ext cx="0" cy="303487"/>
          </a:xfrm>
          <a:custGeom>
            <a:avLst/>
            <a:gdLst/>
            <a:ahLst/>
            <a:cxnLst/>
            <a:rect l="l" t="t" r="r" b="b"/>
            <a:pathLst>
              <a:path h="303530">
                <a:moveTo>
                  <a:pt x="0" y="0"/>
                </a:moveTo>
                <a:lnTo>
                  <a:pt x="0" y="303331"/>
                </a:lnTo>
              </a:path>
            </a:pathLst>
          </a:custGeom>
          <a:ln w="6683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86" name="object 37">
            <a:extLst>
              <a:ext uri="{FF2B5EF4-FFF2-40B4-BE49-F238E27FC236}">
                <a16:creationId xmlns:a16="http://schemas.microsoft.com/office/drawing/2014/main" id="{5069E6F4-6C35-49E4-88FE-DA3F26DF90D2}"/>
              </a:ext>
            </a:extLst>
          </p:cNvPr>
          <p:cNvSpPr/>
          <p:nvPr/>
        </p:nvSpPr>
        <p:spPr>
          <a:xfrm>
            <a:off x="17709560" y="705954"/>
            <a:ext cx="67301" cy="63490"/>
          </a:xfrm>
          <a:custGeom>
            <a:avLst/>
            <a:gdLst/>
            <a:ahLst/>
            <a:cxnLst/>
            <a:rect l="l" t="t" r="r" b="b"/>
            <a:pathLst>
              <a:path w="67309" h="63500">
                <a:moveTo>
                  <a:pt x="66835" y="0"/>
                </a:moveTo>
                <a:lnTo>
                  <a:pt x="0" y="0"/>
                </a:lnTo>
                <a:lnTo>
                  <a:pt x="0" y="63359"/>
                </a:lnTo>
                <a:lnTo>
                  <a:pt x="66835" y="63359"/>
                </a:lnTo>
                <a:lnTo>
                  <a:pt x="668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87" name="object 38">
            <a:extLst>
              <a:ext uri="{FF2B5EF4-FFF2-40B4-BE49-F238E27FC236}">
                <a16:creationId xmlns:a16="http://schemas.microsoft.com/office/drawing/2014/main" id="{B6392F57-39F7-4538-B149-83FE40C138BD}"/>
              </a:ext>
            </a:extLst>
          </p:cNvPr>
          <p:cNvSpPr/>
          <p:nvPr/>
        </p:nvSpPr>
        <p:spPr>
          <a:xfrm>
            <a:off x="17801438" y="813265"/>
            <a:ext cx="270474" cy="319995"/>
          </a:xfrm>
          <a:custGeom>
            <a:avLst/>
            <a:gdLst/>
            <a:ahLst/>
            <a:cxnLst/>
            <a:rect l="l" t="t" r="r" b="b"/>
            <a:pathLst>
              <a:path w="270509" h="320040">
                <a:moveTo>
                  <a:pt x="66898" y="214213"/>
                </a:moveTo>
                <a:lnTo>
                  <a:pt x="0" y="214213"/>
                </a:lnTo>
                <a:lnTo>
                  <a:pt x="2898" y="238545"/>
                </a:lnTo>
                <a:lnTo>
                  <a:pt x="22556" y="278429"/>
                </a:lnTo>
                <a:lnTo>
                  <a:pt x="58464" y="305287"/>
                </a:lnTo>
                <a:lnTo>
                  <a:pt x="106000" y="318198"/>
                </a:lnTo>
                <a:lnTo>
                  <a:pt x="134404" y="319812"/>
                </a:lnTo>
                <a:lnTo>
                  <a:pt x="160583" y="318417"/>
                </a:lnTo>
                <a:lnTo>
                  <a:pt x="206353" y="307249"/>
                </a:lnTo>
                <a:lnTo>
                  <a:pt x="245160" y="282815"/>
                </a:lnTo>
                <a:lnTo>
                  <a:pt x="257537" y="266965"/>
                </a:lnTo>
                <a:lnTo>
                  <a:pt x="135577" y="266965"/>
                </a:lnTo>
                <a:lnTo>
                  <a:pt x="107497" y="263670"/>
                </a:lnTo>
                <a:lnTo>
                  <a:pt x="86701" y="253782"/>
                </a:lnTo>
                <a:lnTo>
                  <a:pt x="73173" y="237298"/>
                </a:lnTo>
                <a:lnTo>
                  <a:pt x="66898" y="214213"/>
                </a:lnTo>
                <a:close/>
              </a:path>
              <a:path w="270509" h="320040">
                <a:moveTo>
                  <a:pt x="133210" y="0"/>
                </a:moveTo>
                <a:lnTo>
                  <a:pt x="87291" y="4697"/>
                </a:lnTo>
                <a:lnTo>
                  <a:pt x="49296" y="18795"/>
                </a:lnTo>
                <a:lnTo>
                  <a:pt x="17144" y="47261"/>
                </a:lnTo>
                <a:lnTo>
                  <a:pt x="6439" y="86887"/>
                </a:lnTo>
                <a:lnTo>
                  <a:pt x="8349" y="106492"/>
                </a:lnTo>
                <a:lnTo>
                  <a:pt x="36983" y="150791"/>
                </a:lnTo>
                <a:lnTo>
                  <a:pt x="82539" y="171273"/>
                </a:lnTo>
                <a:lnTo>
                  <a:pt x="151234" y="187800"/>
                </a:lnTo>
                <a:lnTo>
                  <a:pt x="164684" y="191175"/>
                </a:lnTo>
                <a:lnTo>
                  <a:pt x="200610" y="216372"/>
                </a:lnTo>
                <a:lnTo>
                  <a:pt x="203030" y="227082"/>
                </a:lnTo>
                <a:lnTo>
                  <a:pt x="199452" y="244542"/>
                </a:lnTo>
                <a:lnTo>
                  <a:pt x="187012" y="257005"/>
                </a:lnTo>
                <a:lnTo>
                  <a:pt x="165718" y="264476"/>
                </a:lnTo>
                <a:lnTo>
                  <a:pt x="135577" y="266965"/>
                </a:lnTo>
                <a:lnTo>
                  <a:pt x="257537" y="266965"/>
                </a:lnTo>
                <a:lnTo>
                  <a:pt x="258900" y="265219"/>
                </a:lnTo>
                <a:lnTo>
                  <a:pt x="267147" y="244682"/>
                </a:lnTo>
                <a:lnTo>
                  <a:pt x="269897" y="221207"/>
                </a:lnTo>
                <a:lnTo>
                  <a:pt x="267988" y="202117"/>
                </a:lnTo>
                <a:lnTo>
                  <a:pt x="239395" y="158466"/>
                </a:lnTo>
                <a:lnTo>
                  <a:pt x="193285" y="138211"/>
                </a:lnTo>
                <a:lnTo>
                  <a:pt x="145927" y="127024"/>
                </a:lnTo>
                <a:lnTo>
                  <a:pt x="126027" y="122497"/>
                </a:lnTo>
                <a:lnTo>
                  <a:pt x="81107" y="102983"/>
                </a:lnTo>
                <a:lnTo>
                  <a:pt x="73338" y="83934"/>
                </a:lnTo>
                <a:lnTo>
                  <a:pt x="76790" y="70329"/>
                </a:lnTo>
                <a:lnTo>
                  <a:pt x="87142" y="60610"/>
                </a:lnTo>
                <a:lnTo>
                  <a:pt x="104388" y="54779"/>
                </a:lnTo>
                <a:lnTo>
                  <a:pt x="128519" y="52836"/>
                </a:lnTo>
                <a:lnTo>
                  <a:pt x="247309" y="52836"/>
                </a:lnTo>
                <a:lnTo>
                  <a:pt x="246597" y="51236"/>
                </a:lnTo>
                <a:lnTo>
                  <a:pt x="217082" y="21161"/>
                </a:lnTo>
                <a:lnTo>
                  <a:pt x="179701" y="5287"/>
                </a:lnTo>
                <a:lnTo>
                  <a:pt x="157597" y="1321"/>
                </a:lnTo>
                <a:lnTo>
                  <a:pt x="133210" y="0"/>
                </a:lnTo>
                <a:close/>
              </a:path>
              <a:path w="270509" h="320040">
                <a:moveTo>
                  <a:pt x="247309" y="52836"/>
                </a:moveTo>
                <a:lnTo>
                  <a:pt x="128519" y="52836"/>
                </a:lnTo>
                <a:lnTo>
                  <a:pt x="152368" y="55366"/>
                </a:lnTo>
                <a:lnTo>
                  <a:pt x="170589" y="62954"/>
                </a:lnTo>
                <a:lnTo>
                  <a:pt x="183174" y="75598"/>
                </a:lnTo>
                <a:lnTo>
                  <a:pt x="190119" y="93295"/>
                </a:lnTo>
                <a:lnTo>
                  <a:pt x="259950" y="93295"/>
                </a:lnTo>
                <a:lnTo>
                  <a:pt x="255301" y="70777"/>
                </a:lnTo>
                <a:lnTo>
                  <a:pt x="247309" y="528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88" name="object 39">
            <a:extLst>
              <a:ext uri="{FF2B5EF4-FFF2-40B4-BE49-F238E27FC236}">
                <a16:creationId xmlns:a16="http://schemas.microsoft.com/office/drawing/2014/main" id="{EF502162-0454-47AF-8CC7-BD287024D4D3}"/>
              </a:ext>
            </a:extLst>
          </p:cNvPr>
          <p:cNvSpPr/>
          <p:nvPr/>
        </p:nvSpPr>
        <p:spPr>
          <a:xfrm>
            <a:off x="18092151" y="812688"/>
            <a:ext cx="304122" cy="321265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45" y="52825"/>
                </a:moveTo>
                <a:lnTo>
                  <a:pt x="145524" y="52825"/>
                </a:lnTo>
                <a:lnTo>
                  <a:pt x="172994" y="55429"/>
                </a:lnTo>
                <a:lnTo>
                  <a:pt x="192632" y="63240"/>
                </a:lnTo>
                <a:lnTo>
                  <a:pt x="204426" y="76259"/>
                </a:lnTo>
                <a:lnTo>
                  <a:pt x="208360" y="94489"/>
                </a:lnTo>
                <a:lnTo>
                  <a:pt x="206661" y="105994"/>
                </a:lnTo>
                <a:lnTo>
                  <a:pt x="169308" y="129696"/>
                </a:lnTo>
                <a:lnTo>
                  <a:pt x="140770" y="133471"/>
                </a:lnTo>
                <a:lnTo>
                  <a:pt x="131286" y="134823"/>
                </a:lnTo>
                <a:lnTo>
                  <a:pt x="123494" y="136104"/>
                </a:lnTo>
                <a:lnTo>
                  <a:pt x="117399" y="137346"/>
                </a:lnTo>
                <a:lnTo>
                  <a:pt x="91710" y="141059"/>
                </a:lnTo>
                <a:lnTo>
                  <a:pt x="51798" y="151636"/>
                </a:lnTo>
                <a:lnTo>
                  <a:pt x="9391" y="188203"/>
                </a:lnTo>
                <a:lnTo>
                  <a:pt x="0" y="231783"/>
                </a:lnTo>
                <a:lnTo>
                  <a:pt x="1980" y="252023"/>
                </a:lnTo>
                <a:lnTo>
                  <a:pt x="31674" y="298661"/>
                </a:lnTo>
                <a:lnTo>
                  <a:pt x="83403" y="319552"/>
                </a:lnTo>
                <a:lnTo>
                  <a:pt x="104457" y="320943"/>
                </a:lnTo>
                <a:lnTo>
                  <a:pt x="136331" y="318635"/>
                </a:lnTo>
                <a:lnTo>
                  <a:pt x="164463" y="311707"/>
                </a:lnTo>
                <a:lnTo>
                  <a:pt x="188853" y="300154"/>
                </a:lnTo>
                <a:lnTo>
                  <a:pt x="209501" y="283970"/>
                </a:lnTo>
                <a:lnTo>
                  <a:pt x="303948" y="283970"/>
                </a:lnTo>
                <a:lnTo>
                  <a:pt x="303948" y="268148"/>
                </a:lnTo>
                <a:lnTo>
                  <a:pt x="129106" y="268148"/>
                </a:lnTo>
                <a:lnTo>
                  <a:pt x="118032" y="267633"/>
                </a:lnTo>
                <a:lnTo>
                  <a:pt x="79435" y="254046"/>
                </a:lnTo>
                <a:lnTo>
                  <a:pt x="66898" y="228830"/>
                </a:lnTo>
                <a:lnTo>
                  <a:pt x="70349" y="210066"/>
                </a:lnTo>
                <a:lnTo>
                  <a:pt x="80695" y="195412"/>
                </a:lnTo>
                <a:lnTo>
                  <a:pt x="97948" y="184853"/>
                </a:lnTo>
                <a:lnTo>
                  <a:pt x="122111" y="178392"/>
                </a:lnTo>
                <a:lnTo>
                  <a:pt x="149185" y="175133"/>
                </a:lnTo>
                <a:lnTo>
                  <a:pt x="171901" y="171205"/>
                </a:lnTo>
                <a:lnTo>
                  <a:pt x="190238" y="166620"/>
                </a:lnTo>
                <a:lnTo>
                  <a:pt x="204171" y="161387"/>
                </a:lnTo>
                <a:lnTo>
                  <a:pt x="271677" y="161387"/>
                </a:lnTo>
                <a:lnTo>
                  <a:pt x="271677" y="88594"/>
                </a:lnTo>
                <a:lnTo>
                  <a:pt x="269257" y="67380"/>
                </a:lnTo>
                <a:lnTo>
                  <a:pt x="263545" y="52825"/>
                </a:lnTo>
                <a:close/>
              </a:path>
              <a:path w="304165" h="321309">
                <a:moveTo>
                  <a:pt x="303948" y="283970"/>
                </a:moveTo>
                <a:lnTo>
                  <a:pt x="209501" y="283970"/>
                </a:lnTo>
                <a:lnTo>
                  <a:pt x="215381" y="300154"/>
                </a:lnTo>
                <a:lnTo>
                  <a:pt x="226042" y="311707"/>
                </a:lnTo>
                <a:lnTo>
                  <a:pt x="241474" y="318635"/>
                </a:lnTo>
                <a:lnTo>
                  <a:pt x="261667" y="320943"/>
                </a:lnTo>
                <a:lnTo>
                  <a:pt x="272025" y="320464"/>
                </a:lnTo>
                <a:lnTo>
                  <a:pt x="282533" y="319028"/>
                </a:lnTo>
                <a:lnTo>
                  <a:pt x="293178" y="316636"/>
                </a:lnTo>
                <a:lnTo>
                  <a:pt x="303948" y="313288"/>
                </a:lnTo>
                <a:lnTo>
                  <a:pt x="303948" y="283970"/>
                </a:lnTo>
                <a:close/>
              </a:path>
              <a:path w="304165" h="321309">
                <a:moveTo>
                  <a:pt x="271677" y="161387"/>
                </a:moveTo>
                <a:lnTo>
                  <a:pt x="204171" y="161387"/>
                </a:lnTo>
                <a:lnTo>
                  <a:pt x="204171" y="210071"/>
                </a:lnTo>
                <a:lnTo>
                  <a:pt x="202524" y="223687"/>
                </a:lnTo>
                <a:lnTo>
                  <a:pt x="177795" y="255238"/>
                </a:lnTo>
                <a:lnTo>
                  <a:pt x="129106" y="268148"/>
                </a:lnTo>
                <a:lnTo>
                  <a:pt x="281258" y="268148"/>
                </a:lnTo>
                <a:lnTo>
                  <a:pt x="276986" y="266368"/>
                </a:lnTo>
                <a:lnTo>
                  <a:pt x="274609" y="262882"/>
                </a:lnTo>
                <a:lnTo>
                  <a:pt x="272651" y="259342"/>
                </a:lnTo>
                <a:lnTo>
                  <a:pt x="271771" y="254046"/>
                </a:lnTo>
                <a:lnTo>
                  <a:pt x="271677" y="161387"/>
                </a:lnTo>
                <a:close/>
              </a:path>
              <a:path w="304165" h="321309">
                <a:moveTo>
                  <a:pt x="303948" y="266955"/>
                </a:moveTo>
                <a:lnTo>
                  <a:pt x="299257" y="267771"/>
                </a:lnTo>
                <a:lnTo>
                  <a:pt x="296127" y="268148"/>
                </a:lnTo>
                <a:lnTo>
                  <a:pt x="303948" y="268148"/>
                </a:lnTo>
                <a:lnTo>
                  <a:pt x="303948" y="266955"/>
                </a:lnTo>
                <a:close/>
              </a:path>
              <a:path w="304165" h="321309">
                <a:moveTo>
                  <a:pt x="149660" y="0"/>
                </a:moveTo>
                <a:lnTo>
                  <a:pt x="97457" y="5294"/>
                </a:lnTo>
                <a:lnTo>
                  <a:pt x="57003" y="21151"/>
                </a:lnTo>
                <a:lnTo>
                  <a:pt x="24312" y="54127"/>
                </a:lnTo>
                <a:lnTo>
                  <a:pt x="11120" y="101515"/>
                </a:lnTo>
                <a:lnTo>
                  <a:pt x="78049" y="101515"/>
                </a:lnTo>
                <a:lnTo>
                  <a:pt x="84026" y="80209"/>
                </a:lnTo>
                <a:lnTo>
                  <a:pt x="97262" y="64994"/>
                </a:lnTo>
                <a:lnTo>
                  <a:pt x="117760" y="55867"/>
                </a:lnTo>
                <a:lnTo>
                  <a:pt x="145524" y="52825"/>
                </a:lnTo>
                <a:lnTo>
                  <a:pt x="263545" y="52825"/>
                </a:lnTo>
                <a:lnTo>
                  <a:pt x="261995" y="48875"/>
                </a:lnTo>
                <a:lnTo>
                  <a:pt x="232956" y="19978"/>
                </a:lnTo>
                <a:lnTo>
                  <a:pt x="195686" y="4990"/>
                </a:lnTo>
                <a:lnTo>
                  <a:pt x="173761" y="1247"/>
                </a:lnTo>
                <a:lnTo>
                  <a:pt x="1496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89" name="object 40">
            <a:extLst>
              <a:ext uri="{FF2B5EF4-FFF2-40B4-BE49-F238E27FC236}">
                <a16:creationId xmlns:a16="http://schemas.microsoft.com/office/drawing/2014/main" id="{53BF88F0-4D6C-4696-B876-B52F8EA9849E}"/>
              </a:ext>
            </a:extLst>
          </p:cNvPr>
          <p:cNvSpPr/>
          <p:nvPr/>
        </p:nvSpPr>
        <p:spPr>
          <a:xfrm>
            <a:off x="18414036" y="813264"/>
            <a:ext cx="266663" cy="311742"/>
          </a:xfrm>
          <a:custGeom>
            <a:avLst/>
            <a:gdLst/>
            <a:ahLst/>
            <a:cxnLst/>
            <a:rect l="l" t="t" r="r" b="b"/>
            <a:pathLst>
              <a:path w="266700" h="311784">
                <a:moveTo>
                  <a:pt x="63380" y="8261"/>
                </a:moveTo>
                <a:lnTo>
                  <a:pt x="0" y="8261"/>
                </a:lnTo>
                <a:lnTo>
                  <a:pt x="0" y="311592"/>
                </a:lnTo>
                <a:lnTo>
                  <a:pt x="66867" y="311592"/>
                </a:lnTo>
                <a:lnTo>
                  <a:pt x="66867" y="132655"/>
                </a:lnTo>
                <a:lnTo>
                  <a:pt x="68114" y="116326"/>
                </a:lnTo>
                <a:lnTo>
                  <a:pt x="86866" y="75704"/>
                </a:lnTo>
                <a:lnTo>
                  <a:pt x="124566" y="54246"/>
                </a:lnTo>
                <a:lnTo>
                  <a:pt x="127389" y="53987"/>
                </a:lnTo>
                <a:lnTo>
                  <a:pt x="64532" y="53987"/>
                </a:lnTo>
                <a:lnTo>
                  <a:pt x="63380" y="52815"/>
                </a:lnTo>
                <a:lnTo>
                  <a:pt x="63380" y="8261"/>
                </a:lnTo>
                <a:close/>
              </a:path>
              <a:path w="266700" h="311784">
                <a:moveTo>
                  <a:pt x="256242" y="52815"/>
                </a:moveTo>
                <a:lnTo>
                  <a:pt x="140205" y="52815"/>
                </a:lnTo>
                <a:lnTo>
                  <a:pt x="165268" y="57069"/>
                </a:lnTo>
                <a:lnTo>
                  <a:pt x="183497" y="69832"/>
                </a:lnTo>
                <a:lnTo>
                  <a:pt x="194901" y="91105"/>
                </a:lnTo>
                <a:lnTo>
                  <a:pt x="199491" y="120886"/>
                </a:lnTo>
                <a:lnTo>
                  <a:pt x="199491" y="311592"/>
                </a:lnTo>
                <a:lnTo>
                  <a:pt x="266410" y="311592"/>
                </a:lnTo>
                <a:lnTo>
                  <a:pt x="266410" y="103284"/>
                </a:lnTo>
                <a:lnTo>
                  <a:pt x="264607" y="79532"/>
                </a:lnTo>
                <a:lnTo>
                  <a:pt x="259201" y="58699"/>
                </a:lnTo>
                <a:lnTo>
                  <a:pt x="256242" y="52815"/>
                </a:lnTo>
                <a:close/>
              </a:path>
              <a:path w="266700" h="311784">
                <a:moveTo>
                  <a:pt x="159031" y="0"/>
                </a:moveTo>
                <a:lnTo>
                  <a:pt x="129998" y="3380"/>
                </a:lnTo>
                <a:lnTo>
                  <a:pt x="104564" y="13513"/>
                </a:lnTo>
                <a:lnTo>
                  <a:pt x="82740" y="30387"/>
                </a:lnTo>
                <a:lnTo>
                  <a:pt x="64532" y="53987"/>
                </a:lnTo>
                <a:lnTo>
                  <a:pt x="127389" y="53987"/>
                </a:lnTo>
                <a:lnTo>
                  <a:pt x="140205" y="52815"/>
                </a:lnTo>
                <a:lnTo>
                  <a:pt x="256242" y="52815"/>
                </a:lnTo>
                <a:lnTo>
                  <a:pt x="222163" y="14568"/>
                </a:lnTo>
                <a:lnTo>
                  <a:pt x="182854" y="1627"/>
                </a:lnTo>
                <a:lnTo>
                  <a:pt x="1590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90" name="object 41">
            <a:extLst>
              <a:ext uri="{FF2B5EF4-FFF2-40B4-BE49-F238E27FC236}">
                <a16:creationId xmlns:a16="http://schemas.microsoft.com/office/drawing/2014/main" id="{54CD5173-1617-4254-929A-3E098E3AB9F7}"/>
              </a:ext>
            </a:extLst>
          </p:cNvPr>
          <p:cNvSpPr/>
          <p:nvPr/>
        </p:nvSpPr>
        <p:spPr>
          <a:xfrm>
            <a:off x="18700288" y="812688"/>
            <a:ext cx="304122" cy="321265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53" y="52825"/>
                </a:moveTo>
                <a:lnTo>
                  <a:pt x="145534" y="52825"/>
                </a:lnTo>
                <a:lnTo>
                  <a:pt x="172981" y="55429"/>
                </a:lnTo>
                <a:lnTo>
                  <a:pt x="192600" y="63240"/>
                </a:lnTo>
                <a:lnTo>
                  <a:pt x="204379" y="76259"/>
                </a:lnTo>
                <a:lnTo>
                  <a:pt x="208307" y="94489"/>
                </a:lnTo>
                <a:lnTo>
                  <a:pt x="206617" y="105994"/>
                </a:lnTo>
                <a:lnTo>
                  <a:pt x="169293" y="129696"/>
                </a:lnTo>
                <a:lnTo>
                  <a:pt x="140783" y="133471"/>
                </a:lnTo>
                <a:lnTo>
                  <a:pt x="131276" y="134823"/>
                </a:lnTo>
                <a:lnTo>
                  <a:pt x="123452" y="136104"/>
                </a:lnTo>
                <a:lnTo>
                  <a:pt x="117315" y="137346"/>
                </a:lnTo>
                <a:lnTo>
                  <a:pt x="91668" y="141059"/>
                </a:lnTo>
                <a:lnTo>
                  <a:pt x="51779" y="151636"/>
                </a:lnTo>
                <a:lnTo>
                  <a:pt x="9384" y="188203"/>
                </a:lnTo>
                <a:lnTo>
                  <a:pt x="0" y="231783"/>
                </a:lnTo>
                <a:lnTo>
                  <a:pt x="1973" y="252023"/>
                </a:lnTo>
                <a:lnTo>
                  <a:pt x="31684" y="298661"/>
                </a:lnTo>
                <a:lnTo>
                  <a:pt x="83405" y="319552"/>
                </a:lnTo>
                <a:lnTo>
                  <a:pt x="104457" y="320943"/>
                </a:lnTo>
                <a:lnTo>
                  <a:pt x="136301" y="318635"/>
                </a:lnTo>
                <a:lnTo>
                  <a:pt x="164420" y="311707"/>
                </a:lnTo>
                <a:lnTo>
                  <a:pt x="188810" y="300154"/>
                </a:lnTo>
                <a:lnTo>
                  <a:pt x="209470" y="283970"/>
                </a:lnTo>
                <a:lnTo>
                  <a:pt x="303917" y="283970"/>
                </a:lnTo>
                <a:lnTo>
                  <a:pt x="303917" y="268148"/>
                </a:lnTo>
                <a:lnTo>
                  <a:pt x="129085" y="268148"/>
                </a:lnTo>
                <a:lnTo>
                  <a:pt x="117993" y="267633"/>
                </a:lnTo>
                <a:lnTo>
                  <a:pt x="79426" y="254046"/>
                </a:lnTo>
                <a:lnTo>
                  <a:pt x="66929" y="228830"/>
                </a:lnTo>
                <a:lnTo>
                  <a:pt x="70370" y="210066"/>
                </a:lnTo>
                <a:lnTo>
                  <a:pt x="80691" y="195412"/>
                </a:lnTo>
                <a:lnTo>
                  <a:pt x="97913" y="184853"/>
                </a:lnTo>
                <a:lnTo>
                  <a:pt x="122048" y="178392"/>
                </a:lnTo>
                <a:lnTo>
                  <a:pt x="149159" y="175133"/>
                </a:lnTo>
                <a:lnTo>
                  <a:pt x="171901" y="171205"/>
                </a:lnTo>
                <a:lnTo>
                  <a:pt x="190263" y="166620"/>
                </a:lnTo>
                <a:lnTo>
                  <a:pt x="204234" y="161387"/>
                </a:lnTo>
                <a:lnTo>
                  <a:pt x="271709" y="161387"/>
                </a:lnTo>
                <a:lnTo>
                  <a:pt x="271709" y="88594"/>
                </a:lnTo>
                <a:lnTo>
                  <a:pt x="269280" y="67380"/>
                </a:lnTo>
                <a:lnTo>
                  <a:pt x="263553" y="52825"/>
                </a:lnTo>
                <a:close/>
              </a:path>
              <a:path w="304165" h="321309">
                <a:moveTo>
                  <a:pt x="303917" y="283970"/>
                </a:moveTo>
                <a:lnTo>
                  <a:pt x="209470" y="283970"/>
                </a:lnTo>
                <a:lnTo>
                  <a:pt x="215391" y="300154"/>
                </a:lnTo>
                <a:lnTo>
                  <a:pt x="226070" y="311707"/>
                </a:lnTo>
                <a:lnTo>
                  <a:pt x="241506" y="318635"/>
                </a:lnTo>
                <a:lnTo>
                  <a:pt x="261698" y="320943"/>
                </a:lnTo>
                <a:lnTo>
                  <a:pt x="272031" y="320464"/>
                </a:lnTo>
                <a:lnTo>
                  <a:pt x="282513" y="319028"/>
                </a:lnTo>
                <a:lnTo>
                  <a:pt x="293143" y="316636"/>
                </a:lnTo>
                <a:lnTo>
                  <a:pt x="303917" y="313288"/>
                </a:lnTo>
                <a:lnTo>
                  <a:pt x="303917" y="283970"/>
                </a:lnTo>
                <a:close/>
              </a:path>
              <a:path w="304165" h="321309">
                <a:moveTo>
                  <a:pt x="271709" y="161387"/>
                </a:moveTo>
                <a:lnTo>
                  <a:pt x="204234" y="161387"/>
                </a:lnTo>
                <a:lnTo>
                  <a:pt x="204234" y="210071"/>
                </a:lnTo>
                <a:lnTo>
                  <a:pt x="202576" y="223687"/>
                </a:lnTo>
                <a:lnTo>
                  <a:pt x="177732" y="255238"/>
                </a:lnTo>
                <a:lnTo>
                  <a:pt x="129085" y="268148"/>
                </a:lnTo>
                <a:lnTo>
                  <a:pt x="281289" y="268148"/>
                </a:lnTo>
                <a:lnTo>
                  <a:pt x="276923" y="266368"/>
                </a:lnTo>
                <a:lnTo>
                  <a:pt x="274588" y="262882"/>
                </a:lnTo>
                <a:lnTo>
                  <a:pt x="272651" y="259342"/>
                </a:lnTo>
                <a:lnTo>
                  <a:pt x="271800" y="254046"/>
                </a:lnTo>
                <a:lnTo>
                  <a:pt x="271709" y="161387"/>
                </a:lnTo>
                <a:close/>
              </a:path>
              <a:path w="304165" h="321309">
                <a:moveTo>
                  <a:pt x="303917" y="266955"/>
                </a:moveTo>
                <a:lnTo>
                  <a:pt x="299205" y="267771"/>
                </a:lnTo>
                <a:lnTo>
                  <a:pt x="296158" y="268148"/>
                </a:lnTo>
                <a:lnTo>
                  <a:pt x="303917" y="268148"/>
                </a:lnTo>
                <a:lnTo>
                  <a:pt x="303917" y="266955"/>
                </a:lnTo>
                <a:close/>
              </a:path>
              <a:path w="304165" h="321309">
                <a:moveTo>
                  <a:pt x="149628" y="0"/>
                </a:moveTo>
                <a:lnTo>
                  <a:pt x="97391" y="5294"/>
                </a:lnTo>
                <a:lnTo>
                  <a:pt x="56940" y="21151"/>
                </a:lnTo>
                <a:lnTo>
                  <a:pt x="24364" y="54127"/>
                </a:lnTo>
                <a:lnTo>
                  <a:pt x="11130" y="101515"/>
                </a:lnTo>
                <a:lnTo>
                  <a:pt x="78081" y="101515"/>
                </a:lnTo>
                <a:lnTo>
                  <a:pt x="84041" y="80209"/>
                </a:lnTo>
                <a:lnTo>
                  <a:pt x="97264" y="64994"/>
                </a:lnTo>
                <a:lnTo>
                  <a:pt x="117758" y="55867"/>
                </a:lnTo>
                <a:lnTo>
                  <a:pt x="145534" y="52825"/>
                </a:lnTo>
                <a:lnTo>
                  <a:pt x="263553" y="52825"/>
                </a:lnTo>
                <a:lnTo>
                  <a:pt x="261999" y="48875"/>
                </a:lnTo>
                <a:lnTo>
                  <a:pt x="232924" y="19978"/>
                </a:lnTo>
                <a:lnTo>
                  <a:pt x="195666" y="4990"/>
                </a:lnTo>
                <a:lnTo>
                  <a:pt x="173743" y="1247"/>
                </a:lnTo>
                <a:lnTo>
                  <a:pt x="149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91" name="object 42">
            <a:extLst>
              <a:ext uri="{FF2B5EF4-FFF2-40B4-BE49-F238E27FC236}">
                <a16:creationId xmlns:a16="http://schemas.microsoft.com/office/drawing/2014/main" id="{1A27AE10-E50F-4D24-A107-B1D10992BF44}"/>
              </a:ext>
            </a:extLst>
          </p:cNvPr>
          <p:cNvSpPr/>
          <p:nvPr/>
        </p:nvSpPr>
        <p:spPr>
          <a:xfrm>
            <a:off x="19022182" y="813264"/>
            <a:ext cx="177774" cy="311742"/>
          </a:xfrm>
          <a:custGeom>
            <a:avLst/>
            <a:gdLst/>
            <a:ahLst/>
            <a:cxnLst/>
            <a:rect l="l" t="t" r="r" b="b"/>
            <a:pathLst>
              <a:path w="177800" h="311784">
                <a:moveTo>
                  <a:pt x="62793" y="8261"/>
                </a:moveTo>
                <a:lnTo>
                  <a:pt x="0" y="8261"/>
                </a:lnTo>
                <a:lnTo>
                  <a:pt x="0" y="311592"/>
                </a:lnTo>
                <a:lnTo>
                  <a:pt x="66835" y="311592"/>
                </a:lnTo>
                <a:lnTo>
                  <a:pt x="66835" y="167261"/>
                </a:lnTo>
                <a:lnTo>
                  <a:pt x="68353" y="144168"/>
                </a:lnTo>
                <a:lnTo>
                  <a:pt x="80423" y="105415"/>
                </a:lnTo>
                <a:lnTo>
                  <a:pt x="116891" y="69990"/>
                </a:lnTo>
                <a:lnTo>
                  <a:pt x="126449" y="66898"/>
                </a:lnTo>
                <a:lnTo>
                  <a:pt x="62793" y="66898"/>
                </a:lnTo>
                <a:lnTo>
                  <a:pt x="62793" y="8261"/>
                </a:lnTo>
                <a:close/>
              </a:path>
              <a:path w="177800" h="311784">
                <a:moveTo>
                  <a:pt x="156445" y="0"/>
                </a:moveTo>
                <a:lnTo>
                  <a:pt x="152529" y="0"/>
                </a:lnTo>
                <a:lnTo>
                  <a:pt x="138030" y="1322"/>
                </a:lnTo>
                <a:lnTo>
                  <a:pt x="96227" y="21130"/>
                </a:lnTo>
                <a:lnTo>
                  <a:pt x="68184" y="54584"/>
                </a:lnTo>
                <a:lnTo>
                  <a:pt x="63966" y="66898"/>
                </a:lnTo>
                <a:lnTo>
                  <a:pt x="126449" y="66898"/>
                </a:lnTo>
                <a:lnTo>
                  <a:pt x="132190" y="65041"/>
                </a:lnTo>
                <a:lnTo>
                  <a:pt x="149042" y="63390"/>
                </a:lnTo>
                <a:lnTo>
                  <a:pt x="177764" y="63390"/>
                </a:lnTo>
                <a:lnTo>
                  <a:pt x="177764" y="1790"/>
                </a:lnTo>
                <a:lnTo>
                  <a:pt x="164885" y="617"/>
                </a:lnTo>
                <a:lnTo>
                  <a:pt x="156445" y="0"/>
                </a:lnTo>
                <a:close/>
              </a:path>
              <a:path w="177800" h="311784">
                <a:moveTo>
                  <a:pt x="177764" y="63390"/>
                </a:moveTo>
                <a:lnTo>
                  <a:pt x="149042" y="63390"/>
                </a:lnTo>
                <a:lnTo>
                  <a:pt x="155649" y="63570"/>
                </a:lnTo>
                <a:lnTo>
                  <a:pt x="162637" y="64113"/>
                </a:lnTo>
                <a:lnTo>
                  <a:pt x="170105" y="65041"/>
                </a:lnTo>
                <a:lnTo>
                  <a:pt x="177764" y="66312"/>
                </a:lnTo>
                <a:lnTo>
                  <a:pt x="177764" y="6339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92" name="object 43">
            <a:extLst>
              <a:ext uri="{FF2B5EF4-FFF2-40B4-BE49-F238E27FC236}">
                <a16:creationId xmlns:a16="http://schemas.microsoft.com/office/drawing/2014/main" id="{92AB202E-2599-4DEE-B745-CA91F2B93334}"/>
              </a:ext>
            </a:extLst>
          </p:cNvPr>
          <p:cNvSpPr/>
          <p:nvPr/>
        </p:nvSpPr>
        <p:spPr>
          <a:xfrm>
            <a:off x="16632951" y="707244"/>
            <a:ext cx="291425" cy="417770"/>
          </a:xfrm>
          <a:custGeom>
            <a:avLst/>
            <a:gdLst/>
            <a:ahLst/>
            <a:cxnLst/>
            <a:rect l="l" t="t" r="r" b="b"/>
            <a:pathLst>
              <a:path w="291465" h="417830">
                <a:moveTo>
                  <a:pt x="291362" y="0"/>
                </a:moveTo>
                <a:lnTo>
                  <a:pt x="84583" y="0"/>
                </a:lnTo>
                <a:lnTo>
                  <a:pt x="83997" y="62"/>
                </a:lnTo>
                <a:lnTo>
                  <a:pt x="36480" y="8950"/>
                </a:lnTo>
                <a:lnTo>
                  <a:pt x="6277" y="45209"/>
                </a:lnTo>
                <a:lnTo>
                  <a:pt x="0" y="90049"/>
                </a:lnTo>
                <a:lnTo>
                  <a:pt x="94" y="417631"/>
                </a:lnTo>
                <a:lnTo>
                  <a:pt x="73924" y="417631"/>
                </a:lnTo>
                <a:lnTo>
                  <a:pt x="73924" y="232223"/>
                </a:lnTo>
                <a:lnTo>
                  <a:pt x="264861" y="232223"/>
                </a:lnTo>
                <a:lnTo>
                  <a:pt x="264861" y="172549"/>
                </a:lnTo>
                <a:lnTo>
                  <a:pt x="73924" y="172549"/>
                </a:lnTo>
                <a:lnTo>
                  <a:pt x="73924" y="63202"/>
                </a:lnTo>
                <a:lnTo>
                  <a:pt x="291362" y="63202"/>
                </a:lnTo>
                <a:lnTo>
                  <a:pt x="2913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93" name="object 44">
            <a:extLst>
              <a:ext uri="{FF2B5EF4-FFF2-40B4-BE49-F238E27FC236}">
                <a16:creationId xmlns:a16="http://schemas.microsoft.com/office/drawing/2014/main" id="{543F8DF2-5063-4E12-8C69-B087523AF8B0}"/>
              </a:ext>
            </a:extLst>
          </p:cNvPr>
          <p:cNvSpPr/>
          <p:nvPr/>
        </p:nvSpPr>
        <p:spPr>
          <a:xfrm>
            <a:off x="18933692" y="1213628"/>
            <a:ext cx="31111" cy="26667"/>
          </a:xfrm>
          <a:custGeom>
            <a:avLst/>
            <a:gdLst/>
            <a:ahLst/>
            <a:cxnLst/>
            <a:rect l="l" t="t" r="r" b="b"/>
            <a:pathLst>
              <a:path w="31115" h="26669">
                <a:moveTo>
                  <a:pt x="17894" y="0"/>
                </a:moveTo>
                <a:lnTo>
                  <a:pt x="0" y="0"/>
                </a:lnTo>
                <a:lnTo>
                  <a:pt x="0" y="26114"/>
                </a:lnTo>
                <a:lnTo>
                  <a:pt x="24742" y="26114"/>
                </a:lnTo>
                <a:lnTo>
                  <a:pt x="30564" y="21716"/>
                </a:lnTo>
                <a:lnTo>
                  <a:pt x="30564" y="8366"/>
                </a:lnTo>
                <a:lnTo>
                  <a:pt x="29077" y="5088"/>
                </a:lnTo>
                <a:lnTo>
                  <a:pt x="26177" y="3036"/>
                </a:lnTo>
                <a:lnTo>
                  <a:pt x="23161" y="1026"/>
                </a:lnTo>
                <a:lnTo>
                  <a:pt x="178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94" name="object 45">
            <a:extLst>
              <a:ext uri="{FF2B5EF4-FFF2-40B4-BE49-F238E27FC236}">
                <a16:creationId xmlns:a16="http://schemas.microsoft.com/office/drawing/2014/main" id="{B4F9C74B-E89B-42EF-8117-F1335D90E10C}"/>
              </a:ext>
            </a:extLst>
          </p:cNvPr>
          <p:cNvSpPr/>
          <p:nvPr/>
        </p:nvSpPr>
        <p:spPr>
          <a:xfrm>
            <a:off x="16535862" y="1179643"/>
            <a:ext cx="2694561" cy="135871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35" y="0"/>
                </a:moveTo>
                <a:lnTo>
                  <a:pt x="65139" y="0"/>
                </a:lnTo>
                <a:lnTo>
                  <a:pt x="52019" y="2376"/>
                </a:lnTo>
                <a:lnTo>
                  <a:pt x="24679" y="29590"/>
                </a:lnTo>
                <a:lnTo>
                  <a:pt x="1842" y="111944"/>
                </a:lnTo>
                <a:lnTo>
                  <a:pt x="0" y="118718"/>
                </a:lnTo>
                <a:lnTo>
                  <a:pt x="1057" y="124561"/>
                </a:lnTo>
                <a:lnTo>
                  <a:pt x="4512" y="128959"/>
                </a:lnTo>
                <a:lnTo>
                  <a:pt x="7989" y="133273"/>
                </a:lnTo>
                <a:lnTo>
                  <a:pt x="13936" y="135692"/>
                </a:lnTo>
                <a:lnTo>
                  <a:pt x="2629333" y="135692"/>
                </a:lnTo>
                <a:lnTo>
                  <a:pt x="2642390" y="133320"/>
                </a:lnTo>
                <a:lnTo>
                  <a:pt x="2652498" y="127933"/>
                </a:lnTo>
                <a:lnTo>
                  <a:pt x="2531881" y="127933"/>
                </a:lnTo>
                <a:lnTo>
                  <a:pt x="2522608" y="127253"/>
                </a:lnTo>
                <a:lnTo>
                  <a:pt x="2517367" y="126153"/>
                </a:lnTo>
                <a:lnTo>
                  <a:pt x="2245942" y="126153"/>
                </a:lnTo>
                <a:lnTo>
                  <a:pt x="2245942" y="13172"/>
                </a:lnTo>
                <a:lnTo>
                  <a:pt x="2517898" y="13172"/>
                </a:lnTo>
                <a:lnTo>
                  <a:pt x="2523902" y="11972"/>
                </a:lnTo>
                <a:lnTo>
                  <a:pt x="2533200" y="11413"/>
                </a:lnTo>
                <a:lnTo>
                  <a:pt x="2693425" y="11413"/>
                </a:lnTo>
                <a:lnTo>
                  <a:pt x="2693373" y="11120"/>
                </a:lnTo>
                <a:lnTo>
                  <a:pt x="2689939" y="6711"/>
                </a:lnTo>
                <a:lnTo>
                  <a:pt x="2686483" y="2450"/>
                </a:lnTo>
                <a:lnTo>
                  <a:pt x="2680724" y="52"/>
                </a:lnTo>
                <a:lnTo>
                  <a:pt x="2673635" y="0"/>
                </a:lnTo>
                <a:close/>
              </a:path>
              <a:path w="2694940" h="135890">
                <a:moveTo>
                  <a:pt x="2535535" y="32197"/>
                </a:moveTo>
                <a:lnTo>
                  <a:pt x="2530383" y="32197"/>
                </a:lnTo>
                <a:lnTo>
                  <a:pt x="2526310" y="33014"/>
                </a:lnTo>
                <a:lnTo>
                  <a:pt x="2523357" y="34805"/>
                </a:lnTo>
                <a:lnTo>
                  <a:pt x="2520373" y="36532"/>
                </a:lnTo>
                <a:lnTo>
                  <a:pt x="2518939" y="38752"/>
                </a:lnTo>
                <a:lnTo>
                  <a:pt x="2518939" y="45841"/>
                </a:lnTo>
                <a:lnTo>
                  <a:pt x="2523828" y="49967"/>
                </a:lnTo>
                <a:lnTo>
                  <a:pt x="2543879" y="57819"/>
                </a:lnTo>
                <a:lnTo>
                  <a:pt x="2551938" y="61191"/>
                </a:lnTo>
                <a:lnTo>
                  <a:pt x="2576759" y="93180"/>
                </a:lnTo>
                <a:lnTo>
                  <a:pt x="2576079" y="100138"/>
                </a:lnTo>
                <a:lnTo>
                  <a:pt x="2542722" y="127299"/>
                </a:lnTo>
                <a:lnTo>
                  <a:pt x="2531881" y="127933"/>
                </a:lnTo>
                <a:lnTo>
                  <a:pt x="2652498" y="127933"/>
                </a:lnTo>
                <a:lnTo>
                  <a:pt x="2654436" y="126900"/>
                </a:lnTo>
                <a:lnTo>
                  <a:pt x="2664052" y="117479"/>
                </a:lnTo>
                <a:lnTo>
                  <a:pt x="2669824" y="106101"/>
                </a:lnTo>
                <a:lnTo>
                  <a:pt x="2687382" y="42616"/>
                </a:lnTo>
                <a:lnTo>
                  <a:pt x="2571544" y="42616"/>
                </a:lnTo>
                <a:lnTo>
                  <a:pt x="2560895" y="38051"/>
                </a:lnTo>
                <a:lnTo>
                  <a:pt x="2551345" y="34796"/>
                </a:lnTo>
                <a:lnTo>
                  <a:pt x="2542891" y="32846"/>
                </a:lnTo>
                <a:lnTo>
                  <a:pt x="2535535" y="32197"/>
                </a:lnTo>
                <a:close/>
              </a:path>
              <a:path w="2694940" h="135890">
                <a:moveTo>
                  <a:pt x="2369980" y="13172"/>
                </a:moveTo>
                <a:lnTo>
                  <a:pt x="2328724" y="13172"/>
                </a:lnTo>
                <a:lnTo>
                  <a:pt x="2328724" y="33988"/>
                </a:lnTo>
                <a:lnTo>
                  <a:pt x="2274182" y="33988"/>
                </a:lnTo>
                <a:lnTo>
                  <a:pt x="2274182" y="57705"/>
                </a:lnTo>
                <a:lnTo>
                  <a:pt x="2326065" y="57705"/>
                </a:lnTo>
                <a:lnTo>
                  <a:pt x="2326065" y="78489"/>
                </a:lnTo>
                <a:lnTo>
                  <a:pt x="2274182" y="78489"/>
                </a:lnTo>
                <a:lnTo>
                  <a:pt x="2274182" y="105389"/>
                </a:lnTo>
                <a:lnTo>
                  <a:pt x="2330044" y="105389"/>
                </a:lnTo>
                <a:lnTo>
                  <a:pt x="2330044" y="126153"/>
                </a:lnTo>
                <a:lnTo>
                  <a:pt x="2369980" y="126153"/>
                </a:lnTo>
                <a:lnTo>
                  <a:pt x="2369980" y="13172"/>
                </a:lnTo>
                <a:close/>
              </a:path>
              <a:path w="2694940" h="135890">
                <a:moveTo>
                  <a:pt x="2517898" y="13172"/>
                </a:moveTo>
                <a:lnTo>
                  <a:pt x="2419455" y="13172"/>
                </a:lnTo>
                <a:lnTo>
                  <a:pt x="2428144" y="13798"/>
                </a:lnTo>
                <a:lnTo>
                  <a:pt x="2435762" y="15676"/>
                </a:lnTo>
                <a:lnTo>
                  <a:pt x="2457893" y="46815"/>
                </a:lnTo>
                <a:lnTo>
                  <a:pt x="2457284" y="53510"/>
                </a:lnTo>
                <a:lnTo>
                  <a:pt x="2428964" y="80265"/>
                </a:lnTo>
                <a:lnTo>
                  <a:pt x="2420596" y="80898"/>
                </a:lnTo>
                <a:lnTo>
                  <a:pt x="2398178" y="80898"/>
                </a:lnTo>
                <a:lnTo>
                  <a:pt x="2398178" y="126153"/>
                </a:lnTo>
                <a:lnTo>
                  <a:pt x="2517367" y="126153"/>
                </a:lnTo>
                <a:lnTo>
                  <a:pt x="2512930" y="125221"/>
                </a:lnTo>
                <a:lnTo>
                  <a:pt x="2502845" y="121846"/>
                </a:lnTo>
                <a:lnTo>
                  <a:pt x="2492353" y="117137"/>
                </a:lnTo>
                <a:lnTo>
                  <a:pt x="2492353" y="92866"/>
                </a:lnTo>
                <a:lnTo>
                  <a:pt x="2547629" y="92866"/>
                </a:lnTo>
                <a:lnTo>
                  <a:pt x="2547629" y="92039"/>
                </a:lnTo>
                <a:lnTo>
                  <a:pt x="2542330" y="87588"/>
                </a:lnTo>
                <a:lnTo>
                  <a:pt x="2514394" y="76500"/>
                </a:lnTo>
                <a:lnTo>
                  <a:pt x="2510237" y="74772"/>
                </a:lnTo>
                <a:lnTo>
                  <a:pt x="2489714" y="50092"/>
                </a:lnTo>
                <a:lnTo>
                  <a:pt x="2489714" y="44030"/>
                </a:lnTo>
                <a:lnTo>
                  <a:pt x="2515546" y="13642"/>
                </a:lnTo>
                <a:lnTo>
                  <a:pt x="2517898" y="13172"/>
                </a:lnTo>
                <a:close/>
              </a:path>
              <a:path w="2694940" h="135890">
                <a:moveTo>
                  <a:pt x="2547629" y="92866"/>
                </a:moveTo>
                <a:lnTo>
                  <a:pt x="2492353" y="92866"/>
                </a:lnTo>
                <a:lnTo>
                  <a:pt x="2500520" y="98133"/>
                </a:lnTo>
                <a:lnTo>
                  <a:pt x="2507431" y="101797"/>
                </a:lnTo>
                <a:lnTo>
                  <a:pt x="2512939" y="104017"/>
                </a:lnTo>
                <a:lnTo>
                  <a:pt x="2518436" y="106101"/>
                </a:lnTo>
                <a:lnTo>
                  <a:pt x="2524174" y="107148"/>
                </a:lnTo>
                <a:lnTo>
                  <a:pt x="2541796" y="107148"/>
                </a:lnTo>
                <a:lnTo>
                  <a:pt x="2547629" y="103630"/>
                </a:lnTo>
                <a:lnTo>
                  <a:pt x="2547629" y="92866"/>
                </a:lnTo>
                <a:close/>
              </a:path>
              <a:path w="2694940" h="135890">
                <a:moveTo>
                  <a:pt x="2693425" y="11413"/>
                </a:moveTo>
                <a:lnTo>
                  <a:pt x="2533200" y="11413"/>
                </a:lnTo>
                <a:lnTo>
                  <a:pt x="2542612" y="11974"/>
                </a:lnTo>
                <a:lnTo>
                  <a:pt x="2552140" y="13659"/>
                </a:lnTo>
                <a:lnTo>
                  <a:pt x="2561785" y="16466"/>
                </a:lnTo>
                <a:lnTo>
                  <a:pt x="2571544" y="20397"/>
                </a:lnTo>
                <a:lnTo>
                  <a:pt x="2571544" y="42616"/>
                </a:lnTo>
                <a:lnTo>
                  <a:pt x="2687382" y="42616"/>
                </a:lnTo>
                <a:lnTo>
                  <a:pt x="2694420" y="17067"/>
                </a:lnTo>
                <a:lnTo>
                  <a:pt x="2693425" y="114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95" name="object 46">
            <a:extLst>
              <a:ext uri="{FF2B5EF4-FFF2-40B4-BE49-F238E27FC236}">
                <a16:creationId xmlns:a16="http://schemas.microsoft.com/office/drawing/2014/main" id="{14A0F474-2B92-401F-BDEE-6DEEAACD635D}"/>
              </a:ext>
            </a:extLst>
          </p:cNvPr>
          <p:cNvSpPr/>
          <p:nvPr/>
        </p:nvSpPr>
        <p:spPr>
          <a:xfrm>
            <a:off x="16535864" y="1179639"/>
            <a:ext cx="2694561" cy="135871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25" y="0"/>
                </a:moveTo>
                <a:lnTo>
                  <a:pt x="65139" y="0"/>
                </a:lnTo>
                <a:lnTo>
                  <a:pt x="52019" y="2378"/>
                </a:lnTo>
                <a:lnTo>
                  <a:pt x="24669" y="29601"/>
                </a:lnTo>
                <a:lnTo>
                  <a:pt x="1842" y="111954"/>
                </a:lnTo>
                <a:lnTo>
                  <a:pt x="0" y="118680"/>
                </a:lnTo>
                <a:lnTo>
                  <a:pt x="1047" y="124572"/>
                </a:lnTo>
                <a:lnTo>
                  <a:pt x="4502" y="128969"/>
                </a:lnTo>
                <a:lnTo>
                  <a:pt x="7978" y="133273"/>
                </a:lnTo>
                <a:lnTo>
                  <a:pt x="13926" y="135692"/>
                </a:lnTo>
                <a:lnTo>
                  <a:pt x="2629333" y="135692"/>
                </a:lnTo>
                <a:lnTo>
                  <a:pt x="2642385" y="133320"/>
                </a:lnTo>
                <a:lnTo>
                  <a:pt x="2652490" y="127933"/>
                </a:lnTo>
                <a:lnTo>
                  <a:pt x="2531870" y="127933"/>
                </a:lnTo>
                <a:lnTo>
                  <a:pt x="2522602" y="127253"/>
                </a:lnTo>
                <a:lnTo>
                  <a:pt x="2517362" y="126153"/>
                </a:lnTo>
                <a:lnTo>
                  <a:pt x="2245931" y="126153"/>
                </a:lnTo>
                <a:lnTo>
                  <a:pt x="2245931" y="13172"/>
                </a:lnTo>
                <a:lnTo>
                  <a:pt x="2517892" y="13172"/>
                </a:lnTo>
                <a:lnTo>
                  <a:pt x="2523896" y="11972"/>
                </a:lnTo>
                <a:lnTo>
                  <a:pt x="2533189" y="11413"/>
                </a:lnTo>
                <a:lnTo>
                  <a:pt x="2693413" y="11413"/>
                </a:lnTo>
                <a:lnTo>
                  <a:pt x="2693363" y="11130"/>
                </a:lnTo>
                <a:lnTo>
                  <a:pt x="2689939" y="6711"/>
                </a:lnTo>
                <a:lnTo>
                  <a:pt x="2686483" y="2460"/>
                </a:lnTo>
                <a:lnTo>
                  <a:pt x="2680714" y="52"/>
                </a:lnTo>
                <a:lnTo>
                  <a:pt x="2673625" y="0"/>
                </a:lnTo>
                <a:close/>
              </a:path>
              <a:path w="2694940" h="135890">
                <a:moveTo>
                  <a:pt x="2535524" y="32197"/>
                </a:moveTo>
                <a:lnTo>
                  <a:pt x="2530383" y="32197"/>
                </a:lnTo>
                <a:lnTo>
                  <a:pt x="2526310" y="33025"/>
                </a:lnTo>
                <a:lnTo>
                  <a:pt x="2523357" y="34815"/>
                </a:lnTo>
                <a:lnTo>
                  <a:pt x="2520363" y="36532"/>
                </a:lnTo>
                <a:lnTo>
                  <a:pt x="2518939" y="38763"/>
                </a:lnTo>
                <a:lnTo>
                  <a:pt x="2518939" y="45841"/>
                </a:lnTo>
                <a:lnTo>
                  <a:pt x="2523818" y="49977"/>
                </a:lnTo>
                <a:lnTo>
                  <a:pt x="2543874" y="57821"/>
                </a:lnTo>
                <a:lnTo>
                  <a:pt x="2551936" y="61197"/>
                </a:lnTo>
                <a:lnTo>
                  <a:pt x="2576748" y="93190"/>
                </a:lnTo>
                <a:lnTo>
                  <a:pt x="2576070" y="100149"/>
                </a:lnTo>
                <a:lnTo>
                  <a:pt x="2542711" y="127301"/>
                </a:lnTo>
                <a:lnTo>
                  <a:pt x="2531870" y="127933"/>
                </a:lnTo>
                <a:lnTo>
                  <a:pt x="2652490" y="127933"/>
                </a:lnTo>
                <a:lnTo>
                  <a:pt x="2654428" y="126900"/>
                </a:lnTo>
                <a:lnTo>
                  <a:pt x="2664046" y="117479"/>
                </a:lnTo>
                <a:lnTo>
                  <a:pt x="2669824" y="106101"/>
                </a:lnTo>
                <a:lnTo>
                  <a:pt x="2687379" y="42626"/>
                </a:lnTo>
                <a:lnTo>
                  <a:pt x="2571544" y="42626"/>
                </a:lnTo>
                <a:lnTo>
                  <a:pt x="2560894" y="38059"/>
                </a:lnTo>
                <a:lnTo>
                  <a:pt x="2551339" y="34801"/>
                </a:lnTo>
                <a:lnTo>
                  <a:pt x="2542883" y="32848"/>
                </a:lnTo>
                <a:lnTo>
                  <a:pt x="2535524" y="32197"/>
                </a:lnTo>
                <a:close/>
              </a:path>
              <a:path w="2694940" h="135890">
                <a:moveTo>
                  <a:pt x="2369969" y="13172"/>
                </a:moveTo>
                <a:lnTo>
                  <a:pt x="2328724" y="13172"/>
                </a:lnTo>
                <a:lnTo>
                  <a:pt x="2328724" y="33988"/>
                </a:lnTo>
                <a:lnTo>
                  <a:pt x="2274182" y="33988"/>
                </a:lnTo>
                <a:lnTo>
                  <a:pt x="2274182" y="57705"/>
                </a:lnTo>
                <a:lnTo>
                  <a:pt x="2326054" y="57705"/>
                </a:lnTo>
                <a:lnTo>
                  <a:pt x="2326054" y="78489"/>
                </a:lnTo>
                <a:lnTo>
                  <a:pt x="2274182" y="78489"/>
                </a:lnTo>
                <a:lnTo>
                  <a:pt x="2274182" y="105399"/>
                </a:lnTo>
                <a:lnTo>
                  <a:pt x="2330044" y="105399"/>
                </a:lnTo>
                <a:lnTo>
                  <a:pt x="2330044" y="126153"/>
                </a:lnTo>
                <a:lnTo>
                  <a:pt x="2369969" y="126153"/>
                </a:lnTo>
                <a:lnTo>
                  <a:pt x="2369969" y="13172"/>
                </a:lnTo>
                <a:close/>
              </a:path>
              <a:path w="2694940" h="135890">
                <a:moveTo>
                  <a:pt x="2517892" y="13172"/>
                </a:moveTo>
                <a:lnTo>
                  <a:pt x="2419455" y="13172"/>
                </a:lnTo>
                <a:lnTo>
                  <a:pt x="2428142" y="13799"/>
                </a:lnTo>
                <a:lnTo>
                  <a:pt x="2435758" y="15680"/>
                </a:lnTo>
                <a:lnTo>
                  <a:pt x="2457893" y="46815"/>
                </a:lnTo>
                <a:lnTo>
                  <a:pt x="2457282" y="53516"/>
                </a:lnTo>
                <a:lnTo>
                  <a:pt x="2428964" y="80265"/>
                </a:lnTo>
                <a:lnTo>
                  <a:pt x="2420596" y="80898"/>
                </a:lnTo>
                <a:lnTo>
                  <a:pt x="2398167" y="80898"/>
                </a:lnTo>
                <a:lnTo>
                  <a:pt x="2398167" y="126153"/>
                </a:lnTo>
                <a:lnTo>
                  <a:pt x="2517362" y="126153"/>
                </a:lnTo>
                <a:lnTo>
                  <a:pt x="2512924" y="125221"/>
                </a:lnTo>
                <a:lnTo>
                  <a:pt x="2502840" y="121846"/>
                </a:lnTo>
                <a:lnTo>
                  <a:pt x="2492353" y="117137"/>
                </a:lnTo>
                <a:lnTo>
                  <a:pt x="2492353" y="92876"/>
                </a:lnTo>
                <a:lnTo>
                  <a:pt x="2547629" y="92876"/>
                </a:lnTo>
                <a:lnTo>
                  <a:pt x="2547629" y="92039"/>
                </a:lnTo>
                <a:lnTo>
                  <a:pt x="2542320" y="87588"/>
                </a:lnTo>
                <a:lnTo>
                  <a:pt x="2514394" y="76500"/>
                </a:lnTo>
                <a:lnTo>
                  <a:pt x="2510237" y="74772"/>
                </a:lnTo>
                <a:lnTo>
                  <a:pt x="2489714" y="50092"/>
                </a:lnTo>
                <a:lnTo>
                  <a:pt x="2489714" y="44040"/>
                </a:lnTo>
                <a:lnTo>
                  <a:pt x="2515541" y="13642"/>
                </a:lnTo>
                <a:lnTo>
                  <a:pt x="2517892" y="13172"/>
                </a:lnTo>
                <a:close/>
              </a:path>
              <a:path w="2694940" h="135890">
                <a:moveTo>
                  <a:pt x="2547629" y="92876"/>
                </a:moveTo>
                <a:lnTo>
                  <a:pt x="2492353" y="92876"/>
                </a:lnTo>
                <a:lnTo>
                  <a:pt x="2500520" y="98143"/>
                </a:lnTo>
                <a:lnTo>
                  <a:pt x="2507431" y="101797"/>
                </a:lnTo>
                <a:lnTo>
                  <a:pt x="2512928" y="104017"/>
                </a:lnTo>
                <a:lnTo>
                  <a:pt x="2518436" y="106101"/>
                </a:lnTo>
                <a:lnTo>
                  <a:pt x="2524174" y="107159"/>
                </a:lnTo>
                <a:lnTo>
                  <a:pt x="2541796" y="107159"/>
                </a:lnTo>
                <a:lnTo>
                  <a:pt x="2547629" y="103640"/>
                </a:lnTo>
                <a:lnTo>
                  <a:pt x="2547629" y="92876"/>
                </a:lnTo>
                <a:close/>
              </a:path>
              <a:path w="2694940" h="135890">
                <a:moveTo>
                  <a:pt x="2693413" y="11413"/>
                </a:moveTo>
                <a:lnTo>
                  <a:pt x="2533189" y="11413"/>
                </a:lnTo>
                <a:lnTo>
                  <a:pt x="2542603" y="11974"/>
                </a:lnTo>
                <a:lnTo>
                  <a:pt x="2552135" y="13659"/>
                </a:lnTo>
                <a:lnTo>
                  <a:pt x="2561783" y="16466"/>
                </a:lnTo>
                <a:lnTo>
                  <a:pt x="2571544" y="20397"/>
                </a:lnTo>
                <a:lnTo>
                  <a:pt x="2571544" y="42626"/>
                </a:lnTo>
                <a:lnTo>
                  <a:pt x="2687379" y="42626"/>
                </a:lnTo>
                <a:lnTo>
                  <a:pt x="2694420" y="17067"/>
                </a:lnTo>
                <a:lnTo>
                  <a:pt x="2693413" y="114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97" name="object 28">
            <a:extLst>
              <a:ext uri="{FF2B5EF4-FFF2-40B4-BE49-F238E27FC236}">
                <a16:creationId xmlns:a16="http://schemas.microsoft.com/office/drawing/2014/main" id="{A886D9CE-7871-4B4C-8EA2-181549F6C7B8}"/>
              </a:ext>
            </a:extLst>
          </p:cNvPr>
          <p:cNvSpPr/>
          <p:nvPr/>
        </p:nvSpPr>
        <p:spPr>
          <a:xfrm>
            <a:off x="16395094" y="1115568"/>
            <a:ext cx="111237" cy="10842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98" name="object 29">
            <a:extLst>
              <a:ext uri="{FF2B5EF4-FFF2-40B4-BE49-F238E27FC236}">
                <a16:creationId xmlns:a16="http://schemas.microsoft.com/office/drawing/2014/main" id="{683E5621-C8B6-4255-8BC9-766B3B4A8F84}"/>
              </a:ext>
            </a:extLst>
          </p:cNvPr>
          <p:cNvSpPr/>
          <p:nvPr/>
        </p:nvSpPr>
        <p:spPr>
          <a:xfrm>
            <a:off x="16244104" y="1139588"/>
            <a:ext cx="405708" cy="155553"/>
          </a:xfrm>
          <a:custGeom>
            <a:avLst/>
            <a:gdLst/>
            <a:ahLst/>
            <a:cxnLst/>
            <a:rect l="l" t="t" r="r" b="b"/>
            <a:pathLst>
              <a:path w="405765" h="155575">
                <a:moveTo>
                  <a:pt x="25234" y="0"/>
                </a:moveTo>
                <a:lnTo>
                  <a:pt x="15363" y="1938"/>
                </a:lnTo>
                <a:lnTo>
                  <a:pt x="7347" y="7240"/>
                </a:lnTo>
                <a:lnTo>
                  <a:pt x="1966" y="15134"/>
                </a:lnTo>
                <a:lnTo>
                  <a:pt x="0" y="24847"/>
                </a:lnTo>
                <a:lnTo>
                  <a:pt x="0" y="30292"/>
                </a:lnTo>
                <a:lnTo>
                  <a:pt x="2020" y="35862"/>
                </a:lnTo>
                <a:lnTo>
                  <a:pt x="5853" y="40271"/>
                </a:lnTo>
                <a:lnTo>
                  <a:pt x="35282" y="82149"/>
                </a:lnTo>
                <a:lnTo>
                  <a:pt x="73951" y="116242"/>
                </a:lnTo>
                <a:lnTo>
                  <a:pt x="119691" y="141085"/>
                </a:lnTo>
                <a:lnTo>
                  <a:pt x="170329" y="155209"/>
                </a:lnTo>
                <a:lnTo>
                  <a:pt x="181564" y="138711"/>
                </a:lnTo>
                <a:lnTo>
                  <a:pt x="196758" y="125968"/>
                </a:lnTo>
                <a:lnTo>
                  <a:pt x="214819" y="117754"/>
                </a:lnTo>
                <a:lnTo>
                  <a:pt x="234652" y="114844"/>
                </a:lnTo>
                <a:lnTo>
                  <a:pt x="336684" y="114844"/>
                </a:lnTo>
                <a:lnTo>
                  <a:pt x="344953" y="108750"/>
                </a:lnTo>
                <a:lnTo>
                  <a:pt x="204140" y="108750"/>
                </a:lnTo>
                <a:lnTo>
                  <a:pt x="158204" y="102661"/>
                </a:lnTo>
                <a:lnTo>
                  <a:pt x="115821" y="84933"/>
                </a:lnTo>
                <a:lnTo>
                  <a:pt x="79024" y="56373"/>
                </a:lnTo>
                <a:lnTo>
                  <a:pt x="49851" y="17790"/>
                </a:lnTo>
                <a:lnTo>
                  <a:pt x="44711" y="9846"/>
                </a:lnTo>
                <a:lnTo>
                  <a:pt x="38764" y="4304"/>
                </a:lnTo>
                <a:lnTo>
                  <a:pt x="32207" y="1058"/>
                </a:lnTo>
                <a:lnTo>
                  <a:pt x="25234" y="0"/>
                </a:lnTo>
                <a:close/>
              </a:path>
              <a:path w="405765" h="155575">
                <a:moveTo>
                  <a:pt x="336684" y="114844"/>
                </a:moveTo>
                <a:lnTo>
                  <a:pt x="234652" y="114844"/>
                </a:lnTo>
                <a:lnTo>
                  <a:pt x="250924" y="116738"/>
                </a:lnTo>
                <a:lnTo>
                  <a:pt x="266192" y="122131"/>
                </a:lnTo>
                <a:lnTo>
                  <a:pt x="279726" y="130592"/>
                </a:lnTo>
                <a:lnTo>
                  <a:pt x="290797" y="141692"/>
                </a:lnTo>
                <a:lnTo>
                  <a:pt x="323493" y="124564"/>
                </a:lnTo>
                <a:lnTo>
                  <a:pt x="336684" y="114844"/>
                </a:lnTo>
                <a:close/>
              </a:path>
              <a:path w="405765" h="155575">
                <a:moveTo>
                  <a:pt x="380124" y="6345"/>
                </a:moveTo>
                <a:lnTo>
                  <a:pt x="371339" y="6345"/>
                </a:lnTo>
                <a:lnTo>
                  <a:pt x="362941" y="11025"/>
                </a:lnTo>
                <a:lnTo>
                  <a:pt x="358491" y="18229"/>
                </a:lnTo>
                <a:lnTo>
                  <a:pt x="330847" y="55308"/>
                </a:lnTo>
                <a:lnTo>
                  <a:pt x="294261" y="83877"/>
                </a:lnTo>
                <a:lnTo>
                  <a:pt x="251203" y="102251"/>
                </a:lnTo>
                <a:lnTo>
                  <a:pt x="204140" y="108750"/>
                </a:lnTo>
                <a:lnTo>
                  <a:pt x="344953" y="108750"/>
                </a:lnTo>
                <a:lnTo>
                  <a:pt x="353040" y="102791"/>
                </a:lnTo>
                <a:lnTo>
                  <a:pt x="378658" y="76657"/>
                </a:lnTo>
                <a:lnTo>
                  <a:pt x="399568" y="46448"/>
                </a:lnTo>
                <a:lnTo>
                  <a:pt x="403160" y="42113"/>
                </a:lnTo>
                <a:lnTo>
                  <a:pt x="405149" y="36532"/>
                </a:lnTo>
                <a:lnTo>
                  <a:pt x="405149" y="31025"/>
                </a:lnTo>
                <a:lnTo>
                  <a:pt x="403190" y="21452"/>
                </a:lnTo>
                <a:lnTo>
                  <a:pt x="397839" y="13604"/>
                </a:lnTo>
                <a:lnTo>
                  <a:pt x="389887" y="8296"/>
                </a:lnTo>
                <a:lnTo>
                  <a:pt x="380124" y="63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99" name="object 30">
            <a:extLst>
              <a:ext uri="{FF2B5EF4-FFF2-40B4-BE49-F238E27FC236}">
                <a16:creationId xmlns:a16="http://schemas.microsoft.com/office/drawing/2014/main" id="{46C3A2A5-B484-425A-A6E8-CF88E933D7FF}"/>
              </a:ext>
            </a:extLst>
          </p:cNvPr>
          <p:cNvSpPr/>
          <p:nvPr/>
        </p:nvSpPr>
        <p:spPr>
          <a:xfrm>
            <a:off x="16429829" y="946023"/>
            <a:ext cx="111141" cy="10848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00" name="object 31">
            <a:extLst>
              <a:ext uri="{FF2B5EF4-FFF2-40B4-BE49-F238E27FC236}">
                <a16:creationId xmlns:a16="http://schemas.microsoft.com/office/drawing/2014/main" id="{681E4431-9396-463A-A986-5E72A6650B7F}"/>
              </a:ext>
            </a:extLst>
          </p:cNvPr>
          <p:cNvSpPr/>
          <p:nvPr/>
        </p:nvSpPr>
        <p:spPr>
          <a:xfrm>
            <a:off x="16304580" y="856944"/>
            <a:ext cx="382852" cy="296502"/>
          </a:xfrm>
          <a:custGeom>
            <a:avLst/>
            <a:gdLst/>
            <a:ahLst/>
            <a:cxnLst/>
            <a:rect l="l" t="t" r="r" b="b"/>
            <a:pathLst>
              <a:path w="382905" h="296544">
                <a:moveTo>
                  <a:pt x="363162" y="245753"/>
                </a:moveTo>
                <a:lnTo>
                  <a:pt x="145681" y="245753"/>
                </a:lnTo>
                <a:lnTo>
                  <a:pt x="168589" y="249511"/>
                </a:lnTo>
                <a:lnTo>
                  <a:pt x="188508" y="259961"/>
                </a:lnTo>
                <a:lnTo>
                  <a:pt x="204016" y="275867"/>
                </a:lnTo>
                <a:lnTo>
                  <a:pt x="213689" y="295993"/>
                </a:lnTo>
                <a:lnTo>
                  <a:pt x="217208" y="295385"/>
                </a:lnTo>
                <a:lnTo>
                  <a:pt x="223893" y="295385"/>
                </a:lnTo>
                <a:lnTo>
                  <a:pt x="264483" y="291538"/>
                </a:lnTo>
                <a:lnTo>
                  <a:pt x="304760" y="280097"/>
                </a:lnTo>
                <a:lnTo>
                  <a:pt x="341958" y="261790"/>
                </a:lnTo>
                <a:lnTo>
                  <a:pt x="363162" y="245753"/>
                </a:lnTo>
                <a:close/>
              </a:path>
              <a:path w="382905" h="296544">
                <a:moveTo>
                  <a:pt x="223893" y="295385"/>
                </a:moveTo>
                <a:lnTo>
                  <a:pt x="217208" y="295385"/>
                </a:lnTo>
                <a:lnTo>
                  <a:pt x="220045" y="295490"/>
                </a:lnTo>
                <a:lnTo>
                  <a:pt x="222789" y="295490"/>
                </a:lnTo>
                <a:lnTo>
                  <a:pt x="223893" y="295385"/>
                </a:lnTo>
                <a:close/>
              </a:path>
              <a:path w="382905" h="296544">
                <a:moveTo>
                  <a:pt x="31280" y="0"/>
                </a:moveTo>
                <a:lnTo>
                  <a:pt x="6172" y="30718"/>
                </a:lnTo>
                <a:lnTo>
                  <a:pt x="0" y="78156"/>
                </a:lnTo>
                <a:lnTo>
                  <a:pt x="6078" y="132404"/>
                </a:lnTo>
                <a:lnTo>
                  <a:pt x="25915" y="181892"/>
                </a:lnTo>
                <a:lnTo>
                  <a:pt x="57767" y="224947"/>
                </a:lnTo>
                <a:lnTo>
                  <a:pt x="99892" y="259900"/>
                </a:lnTo>
                <a:lnTo>
                  <a:pt x="110760" y="253957"/>
                </a:lnTo>
                <a:lnTo>
                  <a:pt x="122150" y="249509"/>
                </a:lnTo>
                <a:lnTo>
                  <a:pt x="133859" y="246720"/>
                </a:lnTo>
                <a:lnTo>
                  <a:pt x="145681" y="245753"/>
                </a:lnTo>
                <a:lnTo>
                  <a:pt x="363162" y="245753"/>
                </a:lnTo>
                <a:lnTo>
                  <a:pt x="366526" y="243209"/>
                </a:lnTo>
                <a:lnTo>
                  <a:pt x="222621" y="243209"/>
                </a:lnTo>
                <a:lnTo>
                  <a:pt x="177717" y="237291"/>
                </a:lnTo>
                <a:lnTo>
                  <a:pt x="137341" y="220603"/>
                </a:lnTo>
                <a:lnTo>
                  <a:pt x="103114" y="194746"/>
                </a:lnTo>
                <a:lnTo>
                  <a:pt x="76658" y="161319"/>
                </a:lnTo>
                <a:lnTo>
                  <a:pt x="59596" y="121923"/>
                </a:lnTo>
                <a:lnTo>
                  <a:pt x="53548" y="78156"/>
                </a:lnTo>
                <a:lnTo>
                  <a:pt x="53925" y="67826"/>
                </a:lnTo>
                <a:lnTo>
                  <a:pt x="55095" y="57127"/>
                </a:lnTo>
                <a:lnTo>
                  <a:pt x="57117" y="46250"/>
                </a:lnTo>
                <a:lnTo>
                  <a:pt x="60050" y="35383"/>
                </a:lnTo>
                <a:lnTo>
                  <a:pt x="62647" y="26912"/>
                </a:lnTo>
                <a:lnTo>
                  <a:pt x="61568" y="19006"/>
                </a:lnTo>
                <a:lnTo>
                  <a:pt x="58082" y="12483"/>
                </a:lnTo>
                <a:lnTo>
                  <a:pt x="50962" y="4908"/>
                </a:lnTo>
                <a:lnTo>
                  <a:pt x="41629" y="591"/>
                </a:lnTo>
                <a:lnTo>
                  <a:pt x="31280" y="0"/>
                </a:lnTo>
                <a:close/>
              </a:path>
              <a:path w="382905" h="296544">
                <a:moveTo>
                  <a:pt x="355350" y="191745"/>
                </a:moveTo>
                <a:lnTo>
                  <a:pt x="349769" y="191745"/>
                </a:lnTo>
                <a:lnTo>
                  <a:pt x="344209" y="193357"/>
                </a:lnTo>
                <a:lnTo>
                  <a:pt x="338544" y="197943"/>
                </a:lnTo>
                <a:lnTo>
                  <a:pt x="312848" y="217257"/>
                </a:lnTo>
                <a:lnTo>
                  <a:pt x="284352" y="231457"/>
                </a:lnTo>
                <a:lnTo>
                  <a:pt x="253971" y="240216"/>
                </a:lnTo>
                <a:lnTo>
                  <a:pt x="222621" y="243209"/>
                </a:lnTo>
                <a:lnTo>
                  <a:pt x="366526" y="243209"/>
                </a:lnTo>
                <a:lnTo>
                  <a:pt x="374417" y="237241"/>
                </a:lnTo>
                <a:lnTo>
                  <a:pt x="379066" y="232759"/>
                </a:lnTo>
                <a:lnTo>
                  <a:pt x="382470" y="225503"/>
                </a:lnTo>
                <a:lnTo>
                  <a:pt x="382470" y="218121"/>
                </a:lnTo>
                <a:lnTo>
                  <a:pt x="380336" y="207811"/>
                </a:lnTo>
                <a:lnTo>
                  <a:pt x="374521" y="199432"/>
                </a:lnTo>
                <a:lnTo>
                  <a:pt x="365900" y="193803"/>
                </a:lnTo>
                <a:lnTo>
                  <a:pt x="355350" y="1917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01" name="object 32">
            <a:extLst>
              <a:ext uri="{FF2B5EF4-FFF2-40B4-BE49-F238E27FC236}">
                <a16:creationId xmlns:a16="http://schemas.microsoft.com/office/drawing/2014/main" id="{E892B203-255D-40D2-9EE5-6DD83B9FD6AD}"/>
              </a:ext>
            </a:extLst>
          </p:cNvPr>
          <p:cNvSpPr/>
          <p:nvPr/>
        </p:nvSpPr>
        <p:spPr>
          <a:xfrm>
            <a:off x="16423097" y="1267396"/>
            <a:ext cx="111059" cy="10859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02" name="object 33">
            <a:extLst>
              <a:ext uri="{FF2B5EF4-FFF2-40B4-BE49-F238E27FC236}">
                <a16:creationId xmlns:a16="http://schemas.microsoft.com/office/drawing/2014/main" id="{EED52012-1E4D-46AB-BF31-BF1A1FE7734E}"/>
              </a:ext>
            </a:extLst>
          </p:cNvPr>
          <p:cNvSpPr/>
          <p:nvPr/>
        </p:nvSpPr>
        <p:spPr>
          <a:xfrm>
            <a:off x="16328493" y="1244842"/>
            <a:ext cx="325709" cy="220949"/>
          </a:xfrm>
          <a:custGeom>
            <a:avLst/>
            <a:gdLst/>
            <a:ahLst/>
            <a:cxnLst/>
            <a:rect l="l" t="t" r="r" b="b"/>
            <a:pathLst>
              <a:path w="325755" h="220980">
                <a:moveTo>
                  <a:pt x="27140" y="153052"/>
                </a:moveTo>
                <a:lnTo>
                  <a:pt x="25329" y="153052"/>
                </a:lnTo>
                <a:lnTo>
                  <a:pt x="15491" y="154971"/>
                </a:lnTo>
                <a:lnTo>
                  <a:pt x="7438" y="160226"/>
                </a:lnTo>
                <a:lnTo>
                  <a:pt x="1997" y="168067"/>
                </a:lnTo>
                <a:lnTo>
                  <a:pt x="0" y="177743"/>
                </a:lnTo>
                <a:lnTo>
                  <a:pt x="1214" y="185134"/>
                </a:lnTo>
                <a:lnTo>
                  <a:pt x="40224" y="210318"/>
                </a:lnTo>
                <a:lnTo>
                  <a:pt x="84983" y="219773"/>
                </a:lnTo>
                <a:lnTo>
                  <a:pt x="107619" y="220977"/>
                </a:lnTo>
                <a:lnTo>
                  <a:pt x="154288" y="216003"/>
                </a:lnTo>
                <a:lnTo>
                  <a:pt x="197694" y="201773"/>
                </a:lnTo>
                <a:lnTo>
                  <a:pt x="236689" y="179327"/>
                </a:lnTo>
                <a:lnTo>
                  <a:pt x="247674" y="169596"/>
                </a:lnTo>
                <a:lnTo>
                  <a:pt x="107619" y="169596"/>
                </a:lnTo>
                <a:lnTo>
                  <a:pt x="89743" y="168559"/>
                </a:lnTo>
                <a:lnTo>
                  <a:pt x="71493" y="165534"/>
                </a:lnTo>
                <a:lnTo>
                  <a:pt x="53045" y="160647"/>
                </a:lnTo>
                <a:lnTo>
                  <a:pt x="34574" y="154026"/>
                </a:lnTo>
                <a:lnTo>
                  <a:pt x="29077" y="153115"/>
                </a:lnTo>
                <a:lnTo>
                  <a:pt x="27140" y="153052"/>
                </a:lnTo>
                <a:close/>
              </a:path>
              <a:path w="325755" h="220980">
                <a:moveTo>
                  <a:pt x="300315" y="0"/>
                </a:moveTo>
                <a:lnTo>
                  <a:pt x="262768" y="69150"/>
                </a:lnTo>
                <a:lnTo>
                  <a:pt x="237474" y="109808"/>
                </a:lnTo>
                <a:lnTo>
                  <a:pt x="201531" y="141563"/>
                </a:lnTo>
                <a:lnTo>
                  <a:pt x="157420" y="162223"/>
                </a:lnTo>
                <a:lnTo>
                  <a:pt x="107619" y="169596"/>
                </a:lnTo>
                <a:lnTo>
                  <a:pt x="247674" y="169596"/>
                </a:lnTo>
                <a:lnTo>
                  <a:pt x="270126" y="149707"/>
                </a:lnTo>
                <a:lnTo>
                  <a:pt x="296857" y="113952"/>
                </a:lnTo>
                <a:lnTo>
                  <a:pt x="315735" y="73102"/>
                </a:lnTo>
                <a:lnTo>
                  <a:pt x="325613" y="28198"/>
                </a:lnTo>
                <a:lnTo>
                  <a:pt x="325372" y="26407"/>
                </a:lnTo>
                <a:lnTo>
                  <a:pt x="325372" y="24512"/>
                </a:lnTo>
                <a:lnTo>
                  <a:pt x="323396" y="14886"/>
                </a:lnTo>
                <a:lnTo>
                  <a:pt x="318015" y="7104"/>
                </a:lnTo>
                <a:lnTo>
                  <a:pt x="310048" y="1898"/>
                </a:lnTo>
                <a:lnTo>
                  <a:pt x="3003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03" name="object 34">
            <a:extLst>
              <a:ext uri="{FF2B5EF4-FFF2-40B4-BE49-F238E27FC236}">
                <a16:creationId xmlns:a16="http://schemas.microsoft.com/office/drawing/2014/main" id="{8D21C65D-0E89-4561-A896-8B1724DF68DA}"/>
              </a:ext>
            </a:extLst>
          </p:cNvPr>
          <p:cNvSpPr/>
          <p:nvPr/>
        </p:nvSpPr>
        <p:spPr>
          <a:xfrm>
            <a:off x="17061169" y="965068"/>
            <a:ext cx="304122" cy="321265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73" y="52825"/>
                </a:moveTo>
                <a:lnTo>
                  <a:pt x="145534" y="52825"/>
                </a:lnTo>
                <a:lnTo>
                  <a:pt x="173025" y="55429"/>
                </a:lnTo>
                <a:lnTo>
                  <a:pt x="192657" y="63240"/>
                </a:lnTo>
                <a:lnTo>
                  <a:pt x="204435" y="76259"/>
                </a:lnTo>
                <a:lnTo>
                  <a:pt x="208360" y="94489"/>
                </a:lnTo>
                <a:lnTo>
                  <a:pt x="206661" y="105994"/>
                </a:lnTo>
                <a:lnTo>
                  <a:pt x="169324" y="129696"/>
                </a:lnTo>
                <a:lnTo>
                  <a:pt x="140797" y="133471"/>
                </a:lnTo>
                <a:lnTo>
                  <a:pt x="131317" y="134823"/>
                </a:lnTo>
                <a:lnTo>
                  <a:pt x="123523" y="136104"/>
                </a:lnTo>
                <a:lnTo>
                  <a:pt x="117399" y="137346"/>
                </a:lnTo>
                <a:lnTo>
                  <a:pt x="91708" y="141059"/>
                </a:lnTo>
                <a:lnTo>
                  <a:pt x="51802" y="151636"/>
                </a:lnTo>
                <a:lnTo>
                  <a:pt x="9418" y="188203"/>
                </a:lnTo>
                <a:lnTo>
                  <a:pt x="0" y="231783"/>
                </a:lnTo>
                <a:lnTo>
                  <a:pt x="1989" y="252023"/>
                </a:lnTo>
                <a:lnTo>
                  <a:pt x="31705" y="298661"/>
                </a:lnTo>
                <a:lnTo>
                  <a:pt x="83413" y="319552"/>
                </a:lnTo>
                <a:lnTo>
                  <a:pt x="104426" y="320943"/>
                </a:lnTo>
                <a:lnTo>
                  <a:pt x="136323" y="318635"/>
                </a:lnTo>
                <a:lnTo>
                  <a:pt x="164463" y="311707"/>
                </a:lnTo>
                <a:lnTo>
                  <a:pt x="188845" y="300154"/>
                </a:lnTo>
                <a:lnTo>
                  <a:pt x="209470" y="283970"/>
                </a:lnTo>
                <a:lnTo>
                  <a:pt x="303948" y="283970"/>
                </a:lnTo>
                <a:lnTo>
                  <a:pt x="303948" y="268148"/>
                </a:lnTo>
                <a:lnTo>
                  <a:pt x="129106" y="268148"/>
                </a:lnTo>
                <a:lnTo>
                  <a:pt x="118034" y="267633"/>
                </a:lnTo>
                <a:lnTo>
                  <a:pt x="79448" y="254046"/>
                </a:lnTo>
                <a:lnTo>
                  <a:pt x="66898" y="228830"/>
                </a:lnTo>
                <a:lnTo>
                  <a:pt x="70352" y="210066"/>
                </a:lnTo>
                <a:lnTo>
                  <a:pt x="80696" y="195412"/>
                </a:lnTo>
                <a:lnTo>
                  <a:pt x="97926" y="184853"/>
                </a:lnTo>
                <a:lnTo>
                  <a:pt x="122027" y="178392"/>
                </a:lnTo>
                <a:lnTo>
                  <a:pt x="149195" y="175133"/>
                </a:lnTo>
                <a:lnTo>
                  <a:pt x="171946" y="171205"/>
                </a:lnTo>
                <a:lnTo>
                  <a:pt x="190289" y="166620"/>
                </a:lnTo>
                <a:lnTo>
                  <a:pt x="204234" y="161387"/>
                </a:lnTo>
                <a:lnTo>
                  <a:pt x="271719" y="161387"/>
                </a:lnTo>
                <a:lnTo>
                  <a:pt x="271719" y="99316"/>
                </a:lnTo>
                <a:lnTo>
                  <a:pt x="271300" y="99316"/>
                </a:lnTo>
                <a:lnTo>
                  <a:pt x="271363" y="98907"/>
                </a:lnTo>
                <a:lnTo>
                  <a:pt x="271604" y="98436"/>
                </a:lnTo>
                <a:lnTo>
                  <a:pt x="271719" y="88594"/>
                </a:lnTo>
                <a:lnTo>
                  <a:pt x="269293" y="67380"/>
                </a:lnTo>
                <a:lnTo>
                  <a:pt x="263573" y="52825"/>
                </a:lnTo>
                <a:close/>
              </a:path>
              <a:path w="304165" h="321309">
                <a:moveTo>
                  <a:pt x="303948" y="283970"/>
                </a:moveTo>
                <a:lnTo>
                  <a:pt x="209470" y="283970"/>
                </a:lnTo>
                <a:lnTo>
                  <a:pt x="215400" y="300154"/>
                </a:lnTo>
                <a:lnTo>
                  <a:pt x="226082" y="311707"/>
                </a:lnTo>
                <a:lnTo>
                  <a:pt x="241522" y="318635"/>
                </a:lnTo>
                <a:lnTo>
                  <a:pt x="261730" y="320943"/>
                </a:lnTo>
                <a:lnTo>
                  <a:pt x="272058" y="320464"/>
                </a:lnTo>
                <a:lnTo>
                  <a:pt x="282533" y="319028"/>
                </a:lnTo>
                <a:lnTo>
                  <a:pt x="293161" y="316636"/>
                </a:lnTo>
                <a:lnTo>
                  <a:pt x="303948" y="313288"/>
                </a:lnTo>
                <a:lnTo>
                  <a:pt x="303948" y="283970"/>
                </a:lnTo>
                <a:close/>
              </a:path>
              <a:path w="304165" h="321309">
                <a:moveTo>
                  <a:pt x="271719" y="161387"/>
                </a:moveTo>
                <a:lnTo>
                  <a:pt x="204234" y="161387"/>
                </a:lnTo>
                <a:lnTo>
                  <a:pt x="204234" y="210071"/>
                </a:lnTo>
                <a:lnTo>
                  <a:pt x="202582" y="223687"/>
                </a:lnTo>
                <a:lnTo>
                  <a:pt x="177827" y="255238"/>
                </a:lnTo>
                <a:lnTo>
                  <a:pt x="129106" y="268148"/>
                </a:lnTo>
                <a:lnTo>
                  <a:pt x="281289" y="268148"/>
                </a:lnTo>
                <a:lnTo>
                  <a:pt x="276954" y="266368"/>
                </a:lnTo>
                <a:lnTo>
                  <a:pt x="274557" y="262882"/>
                </a:lnTo>
                <a:lnTo>
                  <a:pt x="272651" y="259342"/>
                </a:lnTo>
                <a:lnTo>
                  <a:pt x="271809" y="254046"/>
                </a:lnTo>
                <a:lnTo>
                  <a:pt x="271719" y="161387"/>
                </a:lnTo>
                <a:close/>
              </a:path>
              <a:path w="304165" h="321309">
                <a:moveTo>
                  <a:pt x="303948" y="266955"/>
                </a:moveTo>
                <a:lnTo>
                  <a:pt x="299236" y="267771"/>
                </a:lnTo>
                <a:lnTo>
                  <a:pt x="296095" y="268148"/>
                </a:lnTo>
                <a:lnTo>
                  <a:pt x="303948" y="268148"/>
                </a:lnTo>
                <a:lnTo>
                  <a:pt x="303948" y="266955"/>
                </a:lnTo>
                <a:close/>
              </a:path>
              <a:path w="304165" h="321309">
                <a:moveTo>
                  <a:pt x="149628" y="0"/>
                </a:moveTo>
                <a:lnTo>
                  <a:pt x="97411" y="5294"/>
                </a:lnTo>
                <a:lnTo>
                  <a:pt x="56919" y="21151"/>
                </a:lnTo>
                <a:lnTo>
                  <a:pt x="24384" y="54127"/>
                </a:lnTo>
                <a:lnTo>
                  <a:pt x="11214" y="101515"/>
                </a:lnTo>
                <a:lnTo>
                  <a:pt x="78049" y="101515"/>
                </a:lnTo>
                <a:lnTo>
                  <a:pt x="84035" y="80209"/>
                </a:lnTo>
                <a:lnTo>
                  <a:pt x="97279" y="64994"/>
                </a:lnTo>
                <a:lnTo>
                  <a:pt x="117780" y="55867"/>
                </a:lnTo>
                <a:lnTo>
                  <a:pt x="145534" y="52825"/>
                </a:lnTo>
                <a:lnTo>
                  <a:pt x="263573" y="52825"/>
                </a:lnTo>
                <a:lnTo>
                  <a:pt x="262020" y="48875"/>
                </a:lnTo>
                <a:lnTo>
                  <a:pt x="232956" y="19978"/>
                </a:lnTo>
                <a:lnTo>
                  <a:pt x="195682" y="4990"/>
                </a:lnTo>
                <a:lnTo>
                  <a:pt x="173757" y="1247"/>
                </a:lnTo>
                <a:lnTo>
                  <a:pt x="149628" y="0"/>
                </a:lnTo>
                <a:close/>
              </a:path>
              <a:path w="304165" h="321309">
                <a:moveTo>
                  <a:pt x="271719" y="99002"/>
                </a:moveTo>
                <a:lnTo>
                  <a:pt x="271541" y="99075"/>
                </a:lnTo>
                <a:lnTo>
                  <a:pt x="271447" y="99253"/>
                </a:lnTo>
                <a:lnTo>
                  <a:pt x="271300" y="99316"/>
                </a:lnTo>
                <a:lnTo>
                  <a:pt x="271719" y="99316"/>
                </a:lnTo>
                <a:lnTo>
                  <a:pt x="271719" y="9900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04" name="object 35">
            <a:extLst>
              <a:ext uri="{FF2B5EF4-FFF2-40B4-BE49-F238E27FC236}">
                <a16:creationId xmlns:a16="http://schemas.microsoft.com/office/drawing/2014/main" id="{5A3A38DC-1526-460B-9034-2C8266BB0ABF}"/>
              </a:ext>
            </a:extLst>
          </p:cNvPr>
          <p:cNvSpPr/>
          <p:nvPr/>
        </p:nvSpPr>
        <p:spPr>
          <a:xfrm>
            <a:off x="17383065" y="965643"/>
            <a:ext cx="439995" cy="311742"/>
          </a:xfrm>
          <a:custGeom>
            <a:avLst/>
            <a:gdLst/>
            <a:ahLst/>
            <a:cxnLst/>
            <a:rect l="l" t="t" r="r" b="b"/>
            <a:pathLst>
              <a:path w="440055" h="311784">
                <a:moveTo>
                  <a:pt x="63411" y="8261"/>
                </a:moveTo>
                <a:lnTo>
                  <a:pt x="0" y="8261"/>
                </a:lnTo>
                <a:lnTo>
                  <a:pt x="0" y="311592"/>
                </a:lnTo>
                <a:lnTo>
                  <a:pt x="66929" y="311592"/>
                </a:lnTo>
                <a:lnTo>
                  <a:pt x="66929" y="131451"/>
                </a:lnTo>
                <a:lnTo>
                  <a:pt x="68179" y="114383"/>
                </a:lnTo>
                <a:lnTo>
                  <a:pt x="86855" y="73369"/>
                </a:lnTo>
                <a:lnTo>
                  <a:pt x="119960" y="54099"/>
                </a:lnTo>
                <a:lnTo>
                  <a:pt x="133210" y="52815"/>
                </a:lnTo>
                <a:lnTo>
                  <a:pt x="430921" y="52815"/>
                </a:lnTo>
                <a:lnTo>
                  <a:pt x="429524" y="50469"/>
                </a:lnTo>
                <a:lnTo>
                  <a:pt x="63411" y="50469"/>
                </a:lnTo>
                <a:lnTo>
                  <a:pt x="63411" y="8261"/>
                </a:lnTo>
                <a:close/>
              </a:path>
              <a:path w="440055" h="311784">
                <a:moveTo>
                  <a:pt x="318032" y="52815"/>
                </a:moveTo>
                <a:lnTo>
                  <a:pt x="133210" y="52815"/>
                </a:lnTo>
                <a:lnTo>
                  <a:pt x="146814" y="53804"/>
                </a:lnTo>
                <a:lnTo>
                  <a:pt x="158273" y="56774"/>
                </a:lnTo>
                <a:lnTo>
                  <a:pt x="183638" y="88325"/>
                </a:lnTo>
                <a:lnTo>
                  <a:pt x="186570" y="311592"/>
                </a:lnTo>
                <a:lnTo>
                  <a:pt x="253479" y="311592"/>
                </a:lnTo>
                <a:lnTo>
                  <a:pt x="253479" y="133817"/>
                </a:lnTo>
                <a:lnTo>
                  <a:pt x="257509" y="98376"/>
                </a:lnTo>
                <a:lnTo>
                  <a:pt x="269605" y="73063"/>
                </a:lnTo>
                <a:lnTo>
                  <a:pt x="289777" y="57876"/>
                </a:lnTo>
                <a:lnTo>
                  <a:pt x="318032" y="52815"/>
                </a:lnTo>
                <a:close/>
              </a:path>
              <a:path w="440055" h="311784">
                <a:moveTo>
                  <a:pt x="430921" y="52815"/>
                </a:moveTo>
                <a:lnTo>
                  <a:pt x="318032" y="52815"/>
                </a:lnTo>
                <a:lnTo>
                  <a:pt x="334381" y="54208"/>
                </a:lnTo>
                <a:lnTo>
                  <a:pt x="347653" y="58388"/>
                </a:lnTo>
                <a:lnTo>
                  <a:pt x="371098" y="97872"/>
                </a:lnTo>
                <a:lnTo>
                  <a:pt x="373130" y="311592"/>
                </a:lnTo>
                <a:lnTo>
                  <a:pt x="440018" y="311592"/>
                </a:lnTo>
                <a:lnTo>
                  <a:pt x="439919" y="101456"/>
                </a:lnTo>
                <a:lnTo>
                  <a:pt x="433681" y="57448"/>
                </a:lnTo>
                <a:lnTo>
                  <a:pt x="430921" y="52815"/>
                </a:lnTo>
                <a:close/>
              </a:path>
              <a:path w="440055" h="311784">
                <a:moveTo>
                  <a:pt x="158382" y="0"/>
                </a:moveTo>
                <a:lnTo>
                  <a:pt x="130561" y="3151"/>
                </a:lnTo>
                <a:lnTo>
                  <a:pt x="105749" y="12610"/>
                </a:lnTo>
                <a:lnTo>
                  <a:pt x="83927" y="28381"/>
                </a:lnTo>
                <a:lnTo>
                  <a:pt x="65076" y="50469"/>
                </a:lnTo>
                <a:lnTo>
                  <a:pt x="243489" y="50469"/>
                </a:lnTo>
                <a:lnTo>
                  <a:pt x="230691" y="28381"/>
                </a:lnTo>
                <a:lnTo>
                  <a:pt x="212240" y="12610"/>
                </a:lnTo>
                <a:lnTo>
                  <a:pt x="188138" y="3151"/>
                </a:lnTo>
                <a:lnTo>
                  <a:pt x="158382" y="0"/>
                </a:lnTo>
                <a:close/>
              </a:path>
              <a:path w="440055" h="311784">
                <a:moveTo>
                  <a:pt x="338523" y="0"/>
                </a:moveTo>
                <a:lnTo>
                  <a:pt x="310809" y="3151"/>
                </a:lnTo>
                <a:lnTo>
                  <a:pt x="285733" y="12610"/>
                </a:lnTo>
                <a:lnTo>
                  <a:pt x="263293" y="28381"/>
                </a:lnTo>
                <a:lnTo>
                  <a:pt x="243489" y="50469"/>
                </a:lnTo>
                <a:lnTo>
                  <a:pt x="429524" y="50469"/>
                </a:lnTo>
                <a:lnTo>
                  <a:pt x="414664" y="25526"/>
                </a:lnTo>
                <a:lnTo>
                  <a:pt x="382949" y="6380"/>
                </a:lnTo>
                <a:lnTo>
                  <a:pt x="3385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05" name="object 36">
            <a:extLst>
              <a:ext uri="{FF2B5EF4-FFF2-40B4-BE49-F238E27FC236}">
                <a16:creationId xmlns:a16="http://schemas.microsoft.com/office/drawing/2014/main" id="{8229829A-BFA7-4846-825A-86400E0EA880}"/>
              </a:ext>
            </a:extLst>
          </p:cNvPr>
          <p:cNvSpPr/>
          <p:nvPr/>
        </p:nvSpPr>
        <p:spPr>
          <a:xfrm>
            <a:off x="17895350" y="973904"/>
            <a:ext cx="0" cy="303487"/>
          </a:xfrm>
          <a:custGeom>
            <a:avLst/>
            <a:gdLst/>
            <a:ahLst/>
            <a:cxnLst/>
            <a:rect l="l" t="t" r="r" b="b"/>
            <a:pathLst>
              <a:path h="303530">
                <a:moveTo>
                  <a:pt x="0" y="0"/>
                </a:moveTo>
                <a:lnTo>
                  <a:pt x="0" y="303331"/>
                </a:lnTo>
              </a:path>
            </a:pathLst>
          </a:custGeom>
          <a:ln w="6683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06" name="object 37">
            <a:extLst>
              <a:ext uri="{FF2B5EF4-FFF2-40B4-BE49-F238E27FC236}">
                <a16:creationId xmlns:a16="http://schemas.microsoft.com/office/drawing/2014/main" id="{5A7DEEA3-7EF3-4B53-9EC6-877A22CEABC0}"/>
              </a:ext>
            </a:extLst>
          </p:cNvPr>
          <p:cNvSpPr/>
          <p:nvPr/>
        </p:nvSpPr>
        <p:spPr>
          <a:xfrm>
            <a:off x="17861937" y="858333"/>
            <a:ext cx="67301" cy="63490"/>
          </a:xfrm>
          <a:custGeom>
            <a:avLst/>
            <a:gdLst/>
            <a:ahLst/>
            <a:cxnLst/>
            <a:rect l="l" t="t" r="r" b="b"/>
            <a:pathLst>
              <a:path w="67309" h="63500">
                <a:moveTo>
                  <a:pt x="66835" y="0"/>
                </a:moveTo>
                <a:lnTo>
                  <a:pt x="0" y="0"/>
                </a:lnTo>
                <a:lnTo>
                  <a:pt x="0" y="63359"/>
                </a:lnTo>
                <a:lnTo>
                  <a:pt x="66835" y="63359"/>
                </a:lnTo>
                <a:lnTo>
                  <a:pt x="668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07" name="object 38">
            <a:extLst>
              <a:ext uri="{FF2B5EF4-FFF2-40B4-BE49-F238E27FC236}">
                <a16:creationId xmlns:a16="http://schemas.microsoft.com/office/drawing/2014/main" id="{9FA61ECF-0CFB-434E-897C-21BA7D239A7A}"/>
              </a:ext>
            </a:extLst>
          </p:cNvPr>
          <p:cNvSpPr/>
          <p:nvPr/>
        </p:nvSpPr>
        <p:spPr>
          <a:xfrm>
            <a:off x="17953814" y="965644"/>
            <a:ext cx="270474" cy="319995"/>
          </a:xfrm>
          <a:custGeom>
            <a:avLst/>
            <a:gdLst/>
            <a:ahLst/>
            <a:cxnLst/>
            <a:rect l="l" t="t" r="r" b="b"/>
            <a:pathLst>
              <a:path w="270509" h="320040">
                <a:moveTo>
                  <a:pt x="66898" y="214213"/>
                </a:moveTo>
                <a:lnTo>
                  <a:pt x="0" y="214213"/>
                </a:lnTo>
                <a:lnTo>
                  <a:pt x="2898" y="238545"/>
                </a:lnTo>
                <a:lnTo>
                  <a:pt x="22556" y="278429"/>
                </a:lnTo>
                <a:lnTo>
                  <a:pt x="58464" y="305287"/>
                </a:lnTo>
                <a:lnTo>
                  <a:pt x="106000" y="318198"/>
                </a:lnTo>
                <a:lnTo>
                  <a:pt x="134404" y="319812"/>
                </a:lnTo>
                <a:lnTo>
                  <a:pt x="160583" y="318417"/>
                </a:lnTo>
                <a:lnTo>
                  <a:pt x="206353" y="307249"/>
                </a:lnTo>
                <a:lnTo>
                  <a:pt x="245160" y="282815"/>
                </a:lnTo>
                <a:lnTo>
                  <a:pt x="257537" y="266965"/>
                </a:lnTo>
                <a:lnTo>
                  <a:pt x="135577" y="266965"/>
                </a:lnTo>
                <a:lnTo>
                  <a:pt x="107497" y="263670"/>
                </a:lnTo>
                <a:lnTo>
                  <a:pt x="86701" y="253782"/>
                </a:lnTo>
                <a:lnTo>
                  <a:pt x="73173" y="237298"/>
                </a:lnTo>
                <a:lnTo>
                  <a:pt x="66898" y="214213"/>
                </a:lnTo>
                <a:close/>
              </a:path>
              <a:path w="270509" h="320040">
                <a:moveTo>
                  <a:pt x="133210" y="0"/>
                </a:moveTo>
                <a:lnTo>
                  <a:pt x="87291" y="4697"/>
                </a:lnTo>
                <a:lnTo>
                  <a:pt x="49296" y="18795"/>
                </a:lnTo>
                <a:lnTo>
                  <a:pt x="17144" y="47261"/>
                </a:lnTo>
                <a:lnTo>
                  <a:pt x="6439" y="86887"/>
                </a:lnTo>
                <a:lnTo>
                  <a:pt x="8349" y="106492"/>
                </a:lnTo>
                <a:lnTo>
                  <a:pt x="36983" y="150791"/>
                </a:lnTo>
                <a:lnTo>
                  <a:pt x="82539" y="171273"/>
                </a:lnTo>
                <a:lnTo>
                  <a:pt x="151234" y="187800"/>
                </a:lnTo>
                <a:lnTo>
                  <a:pt x="164684" y="191175"/>
                </a:lnTo>
                <a:lnTo>
                  <a:pt x="200610" y="216372"/>
                </a:lnTo>
                <a:lnTo>
                  <a:pt x="203030" y="227082"/>
                </a:lnTo>
                <a:lnTo>
                  <a:pt x="199452" y="244542"/>
                </a:lnTo>
                <a:lnTo>
                  <a:pt x="187012" y="257005"/>
                </a:lnTo>
                <a:lnTo>
                  <a:pt x="165718" y="264476"/>
                </a:lnTo>
                <a:lnTo>
                  <a:pt x="135577" y="266965"/>
                </a:lnTo>
                <a:lnTo>
                  <a:pt x="257537" y="266965"/>
                </a:lnTo>
                <a:lnTo>
                  <a:pt x="258900" y="265219"/>
                </a:lnTo>
                <a:lnTo>
                  <a:pt x="267147" y="244682"/>
                </a:lnTo>
                <a:lnTo>
                  <a:pt x="269897" y="221207"/>
                </a:lnTo>
                <a:lnTo>
                  <a:pt x="267988" y="202117"/>
                </a:lnTo>
                <a:lnTo>
                  <a:pt x="239395" y="158466"/>
                </a:lnTo>
                <a:lnTo>
                  <a:pt x="193285" y="138211"/>
                </a:lnTo>
                <a:lnTo>
                  <a:pt x="145927" y="127024"/>
                </a:lnTo>
                <a:lnTo>
                  <a:pt x="126027" y="122497"/>
                </a:lnTo>
                <a:lnTo>
                  <a:pt x="81107" y="102983"/>
                </a:lnTo>
                <a:lnTo>
                  <a:pt x="73338" y="83934"/>
                </a:lnTo>
                <a:lnTo>
                  <a:pt x="76790" y="70329"/>
                </a:lnTo>
                <a:lnTo>
                  <a:pt x="87142" y="60610"/>
                </a:lnTo>
                <a:lnTo>
                  <a:pt x="104388" y="54779"/>
                </a:lnTo>
                <a:lnTo>
                  <a:pt x="128519" y="52836"/>
                </a:lnTo>
                <a:lnTo>
                  <a:pt x="247309" y="52836"/>
                </a:lnTo>
                <a:lnTo>
                  <a:pt x="246597" y="51236"/>
                </a:lnTo>
                <a:lnTo>
                  <a:pt x="217082" y="21161"/>
                </a:lnTo>
                <a:lnTo>
                  <a:pt x="179701" y="5287"/>
                </a:lnTo>
                <a:lnTo>
                  <a:pt x="157597" y="1321"/>
                </a:lnTo>
                <a:lnTo>
                  <a:pt x="133210" y="0"/>
                </a:lnTo>
                <a:close/>
              </a:path>
              <a:path w="270509" h="320040">
                <a:moveTo>
                  <a:pt x="247309" y="52836"/>
                </a:moveTo>
                <a:lnTo>
                  <a:pt x="128519" y="52836"/>
                </a:lnTo>
                <a:lnTo>
                  <a:pt x="152368" y="55366"/>
                </a:lnTo>
                <a:lnTo>
                  <a:pt x="170589" y="62954"/>
                </a:lnTo>
                <a:lnTo>
                  <a:pt x="183174" y="75598"/>
                </a:lnTo>
                <a:lnTo>
                  <a:pt x="190119" y="93295"/>
                </a:lnTo>
                <a:lnTo>
                  <a:pt x="259950" y="93295"/>
                </a:lnTo>
                <a:lnTo>
                  <a:pt x="255301" y="70777"/>
                </a:lnTo>
                <a:lnTo>
                  <a:pt x="247309" y="528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08" name="object 39">
            <a:extLst>
              <a:ext uri="{FF2B5EF4-FFF2-40B4-BE49-F238E27FC236}">
                <a16:creationId xmlns:a16="http://schemas.microsoft.com/office/drawing/2014/main" id="{DCB7630D-A869-481F-B79A-12E7FEFEEE86}"/>
              </a:ext>
            </a:extLst>
          </p:cNvPr>
          <p:cNvSpPr/>
          <p:nvPr/>
        </p:nvSpPr>
        <p:spPr>
          <a:xfrm>
            <a:off x="18244528" y="965068"/>
            <a:ext cx="304122" cy="321265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45" y="52825"/>
                </a:moveTo>
                <a:lnTo>
                  <a:pt x="145524" y="52825"/>
                </a:lnTo>
                <a:lnTo>
                  <a:pt x="172994" y="55429"/>
                </a:lnTo>
                <a:lnTo>
                  <a:pt x="192632" y="63240"/>
                </a:lnTo>
                <a:lnTo>
                  <a:pt x="204426" y="76259"/>
                </a:lnTo>
                <a:lnTo>
                  <a:pt x="208360" y="94489"/>
                </a:lnTo>
                <a:lnTo>
                  <a:pt x="206661" y="105994"/>
                </a:lnTo>
                <a:lnTo>
                  <a:pt x="169308" y="129696"/>
                </a:lnTo>
                <a:lnTo>
                  <a:pt x="140770" y="133471"/>
                </a:lnTo>
                <a:lnTo>
                  <a:pt x="131286" y="134823"/>
                </a:lnTo>
                <a:lnTo>
                  <a:pt x="123494" y="136104"/>
                </a:lnTo>
                <a:lnTo>
                  <a:pt x="117399" y="137346"/>
                </a:lnTo>
                <a:lnTo>
                  <a:pt x="91710" y="141059"/>
                </a:lnTo>
                <a:lnTo>
                  <a:pt x="51798" y="151636"/>
                </a:lnTo>
                <a:lnTo>
                  <a:pt x="9391" y="188203"/>
                </a:lnTo>
                <a:lnTo>
                  <a:pt x="0" y="231783"/>
                </a:lnTo>
                <a:lnTo>
                  <a:pt x="1980" y="252023"/>
                </a:lnTo>
                <a:lnTo>
                  <a:pt x="31674" y="298661"/>
                </a:lnTo>
                <a:lnTo>
                  <a:pt x="83403" y="319552"/>
                </a:lnTo>
                <a:lnTo>
                  <a:pt x="104457" y="320943"/>
                </a:lnTo>
                <a:lnTo>
                  <a:pt x="136331" y="318635"/>
                </a:lnTo>
                <a:lnTo>
                  <a:pt x="164463" y="311707"/>
                </a:lnTo>
                <a:lnTo>
                  <a:pt x="188853" y="300154"/>
                </a:lnTo>
                <a:lnTo>
                  <a:pt x="209501" y="283970"/>
                </a:lnTo>
                <a:lnTo>
                  <a:pt x="303948" y="283970"/>
                </a:lnTo>
                <a:lnTo>
                  <a:pt x="303948" y="268148"/>
                </a:lnTo>
                <a:lnTo>
                  <a:pt x="129106" y="268148"/>
                </a:lnTo>
                <a:lnTo>
                  <a:pt x="118032" y="267633"/>
                </a:lnTo>
                <a:lnTo>
                  <a:pt x="79435" y="254046"/>
                </a:lnTo>
                <a:lnTo>
                  <a:pt x="66898" y="228830"/>
                </a:lnTo>
                <a:lnTo>
                  <a:pt x="70349" y="210066"/>
                </a:lnTo>
                <a:lnTo>
                  <a:pt x="80695" y="195412"/>
                </a:lnTo>
                <a:lnTo>
                  <a:pt x="97948" y="184853"/>
                </a:lnTo>
                <a:lnTo>
                  <a:pt x="122111" y="178392"/>
                </a:lnTo>
                <a:lnTo>
                  <a:pt x="149185" y="175133"/>
                </a:lnTo>
                <a:lnTo>
                  <a:pt x="171901" y="171205"/>
                </a:lnTo>
                <a:lnTo>
                  <a:pt x="190238" y="166620"/>
                </a:lnTo>
                <a:lnTo>
                  <a:pt x="204171" y="161387"/>
                </a:lnTo>
                <a:lnTo>
                  <a:pt x="271677" y="161387"/>
                </a:lnTo>
                <a:lnTo>
                  <a:pt x="271677" y="88594"/>
                </a:lnTo>
                <a:lnTo>
                  <a:pt x="269257" y="67380"/>
                </a:lnTo>
                <a:lnTo>
                  <a:pt x="263545" y="52825"/>
                </a:lnTo>
                <a:close/>
              </a:path>
              <a:path w="304165" h="321309">
                <a:moveTo>
                  <a:pt x="303948" y="283970"/>
                </a:moveTo>
                <a:lnTo>
                  <a:pt x="209501" y="283970"/>
                </a:lnTo>
                <a:lnTo>
                  <a:pt x="215381" y="300154"/>
                </a:lnTo>
                <a:lnTo>
                  <a:pt x="226042" y="311707"/>
                </a:lnTo>
                <a:lnTo>
                  <a:pt x="241474" y="318635"/>
                </a:lnTo>
                <a:lnTo>
                  <a:pt x="261667" y="320943"/>
                </a:lnTo>
                <a:lnTo>
                  <a:pt x="272025" y="320464"/>
                </a:lnTo>
                <a:lnTo>
                  <a:pt x="282533" y="319028"/>
                </a:lnTo>
                <a:lnTo>
                  <a:pt x="293178" y="316636"/>
                </a:lnTo>
                <a:lnTo>
                  <a:pt x="303948" y="313288"/>
                </a:lnTo>
                <a:lnTo>
                  <a:pt x="303948" y="283970"/>
                </a:lnTo>
                <a:close/>
              </a:path>
              <a:path w="304165" h="321309">
                <a:moveTo>
                  <a:pt x="271677" y="161387"/>
                </a:moveTo>
                <a:lnTo>
                  <a:pt x="204171" y="161387"/>
                </a:lnTo>
                <a:lnTo>
                  <a:pt x="204171" y="210071"/>
                </a:lnTo>
                <a:lnTo>
                  <a:pt x="202524" y="223687"/>
                </a:lnTo>
                <a:lnTo>
                  <a:pt x="177795" y="255238"/>
                </a:lnTo>
                <a:lnTo>
                  <a:pt x="129106" y="268148"/>
                </a:lnTo>
                <a:lnTo>
                  <a:pt x="281258" y="268148"/>
                </a:lnTo>
                <a:lnTo>
                  <a:pt x="276986" y="266368"/>
                </a:lnTo>
                <a:lnTo>
                  <a:pt x="274609" y="262882"/>
                </a:lnTo>
                <a:lnTo>
                  <a:pt x="272651" y="259342"/>
                </a:lnTo>
                <a:lnTo>
                  <a:pt x="271771" y="254046"/>
                </a:lnTo>
                <a:lnTo>
                  <a:pt x="271677" y="161387"/>
                </a:lnTo>
                <a:close/>
              </a:path>
              <a:path w="304165" h="321309">
                <a:moveTo>
                  <a:pt x="303948" y="266955"/>
                </a:moveTo>
                <a:lnTo>
                  <a:pt x="299257" y="267771"/>
                </a:lnTo>
                <a:lnTo>
                  <a:pt x="296127" y="268148"/>
                </a:lnTo>
                <a:lnTo>
                  <a:pt x="303948" y="268148"/>
                </a:lnTo>
                <a:lnTo>
                  <a:pt x="303948" y="266955"/>
                </a:lnTo>
                <a:close/>
              </a:path>
              <a:path w="304165" h="321309">
                <a:moveTo>
                  <a:pt x="149660" y="0"/>
                </a:moveTo>
                <a:lnTo>
                  <a:pt x="97457" y="5294"/>
                </a:lnTo>
                <a:lnTo>
                  <a:pt x="57003" y="21151"/>
                </a:lnTo>
                <a:lnTo>
                  <a:pt x="24312" y="54127"/>
                </a:lnTo>
                <a:lnTo>
                  <a:pt x="11120" y="101515"/>
                </a:lnTo>
                <a:lnTo>
                  <a:pt x="78049" y="101515"/>
                </a:lnTo>
                <a:lnTo>
                  <a:pt x="84026" y="80209"/>
                </a:lnTo>
                <a:lnTo>
                  <a:pt x="97262" y="64994"/>
                </a:lnTo>
                <a:lnTo>
                  <a:pt x="117760" y="55867"/>
                </a:lnTo>
                <a:lnTo>
                  <a:pt x="145524" y="52825"/>
                </a:lnTo>
                <a:lnTo>
                  <a:pt x="263545" y="52825"/>
                </a:lnTo>
                <a:lnTo>
                  <a:pt x="261995" y="48875"/>
                </a:lnTo>
                <a:lnTo>
                  <a:pt x="232956" y="19978"/>
                </a:lnTo>
                <a:lnTo>
                  <a:pt x="195686" y="4990"/>
                </a:lnTo>
                <a:lnTo>
                  <a:pt x="173761" y="1247"/>
                </a:lnTo>
                <a:lnTo>
                  <a:pt x="1496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09" name="object 40">
            <a:extLst>
              <a:ext uri="{FF2B5EF4-FFF2-40B4-BE49-F238E27FC236}">
                <a16:creationId xmlns:a16="http://schemas.microsoft.com/office/drawing/2014/main" id="{1B6F09E5-7D3E-4757-92B1-A618CB12F715}"/>
              </a:ext>
            </a:extLst>
          </p:cNvPr>
          <p:cNvSpPr/>
          <p:nvPr/>
        </p:nvSpPr>
        <p:spPr>
          <a:xfrm>
            <a:off x="18566415" y="965643"/>
            <a:ext cx="266663" cy="311742"/>
          </a:xfrm>
          <a:custGeom>
            <a:avLst/>
            <a:gdLst/>
            <a:ahLst/>
            <a:cxnLst/>
            <a:rect l="l" t="t" r="r" b="b"/>
            <a:pathLst>
              <a:path w="266700" h="311784">
                <a:moveTo>
                  <a:pt x="63380" y="8261"/>
                </a:moveTo>
                <a:lnTo>
                  <a:pt x="0" y="8261"/>
                </a:lnTo>
                <a:lnTo>
                  <a:pt x="0" y="311592"/>
                </a:lnTo>
                <a:lnTo>
                  <a:pt x="66867" y="311592"/>
                </a:lnTo>
                <a:lnTo>
                  <a:pt x="66867" y="132655"/>
                </a:lnTo>
                <a:lnTo>
                  <a:pt x="68114" y="116326"/>
                </a:lnTo>
                <a:lnTo>
                  <a:pt x="86866" y="75704"/>
                </a:lnTo>
                <a:lnTo>
                  <a:pt x="124566" y="54246"/>
                </a:lnTo>
                <a:lnTo>
                  <a:pt x="127389" y="53987"/>
                </a:lnTo>
                <a:lnTo>
                  <a:pt x="64532" y="53987"/>
                </a:lnTo>
                <a:lnTo>
                  <a:pt x="63380" y="52815"/>
                </a:lnTo>
                <a:lnTo>
                  <a:pt x="63380" y="8261"/>
                </a:lnTo>
                <a:close/>
              </a:path>
              <a:path w="266700" h="311784">
                <a:moveTo>
                  <a:pt x="256242" y="52815"/>
                </a:moveTo>
                <a:lnTo>
                  <a:pt x="140205" y="52815"/>
                </a:lnTo>
                <a:lnTo>
                  <a:pt x="165268" y="57069"/>
                </a:lnTo>
                <a:lnTo>
                  <a:pt x="183497" y="69832"/>
                </a:lnTo>
                <a:lnTo>
                  <a:pt x="194901" y="91105"/>
                </a:lnTo>
                <a:lnTo>
                  <a:pt x="199491" y="120886"/>
                </a:lnTo>
                <a:lnTo>
                  <a:pt x="199491" y="311592"/>
                </a:lnTo>
                <a:lnTo>
                  <a:pt x="266410" y="311592"/>
                </a:lnTo>
                <a:lnTo>
                  <a:pt x="266410" y="103284"/>
                </a:lnTo>
                <a:lnTo>
                  <a:pt x="264607" y="79532"/>
                </a:lnTo>
                <a:lnTo>
                  <a:pt x="259201" y="58699"/>
                </a:lnTo>
                <a:lnTo>
                  <a:pt x="256242" y="52815"/>
                </a:lnTo>
                <a:close/>
              </a:path>
              <a:path w="266700" h="311784">
                <a:moveTo>
                  <a:pt x="159031" y="0"/>
                </a:moveTo>
                <a:lnTo>
                  <a:pt x="129998" y="3380"/>
                </a:lnTo>
                <a:lnTo>
                  <a:pt x="104564" y="13513"/>
                </a:lnTo>
                <a:lnTo>
                  <a:pt x="82740" y="30387"/>
                </a:lnTo>
                <a:lnTo>
                  <a:pt x="64532" y="53987"/>
                </a:lnTo>
                <a:lnTo>
                  <a:pt x="127389" y="53987"/>
                </a:lnTo>
                <a:lnTo>
                  <a:pt x="140205" y="52815"/>
                </a:lnTo>
                <a:lnTo>
                  <a:pt x="256242" y="52815"/>
                </a:lnTo>
                <a:lnTo>
                  <a:pt x="222163" y="14568"/>
                </a:lnTo>
                <a:lnTo>
                  <a:pt x="182854" y="1627"/>
                </a:lnTo>
                <a:lnTo>
                  <a:pt x="1590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10" name="object 41">
            <a:extLst>
              <a:ext uri="{FF2B5EF4-FFF2-40B4-BE49-F238E27FC236}">
                <a16:creationId xmlns:a16="http://schemas.microsoft.com/office/drawing/2014/main" id="{FA7EB694-F5BB-4735-9001-C8346E62F304}"/>
              </a:ext>
            </a:extLst>
          </p:cNvPr>
          <p:cNvSpPr/>
          <p:nvPr/>
        </p:nvSpPr>
        <p:spPr>
          <a:xfrm>
            <a:off x="18852667" y="965068"/>
            <a:ext cx="304122" cy="321265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53" y="52825"/>
                </a:moveTo>
                <a:lnTo>
                  <a:pt x="145534" y="52825"/>
                </a:lnTo>
                <a:lnTo>
                  <a:pt x="172981" y="55429"/>
                </a:lnTo>
                <a:lnTo>
                  <a:pt x="192600" y="63240"/>
                </a:lnTo>
                <a:lnTo>
                  <a:pt x="204379" y="76259"/>
                </a:lnTo>
                <a:lnTo>
                  <a:pt x="208307" y="94489"/>
                </a:lnTo>
                <a:lnTo>
                  <a:pt x="206617" y="105994"/>
                </a:lnTo>
                <a:lnTo>
                  <a:pt x="169293" y="129696"/>
                </a:lnTo>
                <a:lnTo>
                  <a:pt x="140783" y="133471"/>
                </a:lnTo>
                <a:lnTo>
                  <a:pt x="131276" y="134823"/>
                </a:lnTo>
                <a:lnTo>
                  <a:pt x="123452" y="136104"/>
                </a:lnTo>
                <a:lnTo>
                  <a:pt x="117315" y="137346"/>
                </a:lnTo>
                <a:lnTo>
                  <a:pt x="91668" y="141059"/>
                </a:lnTo>
                <a:lnTo>
                  <a:pt x="51779" y="151636"/>
                </a:lnTo>
                <a:lnTo>
                  <a:pt x="9384" y="188203"/>
                </a:lnTo>
                <a:lnTo>
                  <a:pt x="0" y="231783"/>
                </a:lnTo>
                <a:lnTo>
                  <a:pt x="1973" y="252023"/>
                </a:lnTo>
                <a:lnTo>
                  <a:pt x="31684" y="298661"/>
                </a:lnTo>
                <a:lnTo>
                  <a:pt x="83405" y="319552"/>
                </a:lnTo>
                <a:lnTo>
                  <a:pt x="104457" y="320943"/>
                </a:lnTo>
                <a:lnTo>
                  <a:pt x="136301" y="318635"/>
                </a:lnTo>
                <a:lnTo>
                  <a:pt x="164420" y="311707"/>
                </a:lnTo>
                <a:lnTo>
                  <a:pt x="188810" y="300154"/>
                </a:lnTo>
                <a:lnTo>
                  <a:pt x="209470" y="283970"/>
                </a:lnTo>
                <a:lnTo>
                  <a:pt x="303917" y="283970"/>
                </a:lnTo>
                <a:lnTo>
                  <a:pt x="303917" y="268148"/>
                </a:lnTo>
                <a:lnTo>
                  <a:pt x="129085" y="268148"/>
                </a:lnTo>
                <a:lnTo>
                  <a:pt x="117993" y="267633"/>
                </a:lnTo>
                <a:lnTo>
                  <a:pt x="79426" y="254046"/>
                </a:lnTo>
                <a:lnTo>
                  <a:pt x="66929" y="228830"/>
                </a:lnTo>
                <a:lnTo>
                  <a:pt x="70370" y="210066"/>
                </a:lnTo>
                <a:lnTo>
                  <a:pt x="80691" y="195412"/>
                </a:lnTo>
                <a:lnTo>
                  <a:pt x="97913" y="184853"/>
                </a:lnTo>
                <a:lnTo>
                  <a:pt x="122048" y="178392"/>
                </a:lnTo>
                <a:lnTo>
                  <a:pt x="149159" y="175133"/>
                </a:lnTo>
                <a:lnTo>
                  <a:pt x="171901" y="171205"/>
                </a:lnTo>
                <a:lnTo>
                  <a:pt x="190263" y="166620"/>
                </a:lnTo>
                <a:lnTo>
                  <a:pt x="204234" y="161387"/>
                </a:lnTo>
                <a:lnTo>
                  <a:pt x="271709" y="161387"/>
                </a:lnTo>
                <a:lnTo>
                  <a:pt x="271709" y="88594"/>
                </a:lnTo>
                <a:lnTo>
                  <a:pt x="269280" y="67380"/>
                </a:lnTo>
                <a:lnTo>
                  <a:pt x="263553" y="52825"/>
                </a:lnTo>
                <a:close/>
              </a:path>
              <a:path w="304165" h="321309">
                <a:moveTo>
                  <a:pt x="303917" y="283970"/>
                </a:moveTo>
                <a:lnTo>
                  <a:pt x="209470" y="283970"/>
                </a:lnTo>
                <a:lnTo>
                  <a:pt x="215391" y="300154"/>
                </a:lnTo>
                <a:lnTo>
                  <a:pt x="226070" y="311707"/>
                </a:lnTo>
                <a:lnTo>
                  <a:pt x="241506" y="318635"/>
                </a:lnTo>
                <a:lnTo>
                  <a:pt x="261698" y="320943"/>
                </a:lnTo>
                <a:lnTo>
                  <a:pt x="272031" y="320464"/>
                </a:lnTo>
                <a:lnTo>
                  <a:pt x="282513" y="319028"/>
                </a:lnTo>
                <a:lnTo>
                  <a:pt x="293143" y="316636"/>
                </a:lnTo>
                <a:lnTo>
                  <a:pt x="303917" y="313288"/>
                </a:lnTo>
                <a:lnTo>
                  <a:pt x="303917" y="283970"/>
                </a:lnTo>
                <a:close/>
              </a:path>
              <a:path w="304165" h="321309">
                <a:moveTo>
                  <a:pt x="271709" y="161387"/>
                </a:moveTo>
                <a:lnTo>
                  <a:pt x="204234" y="161387"/>
                </a:lnTo>
                <a:lnTo>
                  <a:pt x="204234" y="210071"/>
                </a:lnTo>
                <a:lnTo>
                  <a:pt x="202576" y="223687"/>
                </a:lnTo>
                <a:lnTo>
                  <a:pt x="177732" y="255238"/>
                </a:lnTo>
                <a:lnTo>
                  <a:pt x="129085" y="268148"/>
                </a:lnTo>
                <a:lnTo>
                  <a:pt x="281289" y="268148"/>
                </a:lnTo>
                <a:lnTo>
                  <a:pt x="276923" y="266368"/>
                </a:lnTo>
                <a:lnTo>
                  <a:pt x="274588" y="262882"/>
                </a:lnTo>
                <a:lnTo>
                  <a:pt x="272651" y="259342"/>
                </a:lnTo>
                <a:lnTo>
                  <a:pt x="271800" y="254046"/>
                </a:lnTo>
                <a:lnTo>
                  <a:pt x="271709" y="161387"/>
                </a:lnTo>
                <a:close/>
              </a:path>
              <a:path w="304165" h="321309">
                <a:moveTo>
                  <a:pt x="303917" y="266955"/>
                </a:moveTo>
                <a:lnTo>
                  <a:pt x="299205" y="267771"/>
                </a:lnTo>
                <a:lnTo>
                  <a:pt x="296158" y="268148"/>
                </a:lnTo>
                <a:lnTo>
                  <a:pt x="303917" y="268148"/>
                </a:lnTo>
                <a:lnTo>
                  <a:pt x="303917" y="266955"/>
                </a:lnTo>
                <a:close/>
              </a:path>
              <a:path w="304165" h="321309">
                <a:moveTo>
                  <a:pt x="149628" y="0"/>
                </a:moveTo>
                <a:lnTo>
                  <a:pt x="97391" y="5294"/>
                </a:lnTo>
                <a:lnTo>
                  <a:pt x="56940" y="21151"/>
                </a:lnTo>
                <a:lnTo>
                  <a:pt x="24364" y="54127"/>
                </a:lnTo>
                <a:lnTo>
                  <a:pt x="11130" y="101515"/>
                </a:lnTo>
                <a:lnTo>
                  <a:pt x="78081" y="101515"/>
                </a:lnTo>
                <a:lnTo>
                  <a:pt x="84041" y="80209"/>
                </a:lnTo>
                <a:lnTo>
                  <a:pt x="97264" y="64994"/>
                </a:lnTo>
                <a:lnTo>
                  <a:pt x="117758" y="55867"/>
                </a:lnTo>
                <a:lnTo>
                  <a:pt x="145534" y="52825"/>
                </a:lnTo>
                <a:lnTo>
                  <a:pt x="263553" y="52825"/>
                </a:lnTo>
                <a:lnTo>
                  <a:pt x="261999" y="48875"/>
                </a:lnTo>
                <a:lnTo>
                  <a:pt x="232924" y="19978"/>
                </a:lnTo>
                <a:lnTo>
                  <a:pt x="195666" y="4990"/>
                </a:lnTo>
                <a:lnTo>
                  <a:pt x="173743" y="1247"/>
                </a:lnTo>
                <a:lnTo>
                  <a:pt x="149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11" name="object 42">
            <a:extLst>
              <a:ext uri="{FF2B5EF4-FFF2-40B4-BE49-F238E27FC236}">
                <a16:creationId xmlns:a16="http://schemas.microsoft.com/office/drawing/2014/main" id="{A7664059-CC02-4359-BA2C-BA38C146A695}"/>
              </a:ext>
            </a:extLst>
          </p:cNvPr>
          <p:cNvSpPr/>
          <p:nvPr/>
        </p:nvSpPr>
        <p:spPr>
          <a:xfrm>
            <a:off x="19174559" y="965643"/>
            <a:ext cx="177774" cy="311742"/>
          </a:xfrm>
          <a:custGeom>
            <a:avLst/>
            <a:gdLst/>
            <a:ahLst/>
            <a:cxnLst/>
            <a:rect l="l" t="t" r="r" b="b"/>
            <a:pathLst>
              <a:path w="177800" h="311784">
                <a:moveTo>
                  <a:pt x="62793" y="8261"/>
                </a:moveTo>
                <a:lnTo>
                  <a:pt x="0" y="8261"/>
                </a:lnTo>
                <a:lnTo>
                  <a:pt x="0" y="311592"/>
                </a:lnTo>
                <a:lnTo>
                  <a:pt x="66835" y="311592"/>
                </a:lnTo>
                <a:lnTo>
                  <a:pt x="66835" y="167261"/>
                </a:lnTo>
                <a:lnTo>
                  <a:pt x="68353" y="144168"/>
                </a:lnTo>
                <a:lnTo>
                  <a:pt x="80423" y="105415"/>
                </a:lnTo>
                <a:lnTo>
                  <a:pt x="116891" y="69990"/>
                </a:lnTo>
                <a:lnTo>
                  <a:pt x="126449" y="66898"/>
                </a:lnTo>
                <a:lnTo>
                  <a:pt x="62793" y="66898"/>
                </a:lnTo>
                <a:lnTo>
                  <a:pt x="62793" y="8261"/>
                </a:lnTo>
                <a:close/>
              </a:path>
              <a:path w="177800" h="311784">
                <a:moveTo>
                  <a:pt x="156445" y="0"/>
                </a:moveTo>
                <a:lnTo>
                  <a:pt x="152529" y="0"/>
                </a:lnTo>
                <a:lnTo>
                  <a:pt x="138030" y="1322"/>
                </a:lnTo>
                <a:lnTo>
                  <a:pt x="96227" y="21130"/>
                </a:lnTo>
                <a:lnTo>
                  <a:pt x="68184" y="54584"/>
                </a:lnTo>
                <a:lnTo>
                  <a:pt x="63966" y="66898"/>
                </a:lnTo>
                <a:lnTo>
                  <a:pt x="126449" y="66898"/>
                </a:lnTo>
                <a:lnTo>
                  <a:pt x="132190" y="65041"/>
                </a:lnTo>
                <a:lnTo>
                  <a:pt x="149042" y="63390"/>
                </a:lnTo>
                <a:lnTo>
                  <a:pt x="177764" y="63390"/>
                </a:lnTo>
                <a:lnTo>
                  <a:pt x="177764" y="1790"/>
                </a:lnTo>
                <a:lnTo>
                  <a:pt x="164885" y="617"/>
                </a:lnTo>
                <a:lnTo>
                  <a:pt x="156445" y="0"/>
                </a:lnTo>
                <a:close/>
              </a:path>
              <a:path w="177800" h="311784">
                <a:moveTo>
                  <a:pt x="177764" y="63390"/>
                </a:moveTo>
                <a:lnTo>
                  <a:pt x="149042" y="63390"/>
                </a:lnTo>
                <a:lnTo>
                  <a:pt x="155649" y="63570"/>
                </a:lnTo>
                <a:lnTo>
                  <a:pt x="162637" y="64113"/>
                </a:lnTo>
                <a:lnTo>
                  <a:pt x="170105" y="65041"/>
                </a:lnTo>
                <a:lnTo>
                  <a:pt x="177764" y="66312"/>
                </a:lnTo>
                <a:lnTo>
                  <a:pt x="177764" y="6339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12" name="object 43">
            <a:extLst>
              <a:ext uri="{FF2B5EF4-FFF2-40B4-BE49-F238E27FC236}">
                <a16:creationId xmlns:a16="http://schemas.microsoft.com/office/drawing/2014/main" id="{FA7E4330-45BF-4735-BE5E-2F587A7BAD11}"/>
              </a:ext>
            </a:extLst>
          </p:cNvPr>
          <p:cNvSpPr/>
          <p:nvPr/>
        </p:nvSpPr>
        <p:spPr>
          <a:xfrm>
            <a:off x="16785330" y="859621"/>
            <a:ext cx="291425" cy="417770"/>
          </a:xfrm>
          <a:custGeom>
            <a:avLst/>
            <a:gdLst/>
            <a:ahLst/>
            <a:cxnLst/>
            <a:rect l="l" t="t" r="r" b="b"/>
            <a:pathLst>
              <a:path w="291465" h="417830">
                <a:moveTo>
                  <a:pt x="291362" y="0"/>
                </a:moveTo>
                <a:lnTo>
                  <a:pt x="84583" y="0"/>
                </a:lnTo>
                <a:lnTo>
                  <a:pt x="83997" y="62"/>
                </a:lnTo>
                <a:lnTo>
                  <a:pt x="36480" y="8950"/>
                </a:lnTo>
                <a:lnTo>
                  <a:pt x="6277" y="45209"/>
                </a:lnTo>
                <a:lnTo>
                  <a:pt x="0" y="90049"/>
                </a:lnTo>
                <a:lnTo>
                  <a:pt x="94" y="417631"/>
                </a:lnTo>
                <a:lnTo>
                  <a:pt x="73924" y="417631"/>
                </a:lnTo>
                <a:lnTo>
                  <a:pt x="73924" y="232223"/>
                </a:lnTo>
                <a:lnTo>
                  <a:pt x="264861" y="232223"/>
                </a:lnTo>
                <a:lnTo>
                  <a:pt x="264861" y="172549"/>
                </a:lnTo>
                <a:lnTo>
                  <a:pt x="73924" y="172549"/>
                </a:lnTo>
                <a:lnTo>
                  <a:pt x="73924" y="63202"/>
                </a:lnTo>
                <a:lnTo>
                  <a:pt x="291362" y="63202"/>
                </a:lnTo>
                <a:lnTo>
                  <a:pt x="2913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13" name="object 44">
            <a:extLst>
              <a:ext uri="{FF2B5EF4-FFF2-40B4-BE49-F238E27FC236}">
                <a16:creationId xmlns:a16="http://schemas.microsoft.com/office/drawing/2014/main" id="{958E7DA7-9FC3-470A-86E3-33BB52293BF2}"/>
              </a:ext>
            </a:extLst>
          </p:cNvPr>
          <p:cNvSpPr/>
          <p:nvPr/>
        </p:nvSpPr>
        <p:spPr>
          <a:xfrm>
            <a:off x="19086072" y="1366005"/>
            <a:ext cx="31111" cy="26667"/>
          </a:xfrm>
          <a:custGeom>
            <a:avLst/>
            <a:gdLst/>
            <a:ahLst/>
            <a:cxnLst/>
            <a:rect l="l" t="t" r="r" b="b"/>
            <a:pathLst>
              <a:path w="31115" h="26669">
                <a:moveTo>
                  <a:pt x="17894" y="0"/>
                </a:moveTo>
                <a:lnTo>
                  <a:pt x="0" y="0"/>
                </a:lnTo>
                <a:lnTo>
                  <a:pt x="0" y="26114"/>
                </a:lnTo>
                <a:lnTo>
                  <a:pt x="24742" y="26114"/>
                </a:lnTo>
                <a:lnTo>
                  <a:pt x="30564" y="21716"/>
                </a:lnTo>
                <a:lnTo>
                  <a:pt x="30564" y="8366"/>
                </a:lnTo>
                <a:lnTo>
                  <a:pt x="29077" y="5088"/>
                </a:lnTo>
                <a:lnTo>
                  <a:pt x="26177" y="3036"/>
                </a:lnTo>
                <a:lnTo>
                  <a:pt x="23161" y="1026"/>
                </a:lnTo>
                <a:lnTo>
                  <a:pt x="178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14" name="object 45">
            <a:extLst>
              <a:ext uri="{FF2B5EF4-FFF2-40B4-BE49-F238E27FC236}">
                <a16:creationId xmlns:a16="http://schemas.microsoft.com/office/drawing/2014/main" id="{BF9B80E9-99B5-4AC1-B3B2-443CE0ECE5EB}"/>
              </a:ext>
            </a:extLst>
          </p:cNvPr>
          <p:cNvSpPr/>
          <p:nvPr/>
        </p:nvSpPr>
        <p:spPr>
          <a:xfrm>
            <a:off x="16688241" y="1332021"/>
            <a:ext cx="2694561" cy="135871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35" y="0"/>
                </a:moveTo>
                <a:lnTo>
                  <a:pt x="65139" y="0"/>
                </a:lnTo>
                <a:lnTo>
                  <a:pt x="52019" y="2376"/>
                </a:lnTo>
                <a:lnTo>
                  <a:pt x="24679" y="29590"/>
                </a:lnTo>
                <a:lnTo>
                  <a:pt x="1842" y="111944"/>
                </a:lnTo>
                <a:lnTo>
                  <a:pt x="0" y="118718"/>
                </a:lnTo>
                <a:lnTo>
                  <a:pt x="1057" y="124561"/>
                </a:lnTo>
                <a:lnTo>
                  <a:pt x="4512" y="128959"/>
                </a:lnTo>
                <a:lnTo>
                  <a:pt x="7989" y="133273"/>
                </a:lnTo>
                <a:lnTo>
                  <a:pt x="13936" y="135692"/>
                </a:lnTo>
                <a:lnTo>
                  <a:pt x="2629333" y="135692"/>
                </a:lnTo>
                <a:lnTo>
                  <a:pt x="2642390" y="133320"/>
                </a:lnTo>
                <a:lnTo>
                  <a:pt x="2652498" y="127933"/>
                </a:lnTo>
                <a:lnTo>
                  <a:pt x="2531881" y="127933"/>
                </a:lnTo>
                <a:lnTo>
                  <a:pt x="2522608" y="127253"/>
                </a:lnTo>
                <a:lnTo>
                  <a:pt x="2517367" y="126153"/>
                </a:lnTo>
                <a:lnTo>
                  <a:pt x="2245942" y="126153"/>
                </a:lnTo>
                <a:lnTo>
                  <a:pt x="2245942" y="13172"/>
                </a:lnTo>
                <a:lnTo>
                  <a:pt x="2517898" y="13172"/>
                </a:lnTo>
                <a:lnTo>
                  <a:pt x="2523902" y="11972"/>
                </a:lnTo>
                <a:lnTo>
                  <a:pt x="2533200" y="11413"/>
                </a:lnTo>
                <a:lnTo>
                  <a:pt x="2693425" y="11413"/>
                </a:lnTo>
                <a:lnTo>
                  <a:pt x="2693373" y="11120"/>
                </a:lnTo>
                <a:lnTo>
                  <a:pt x="2689939" y="6711"/>
                </a:lnTo>
                <a:lnTo>
                  <a:pt x="2686483" y="2450"/>
                </a:lnTo>
                <a:lnTo>
                  <a:pt x="2680724" y="52"/>
                </a:lnTo>
                <a:lnTo>
                  <a:pt x="2673635" y="0"/>
                </a:lnTo>
                <a:close/>
              </a:path>
              <a:path w="2694940" h="135890">
                <a:moveTo>
                  <a:pt x="2535535" y="32197"/>
                </a:moveTo>
                <a:lnTo>
                  <a:pt x="2530383" y="32197"/>
                </a:lnTo>
                <a:lnTo>
                  <a:pt x="2526310" y="33014"/>
                </a:lnTo>
                <a:lnTo>
                  <a:pt x="2523357" y="34805"/>
                </a:lnTo>
                <a:lnTo>
                  <a:pt x="2520373" y="36532"/>
                </a:lnTo>
                <a:lnTo>
                  <a:pt x="2518939" y="38752"/>
                </a:lnTo>
                <a:lnTo>
                  <a:pt x="2518939" y="45841"/>
                </a:lnTo>
                <a:lnTo>
                  <a:pt x="2523828" y="49967"/>
                </a:lnTo>
                <a:lnTo>
                  <a:pt x="2543879" y="57819"/>
                </a:lnTo>
                <a:lnTo>
                  <a:pt x="2551938" y="61191"/>
                </a:lnTo>
                <a:lnTo>
                  <a:pt x="2576759" y="93180"/>
                </a:lnTo>
                <a:lnTo>
                  <a:pt x="2576079" y="100138"/>
                </a:lnTo>
                <a:lnTo>
                  <a:pt x="2542722" y="127299"/>
                </a:lnTo>
                <a:lnTo>
                  <a:pt x="2531881" y="127933"/>
                </a:lnTo>
                <a:lnTo>
                  <a:pt x="2652498" y="127933"/>
                </a:lnTo>
                <a:lnTo>
                  <a:pt x="2654436" y="126900"/>
                </a:lnTo>
                <a:lnTo>
                  <a:pt x="2664052" y="117479"/>
                </a:lnTo>
                <a:lnTo>
                  <a:pt x="2669824" y="106101"/>
                </a:lnTo>
                <a:lnTo>
                  <a:pt x="2687382" y="42616"/>
                </a:lnTo>
                <a:lnTo>
                  <a:pt x="2571544" y="42616"/>
                </a:lnTo>
                <a:lnTo>
                  <a:pt x="2560895" y="38051"/>
                </a:lnTo>
                <a:lnTo>
                  <a:pt x="2551345" y="34796"/>
                </a:lnTo>
                <a:lnTo>
                  <a:pt x="2542891" y="32846"/>
                </a:lnTo>
                <a:lnTo>
                  <a:pt x="2535535" y="32197"/>
                </a:lnTo>
                <a:close/>
              </a:path>
              <a:path w="2694940" h="135890">
                <a:moveTo>
                  <a:pt x="2369980" y="13172"/>
                </a:moveTo>
                <a:lnTo>
                  <a:pt x="2328724" y="13172"/>
                </a:lnTo>
                <a:lnTo>
                  <a:pt x="2328724" y="33988"/>
                </a:lnTo>
                <a:lnTo>
                  <a:pt x="2274182" y="33988"/>
                </a:lnTo>
                <a:lnTo>
                  <a:pt x="2274182" y="57705"/>
                </a:lnTo>
                <a:lnTo>
                  <a:pt x="2326065" y="57705"/>
                </a:lnTo>
                <a:lnTo>
                  <a:pt x="2326065" y="78489"/>
                </a:lnTo>
                <a:lnTo>
                  <a:pt x="2274182" y="78489"/>
                </a:lnTo>
                <a:lnTo>
                  <a:pt x="2274182" y="105389"/>
                </a:lnTo>
                <a:lnTo>
                  <a:pt x="2330044" y="105389"/>
                </a:lnTo>
                <a:lnTo>
                  <a:pt x="2330044" y="126153"/>
                </a:lnTo>
                <a:lnTo>
                  <a:pt x="2369980" y="126153"/>
                </a:lnTo>
                <a:lnTo>
                  <a:pt x="2369980" y="13172"/>
                </a:lnTo>
                <a:close/>
              </a:path>
              <a:path w="2694940" h="135890">
                <a:moveTo>
                  <a:pt x="2517898" y="13172"/>
                </a:moveTo>
                <a:lnTo>
                  <a:pt x="2419455" y="13172"/>
                </a:lnTo>
                <a:lnTo>
                  <a:pt x="2428144" y="13798"/>
                </a:lnTo>
                <a:lnTo>
                  <a:pt x="2435762" y="15676"/>
                </a:lnTo>
                <a:lnTo>
                  <a:pt x="2457893" y="46815"/>
                </a:lnTo>
                <a:lnTo>
                  <a:pt x="2457284" y="53510"/>
                </a:lnTo>
                <a:lnTo>
                  <a:pt x="2428964" y="80265"/>
                </a:lnTo>
                <a:lnTo>
                  <a:pt x="2420596" y="80898"/>
                </a:lnTo>
                <a:lnTo>
                  <a:pt x="2398178" y="80898"/>
                </a:lnTo>
                <a:lnTo>
                  <a:pt x="2398178" y="126153"/>
                </a:lnTo>
                <a:lnTo>
                  <a:pt x="2517367" y="126153"/>
                </a:lnTo>
                <a:lnTo>
                  <a:pt x="2512930" y="125221"/>
                </a:lnTo>
                <a:lnTo>
                  <a:pt x="2502845" y="121846"/>
                </a:lnTo>
                <a:lnTo>
                  <a:pt x="2492353" y="117137"/>
                </a:lnTo>
                <a:lnTo>
                  <a:pt x="2492353" y="92866"/>
                </a:lnTo>
                <a:lnTo>
                  <a:pt x="2547629" y="92866"/>
                </a:lnTo>
                <a:lnTo>
                  <a:pt x="2547629" y="92039"/>
                </a:lnTo>
                <a:lnTo>
                  <a:pt x="2542330" y="87588"/>
                </a:lnTo>
                <a:lnTo>
                  <a:pt x="2514394" y="76500"/>
                </a:lnTo>
                <a:lnTo>
                  <a:pt x="2510237" y="74772"/>
                </a:lnTo>
                <a:lnTo>
                  <a:pt x="2489714" y="50092"/>
                </a:lnTo>
                <a:lnTo>
                  <a:pt x="2489714" y="44030"/>
                </a:lnTo>
                <a:lnTo>
                  <a:pt x="2515546" y="13642"/>
                </a:lnTo>
                <a:lnTo>
                  <a:pt x="2517898" y="13172"/>
                </a:lnTo>
                <a:close/>
              </a:path>
              <a:path w="2694940" h="135890">
                <a:moveTo>
                  <a:pt x="2547629" y="92866"/>
                </a:moveTo>
                <a:lnTo>
                  <a:pt x="2492353" y="92866"/>
                </a:lnTo>
                <a:lnTo>
                  <a:pt x="2500520" y="98133"/>
                </a:lnTo>
                <a:lnTo>
                  <a:pt x="2507431" y="101797"/>
                </a:lnTo>
                <a:lnTo>
                  <a:pt x="2512939" y="104017"/>
                </a:lnTo>
                <a:lnTo>
                  <a:pt x="2518436" y="106101"/>
                </a:lnTo>
                <a:lnTo>
                  <a:pt x="2524174" y="107148"/>
                </a:lnTo>
                <a:lnTo>
                  <a:pt x="2541796" y="107148"/>
                </a:lnTo>
                <a:lnTo>
                  <a:pt x="2547629" y="103630"/>
                </a:lnTo>
                <a:lnTo>
                  <a:pt x="2547629" y="92866"/>
                </a:lnTo>
                <a:close/>
              </a:path>
              <a:path w="2694940" h="135890">
                <a:moveTo>
                  <a:pt x="2693425" y="11413"/>
                </a:moveTo>
                <a:lnTo>
                  <a:pt x="2533200" y="11413"/>
                </a:lnTo>
                <a:lnTo>
                  <a:pt x="2542612" y="11974"/>
                </a:lnTo>
                <a:lnTo>
                  <a:pt x="2552140" y="13659"/>
                </a:lnTo>
                <a:lnTo>
                  <a:pt x="2561785" y="16466"/>
                </a:lnTo>
                <a:lnTo>
                  <a:pt x="2571544" y="20397"/>
                </a:lnTo>
                <a:lnTo>
                  <a:pt x="2571544" y="42616"/>
                </a:lnTo>
                <a:lnTo>
                  <a:pt x="2687382" y="42616"/>
                </a:lnTo>
                <a:lnTo>
                  <a:pt x="2694420" y="17067"/>
                </a:lnTo>
                <a:lnTo>
                  <a:pt x="2693425" y="114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15" name="object 46">
            <a:extLst>
              <a:ext uri="{FF2B5EF4-FFF2-40B4-BE49-F238E27FC236}">
                <a16:creationId xmlns:a16="http://schemas.microsoft.com/office/drawing/2014/main" id="{8BECE591-B103-4117-8E98-394ECD92AC2F}"/>
              </a:ext>
            </a:extLst>
          </p:cNvPr>
          <p:cNvSpPr/>
          <p:nvPr/>
        </p:nvSpPr>
        <p:spPr>
          <a:xfrm>
            <a:off x="16688242" y="1332020"/>
            <a:ext cx="2694561" cy="135871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25" y="0"/>
                </a:moveTo>
                <a:lnTo>
                  <a:pt x="65139" y="0"/>
                </a:lnTo>
                <a:lnTo>
                  <a:pt x="52019" y="2378"/>
                </a:lnTo>
                <a:lnTo>
                  <a:pt x="24669" y="29601"/>
                </a:lnTo>
                <a:lnTo>
                  <a:pt x="1842" y="111954"/>
                </a:lnTo>
                <a:lnTo>
                  <a:pt x="0" y="118680"/>
                </a:lnTo>
                <a:lnTo>
                  <a:pt x="1047" y="124572"/>
                </a:lnTo>
                <a:lnTo>
                  <a:pt x="4502" y="128969"/>
                </a:lnTo>
                <a:lnTo>
                  <a:pt x="7978" y="133273"/>
                </a:lnTo>
                <a:lnTo>
                  <a:pt x="13926" y="135692"/>
                </a:lnTo>
                <a:lnTo>
                  <a:pt x="2629333" y="135692"/>
                </a:lnTo>
                <a:lnTo>
                  <a:pt x="2642385" y="133320"/>
                </a:lnTo>
                <a:lnTo>
                  <a:pt x="2652490" y="127933"/>
                </a:lnTo>
                <a:lnTo>
                  <a:pt x="2531870" y="127933"/>
                </a:lnTo>
                <a:lnTo>
                  <a:pt x="2522602" y="127253"/>
                </a:lnTo>
                <a:lnTo>
                  <a:pt x="2517362" y="126153"/>
                </a:lnTo>
                <a:lnTo>
                  <a:pt x="2245931" y="126153"/>
                </a:lnTo>
                <a:lnTo>
                  <a:pt x="2245931" y="13172"/>
                </a:lnTo>
                <a:lnTo>
                  <a:pt x="2517892" y="13172"/>
                </a:lnTo>
                <a:lnTo>
                  <a:pt x="2523896" y="11972"/>
                </a:lnTo>
                <a:lnTo>
                  <a:pt x="2533189" y="11413"/>
                </a:lnTo>
                <a:lnTo>
                  <a:pt x="2693413" y="11413"/>
                </a:lnTo>
                <a:lnTo>
                  <a:pt x="2693363" y="11130"/>
                </a:lnTo>
                <a:lnTo>
                  <a:pt x="2689939" y="6711"/>
                </a:lnTo>
                <a:lnTo>
                  <a:pt x="2686483" y="2460"/>
                </a:lnTo>
                <a:lnTo>
                  <a:pt x="2680714" y="52"/>
                </a:lnTo>
                <a:lnTo>
                  <a:pt x="2673625" y="0"/>
                </a:lnTo>
                <a:close/>
              </a:path>
              <a:path w="2694940" h="135890">
                <a:moveTo>
                  <a:pt x="2535524" y="32197"/>
                </a:moveTo>
                <a:lnTo>
                  <a:pt x="2530383" y="32197"/>
                </a:lnTo>
                <a:lnTo>
                  <a:pt x="2526310" y="33025"/>
                </a:lnTo>
                <a:lnTo>
                  <a:pt x="2523357" y="34815"/>
                </a:lnTo>
                <a:lnTo>
                  <a:pt x="2520363" y="36532"/>
                </a:lnTo>
                <a:lnTo>
                  <a:pt x="2518939" y="38763"/>
                </a:lnTo>
                <a:lnTo>
                  <a:pt x="2518939" y="45841"/>
                </a:lnTo>
                <a:lnTo>
                  <a:pt x="2523818" y="49977"/>
                </a:lnTo>
                <a:lnTo>
                  <a:pt x="2543874" y="57821"/>
                </a:lnTo>
                <a:lnTo>
                  <a:pt x="2551936" y="61197"/>
                </a:lnTo>
                <a:lnTo>
                  <a:pt x="2576748" y="93190"/>
                </a:lnTo>
                <a:lnTo>
                  <a:pt x="2576070" y="100149"/>
                </a:lnTo>
                <a:lnTo>
                  <a:pt x="2542711" y="127301"/>
                </a:lnTo>
                <a:lnTo>
                  <a:pt x="2531870" y="127933"/>
                </a:lnTo>
                <a:lnTo>
                  <a:pt x="2652490" y="127933"/>
                </a:lnTo>
                <a:lnTo>
                  <a:pt x="2654428" y="126900"/>
                </a:lnTo>
                <a:lnTo>
                  <a:pt x="2664046" y="117479"/>
                </a:lnTo>
                <a:lnTo>
                  <a:pt x="2669824" y="106101"/>
                </a:lnTo>
                <a:lnTo>
                  <a:pt x="2687379" y="42626"/>
                </a:lnTo>
                <a:lnTo>
                  <a:pt x="2571544" y="42626"/>
                </a:lnTo>
                <a:lnTo>
                  <a:pt x="2560894" y="38059"/>
                </a:lnTo>
                <a:lnTo>
                  <a:pt x="2551339" y="34801"/>
                </a:lnTo>
                <a:lnTo>
                  <a:pt x="2542883" y="32848"/>
                </a:lnTo>
                <a:lnTo>
                  <a:pt x="2535524" y="32197"/>
                </a:lnTo>
                <a:close/>
              </a:path>
              <a:path w="2694940" h="135890">
                <a:moveTo>
                  <a:pt x="2369969" y="13172"/>
                </a:moveTo>
                <a:lnTo>
                  <a:pt x="2328724" y="13172"/>
                </a:lnTo>
                <a:lnTo>
                  <a:pt x="2328724" y="33988"/>
                </a:lnTo>
                <a:lnTo>
                  <a:pt x="2274182" y="33988"/>
                </a:lnTo>
                <a:lnTo>
                  <a:pt x="2274182" y="57705"/>
                </a:lnTo>
                <a:lnTo>
                  <a:pt x="2326054" y="57705"/>
                </a:lnTo>
                <a:lnTo>
                  <a:pt x="2326054" y="78489"/>
                </a:lnTo>
                <a:lnTo>
                  <a:pt x="2274182" y="78489"/>
                </a:lnTo>
                <a:lnTo>
                  <a:pt x="2274182" y="105399"/>
                </a:lnTo>
                <a:lnTo>
                  <a:pt x="2330044" y="105399"/>
                </a:lnTo>
                <a:lnTo>
                  <a:pt x="2330044" y="126153"/>
                </a:lnTo>
                <a:lnTo>
                  <a:pt x="2369969" y="126153"/>
                </a:lnTo>
                <a:lnTo>
                  <a:pt x="2369969" y="13172"/>
                </a:lnTo>
                <a:close/>
              </a:path>
              <a:path w="2694940" h="135890">
                <a:moveTo>
                  <a:pt x="2517892" y="13172"/>
                </a:moveTo>
                <a:lnTo>
                  <a:pt x="2419455" y="13172"/>
                </a:lnTo>
                <a:lnTo>
                  <a:pt x="2428142" y="13799"/>
                </a:lnTo>
                <a:lnTo>
                  <a:pt x="2435758" y="15680"/>
                </a:lnTo>
                <a:lnTo>
                  <a:pt x="2457893" y="46815"/>
                </a:lnTo>
                <a:lnTo>
                  <a:pt x="2457282" y="53516"/>
                </a:lnTo>
                <a:lnTo>
                  <a:pt x="2428964" y="80265"/>
                </a:lnTo>
                <a:lnTo>
                  <a:pt x="2420596" y="80898"/>
                </a:lnTo>
                <a:lnTo>
                  <a:pt x="2398167" y="80898"/>
                </a:lnTo>
                <a:lnTo>
                  <a:pt x="2398167" y="126153"/>
                </a:lnTo>
                <a:lnTo>
                  <a:pt x="2517362" y="126153"/>
                </a:lnTo>
                <a:lnTo>
                  <a:pt x="2512924" y="125221"/>
                </a:lnTo>
                <a:lnTo>
                  <a:pt x="2502840" y="121846"/>
                </a:lnTo>
                <a:lnTo>
                  <a:pt x="2492353" y="117137"/>
                </a:lnTo>
                <a:lnTo>
                  <a:pt x="2492353" y="92876"/>
                </a:lnTo>
                <a:lnTo>
                  <a:pt x="2547629" y="92876"/>
                </a:lnTo>
                <a:lnTo>
                  <a:pt x="2547629" y="92039"/>
                </a:lnTo>
                <a:lnTo>
                  <a:pt x="2542320" y="87588"/>
                </a:lnTo>
                <a:lnTo>
                  <a:pt x="2514394" y="76500"/>
                </a:lnTo>
                <a:lnTo>
                  <a:pt x="2510237" y="74772"/>
                </a:lnTo>
                <a:lnTo>
                  <a:pt x="2489714" y="50092"/>
                </a:lnTo>
                <a:lnTo>
                  <a:pt x="2489714" y="44040"/>
                </a:lnTo>
                <a:lnTo>
                  <a:pt x="2515541" y="13642"/>
                </a:lnTo>
                <a:lnTo>
                  <a:pt x="2517892" y="13172"/>
                </a:lnTo>
                <a:close/>
              </a:path>
              <a:path w="2694940" h="135890">
                <a:moveTo>
                  <a:pt x="2547629" y="92876"/>
                </a:moveTo>
                <a:lnTo>
                  <a:pt x="2492353" y="92876"/>
                </a:lnTo>
                <a:lnTo>
                  <a:pt x="2500520" y="98143"/>
                </a:lnTo>
                <a:lnTo>
                  <a:pt x="2507431" y="101797"/>
                </a:lnTo>
                <a:lnTo>
                  <a:pt x="2512928" y="104017"/>
                </a:lnTo>
                <a:lnTo>
                  <a:pt x="2518436" y="106101"/>
                </a:lnTo>
                <a:lnTo>
                  <a:pt x="2524174" y="107159"/>
                </a:lnTo>
                <a:lnTo>
                  <a:pt x="2541796" y="107159"/>
                </a:lnTo>
                <a:lnTo>
                  <a:pt x="2547629" y="103640"/>
                </a:lnTo>
                <a:lnTo>
                  <a:pt x="2547629" y="92876"/>
                </a:lnTo>
                <a:close/>
              </a:path>
              <a:path w="2694940" h="135890">
                <a:moveTo>
                  <a:pt x="2693413" y="11413"/>
                </a:moveTo>
                <a:lnTo>
                  <a:pt x="2533189" y="11413"/>
                </a:lnTo>
                <a:lnTo>
                  <a:pt x="2542603" y="11974"/>
                </a:lnTo>
                <a:lnTo>
                  <a:pt x="2552135" y="13659"/>
                </a:lnTo>
                <a:lnTo>
                  <a:pt x="2561783" y="16466"/>
                </a:lnTo>
                <a:lnTo>
                  <a:pt x="2571544" y="20397"/>
                </a:lnTo>
                <a:lnTo>
                  <a:pt x="2571544" y="42626"/>
                </a:lnTo>
                <a:lnTo>
                  <a:pt x="2687379" y="42626"/>
                </a:lnTo>
                <a:lnTo>
                  <a:pt x="2694420" y="17067"/>
                </a:lnTo>
                <a:lnTo>
                  <a:pt x="2693413" y="114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20" name="TextBox 23">
            <a:extLst>
              <a:ext uri="{FF2B5EF4-FFF2-40B4-BE49-F238E27FC236}">
                <a16:creationId xmlns:a16="http://schemas.microsoft.com/office/drawing/2014/main" id="{8B2F9A3B-84EB-47FA-BBF8-29E4B3007451}"/>
              </a:ext>
            </a:extLst>
          </p:cNvPr>
          <p:cNvSpPr txBox="1"/>
          <p:nvPr/>
        </p:nvSpPr>
        <p:spPr>
          <a:xfrm>
            <a:off x="9431700" y="4296972"/>
            <a:ext cx="9422898" cy="71724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>
              <a:lnSpc>
                <a:spcPts val="5772"/>
              </a:lnSpc>
            </a:pPr>
            <a:r>
              <a:rPr lang="en-US" sz="2309" b="1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OPORTUNIDAD DE CITAS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52F2769-1994-4BE0-8714-0E63A87A464D}"/>
              </a:ext>
            </a:extLst>
          </p:cNvPr>
          <p:cNvSpPr txBox="1"/>
          <p:nvPr/>
        </p:nvSpPr>
        <p:spPr>
          <a:xfrm>
            <a:off x="1" y="10812663"/>
            <a:ext cx="5000577" cy="346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49" dirty="0"/>
              <a:t>Fuente: Consulta ADRES Dic 2020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485CE2F8-D53C-451B-9F63-941454FDF2E1}"/>
              </a:ext>
            </a:extLst>
          </p:cNvPr>
          <p:cNvSpPr/>
          <p:nvPr/>
        </p:nvSpPr>
        <p:spPr>
          <a:xfrm>
            <a:off x="1781842" y="4608352"/>
            <a:ext cx="2033147" cy="7078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968" dirty="0"/>
              <a:t>7o lugar </a:t>
            </a:r>
          </a:p>
        </p:txBody>
      </p:sp>
      <p:sp>
        <p:nvSpPr>
          <p:cNvPr id="118" name="CuadroTexto 117">
            <a:extLst>
              <a:ext uri="{FF2B5EF4-FFF2-40B4-BE49-F238E27FC236}">
                <a16:creationId xmlns:a16="http://schemas.microsoft.com/office/drawing/2014/main" id="{7CB8B93C-5ED2-4162-B0D7-FF3B0A6B9AD6}"/>
              </a:ext>
            </a:extLst>
          </p:cNvPr>
          <p:cNvSpPr txBox="1"/>
          <p:nvPr/>
        </p:nvSpPr>
        <p:spPr>
          <a:xfrm>
            <a:off x="14063612" y="10201442"/>
            <a:ext cx="5792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dirty="0"/>
              <a:t>Total afiliados (Régimen Contributivo + Subsidiado, puesto 11. 0,2% de Participación de Mercado)</a:t>
            </a:r>
          </a:p>
        </p:txBody>
      </p:sp>
      <p:pic>
        <p:nvPicPr>
          <p:cNvPr id="119" name="Imagen 118">
            <a:extLst>
              <a:ext uri="{FF2B5EF4-FFF2-40B4-BE49-F238E27FC236}">
                <a16:creationId xmlns:a16="http://schemas.microsoft.com/office/drawing/2014/main" id="{8EC528D1-ABB7-4A6B-89F2-1D6F940B72F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855821" y="-16209"/>
            <a:ext cx="3248279" cy="1925843"/>
          </a:xfrm>
          <a:prstGeom prst="rect">
            <a:avLst/>
          </a:prstGeom>
        </p:spPr>
      </p:pic>
      <p:graphicFrame>
        <p:nvGraphicFramePr>
          <p:cNvPr id="121" name="Gráfico 120">
            <a:extLst>
              <a:ext uri="{FF2B5EF4-FFF2-40B4-BE49-F238E27FC236}">
                <a16:creationId xmlns:a16="http://schemas.microsoft.com/office/drawing/2014/main" id="{EF8268D9-A38E-4A9C-9A22-5C6B09EE1CC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99214508"/>
              </p:ext>
            </p:extLst>
          </p:nvPr>
        </p:nvGraphicFramePr>
        <p:xfrm>
          <a:off x="2963916" y="2044561"/>
          <a:ext cx="13723514" cy="78319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</p:spTree>
    <p:extLst>
      <p:ext uri="{BB962C8B-B14F-4D97-AF65-F5344CB8AC3E}">
        <p14:creationId xmlns:p14="http://schemas.microsoft.com/office/powerpoint/2010/main" val="97819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5595</TotalTime>
  <Words>1611</Words>
  <Application>Microsoft Office PowerPoint</Application>
  <PresentationFormat>Personalizado</PresentationFormat>
  <Paragraphs>408</Paragraphs>
  <Slides>61</Slides>
  <Notes>27</Notes>
  <HiddenSlides>0</HiddenSlides>
  <MMClips>3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61</vt:i4>
      </vt:variant>
    </vt:vector>
  </HeadingPairs>
  <TitlesOfParts>
    <vt:vector size="75" baseType="lpstr">
      <vt:lpstr>Arial</vt:lpstr>
      <vt:lpstr>Barlow</vt:lpstr>
      <vt:lpstr>Britannic Bold</vt:lpstr>
      <vt:lpstr>Calibri</vt:lpstr>
      <vt:lpstr>Calibri Bold</vt:lpstr>
      <vt:lpstr>Calibri Light</vt:lpstr>
      <vt:lpstr>Calibri-Light</vt:lpstr>
      <vt:lpstr>Century Gothic</vt:lpstr>
      <vt:lpstr>Courier New</vt:lpstr>
      <vt:lpstr>Lato Light</vt:lpstr>
      <vt:lpstr>Trebuchet MS</vt:lpstr>
      <vt:lpstr>Wingdings</vt:lpstr>
      <vt:lpstr>Office Theme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Gestión Población Afiliada 2020</vt:lpstr>
      <vt:lpstr>Presentación de PowerPoint</vt:lpstr>
      <vt:lpstr>Presentación de PowerPoint</vt:lpstr>
      <vt:lpstr>Presentación de PowerPoint</vt:lpstr>
      <vt:lpstr>Presentación de PowerPoint</vt:lpstr>
      <vt:lpstr>Gestión Servicio al Usuario 2020</vt:lpstr>
      <vt:lpstr>Presentación de PowerPoint</vt:lpstr>
      <vt:lpstr>Gestión Satisfacción de Usuarios</vt:lpstr>
      <vt:lpstr>Presentación de PowerPoint</vt:lpstr>
      <vt:lpstr>Presentación de PowerPoint</vt:lpstr>
      <vt:lpstr>Presentación de PowerPoint</vt:lpstr>
      <vt:lpstr>Presentación de PowerPoint</vt:lpstr>
      <vt:lpstr>TUTELAS 2020 - ZONAL OCCIDENTE </vt:lpstr>
      <vt:lpstr>Presentación de PowerPoint</vt:lpstr>
      <vt:lpstr>Gestión Modelo de Salud  2020</vt:lpstr>
      <vt:lpstr>Presentación de PowerPoint</vt:lpstr>
      <vt:lpstr>Presentación de PowerPoint</vt:lpstr>
      <vt:lpstr>Población Caracterizada  Zonal Occidente</vt:lpstr>
      <vt:lpstr>Presentación de PowerPoint</vt:lpstr>
      <vt:lpstr>Presentación de PowerPoint</vt:lpstr>
      <vt:lpstr>Gestión del Riesgo en Salud  y Promoción de la salud 2020</vt:lpstr>
      <vt:lpstr>Presentación de PowerPoint</vt:lpstr>
      <vt:lpstr>Número de Atenciones en Salud (2020)</vt:lpstr>
      <vt:lpstr>Presentación de PowerPoint</vt:lpstr>
      <vt:lpstr>Resultados Promoción  de la Salud 2020</vt:lpstr>
      <vt:lpstr>Presentación de PowerPoint</vt:lpstr>
      <vt:lpstr>Presentación de PowerPoint</vt:lpstr>
      <vt:lpstr>Presentación de PowerPoint</vt:lpstr>
      <vt:lpstr>Gestión Financiera 2020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PARTICIPACION SOCIAL 2020</vt:lpstr>
      <vt:lpstr>Presentación de PowerPoint</vt:lpstr>
      <vt:lpstr>Normatividad</vt:lpstr>
      <vt:lpstr>Convocatoria</vt:lpstr>
      <vt:lpstr>Medios de Divulgación</vt:lpstr>
      <vt:lpstr> Evidencias de la convocatoria</vt:lpstr>
      <vt:lpstr>Representación grafica de la Convocatoria</vt:lpstr>
      <vt:lpstr>Convocatoria Página Web</vt:lpstr>
      <vt:lpstr>Datos exportados</vt:lpstr>
      <vt:lpstr>Asistentes Reunión descargue teams</vt:lpstr>
      <vt:lpstr>Presentación de PowerPoint</vt:lpstr>
      <vt:lpstr>Compromisos</vt:lpstr>
      <vt:lpstr>Convocar nueva reunión:  Día: Diciembre 14 Hora: 2pm Lugar: Sala Teams</vt:lpstr>
      <vt:lpstr>Presentación de PowerPoint</vt:lpstr>
      <vt:lpstr>Presentación de PowerPoint</vt:lpstr>
      <vt:lpstr>Estrategias  Políticas  Participación  Social en Salud - PPSS 2020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TERAPIA ANTI ESTRÉS</dc:title>
  <dc:creator>CeciliaFigueroa</dc:creator>
  <cp:lastModifiedBy>Carlos Andres Castellanos Arias</cp:lastModifiedBy>
  <cp:revision>396</cp:revision>
  <dcterms:created xsi:type="dcterms:W3CDTF">2020-04-26T19:40:09Z</dcterms:created>
  <dcterms:modified xsi:type="dcterms:W3CDTF">2021-06-29T18:49:25Z</dcterms:modified>
</cp:coreProperties>
</file>